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386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華康楷書體 Std W5" pitchFamily="66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F675"/>
    <a:srgbClr val="1C1C1C"/>
    <a:srgbClr val="F10FE1"/>
    <a:srgbClr val="1E1E5C"/>
    <a:srgbClr val="292929"/>
    <a:srgbClr val="3333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0261" autoAdjust="0"/>
  </p:normalViewPr>
  <p:slideViewPr>
    <p:cSldViewPr>
      <p:cViewPr varScale="1">
        <p:scale>
          <a:sx n="102" d="100"/>
          <a:sy n="102" d="100"/>
        </p:scale>
        <p:origin x="20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2010/12/13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FAD63F-3444-4455-8093-52180E6319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21699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2010/12/13</a:t>
            </a:r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DE79EC-C97D-41FA-BC0B-FCA01A01DEF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87226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3068638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400">
                <a:ea typeface="華康楷書體 Std W5" pitchFamily="66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462915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defRPr sz="3500"/>
            </a:lvl1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9A595D-E531-4C9D-BA3A-95617528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819DBF-67FE-4981-BC43-F4086D16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94FFF-8D3C-4A83-AEB7-42346E91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531965-DA6A-4431-8E62-C4DF0008281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97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005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569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5" name="投影片編號版面配置區 12">
            <a:extLst>
              <a:ext uri="{FF2B5EF4-FFF2-40B4-BE49-F238E27FC236}">
                <a16:creationId xmlns:a16="http://schemas.microsoft.com/office/drawing/2014/main" id="{FB6025D4-F195-423D-9C93-50E198C663F0}"/>
              </a:ext>
            </a:extLst>
          </p:cNvPr>
          <p:cNvSpPr txBox="1">
            <a:spLocks/>
          </p:cNvSpPr>
          <p:nvPr userDrawn="1"/>
        </p:nvSpPr>
        <p:spPr>
          <a:xfrm>
            <a:off x="4287162" y="6381750"/>
            <a:ext cx="569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華康楷書體 Std W5" pitchFamily="66" charset="-120"/>
                <a:cs typeface="+mn-cs"/>
              </a:defRPr>
            </a:lvl9pPr>
          </a:lstStyle>
          <a:p>
            <a:fld id="{28531965-DA6A-4431-8E62-C4DF00082815}" type="slidenum">
              <a:rPr lang="zh-TW" altLang="en-US" sz="2000" smtClean="0"/>
              <a:pPr/>
              <a:t>‹#›</a:t>
            </a:fld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338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0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1133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1133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7115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7212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7600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63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0178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784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B0C115-EF6B-494F-B7C8-83E162BA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658009-3CDB-4D0C-AE9F-BFC50694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C8119F-CE5D-4736-9575-21E01BC46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283B36-EBFD-4111-9160-63E06D2C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AD35BC-9241-4B6E-8EE6-2A51A0396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D1FE-DDB2-4BA2-B2B3-D4249C6317D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rgbClr val="1E1E5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0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7687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Progress Report</a:t>
            </a:r>
            <a:endParaRPr lang="zh-TW" altLang="zh-TW" sz="4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CF5E179-2601-4D2E-AF2B-D5CE02EE169A}"/>
              </a:ext>
            </a:extLst>
          </p:cNvPr>
          <p:cNvSpPr txBox="1"/>
          <p:nvPr/>
        </p:nvSpPr>
        <p:spPr>
          <a:xfrm>
            <a:off x="5076056" y="4509120"/>
            <a:ext cx="3595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Advisor</a:t>
            </a:r>
            <a:r>
              <a:rPr lang="zh-TW" altLang="en-US" sz="2000" dirty="0"/>
              <a:t>：</a:t>
            </a:r>
            <a:r>
              <a:rPr lang="en-US" altLang="zh-TW" sz="2000" dirty="0"/>
              <a:t>Prof. Wei-Yen Wang</a:t>
            </a:r>
            <a:br>
              <a:rPr lang="en-US" altLang="zh-TW" sz="2000" dirty="0"/>
            </a:br>
            <a:r>
              <a:rPr lang="en-US" altLang="zh-TW" sz="2000" dirty="0"/>
              <a:t>               </a:t>
            </a:r>
            <a:r>
              <a:rPr lang="zh-TW" altLang="en-US" sz="2000" dirty="0"/>
              <a:t> </a:t>
            </a:r>
            <a:r>
              <a:rPr lang="en-US" altLang="zh-TW" sz="2000" dirty="0"/>
              <a:t>Prof. Min-</a:t>
            </a:r>
            <a:r>
              <a:rPr lang="en-US" altLang="zh-TW" sz="2000" dirty="0" err="1"/>
              <a:t>Jie</a:t>
            </a:r>
            <a:r>
              <a:rPr lang="en-US" altLang="zh-TW" sz="2000" dirty="0"/>
              <a:t> Hsu</a:t>
            </a:r>
          </a:p>
          <a:p>
            <a:r>
              <a:rPr lang="en-US" altLang="zh-TW" sz="2000" dirty="0"/>
              <a:t>Speaker</a:t>
            </a:r>
            <a:r>
              <a:rPr lang="zh-TW" altLang="en-US" sz="2000" dirty="0"/>
              <a:t>：</a:t>
            </a:r>
            <a:r>
              <a:rPr lang="en-US" altLang="zh-TW" sz="2000" dirty="0"/>
              <a:t>Sheng-Wei Huang</a:t>
            </a:r>
            <a:endParaRPr lang="zh-TW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A764F-5DF2-490E-BE29-43266E78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Outline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F7690-964B-4D01-AD55-2EFC9648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3337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Histogram(ImageNet1k, 1000 classes, 100 images)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Query(Each Blocks, Each Heads)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Key(Each Blocks, Each Heads)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Quantizer Design Unit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Min/Max select method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process after query and key product quantization</a:t>
            </a:r>
          </a:p>
        </p:txBody>
      </p:sp>
    </p:spTree>
    <p:extLst>
      <p:ext uri="{BB962C8B-B14F-4D97-AF65-F5344CB8AC3E}">
        <p14:creationId xmlns:p14="http://schemas.microsoft.com/office/powerpoint/2010/main" val="68359026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01.ppt [相容模式]" id="{BC117EA9-20E9-4780-A817-07B5679CDEC1}" vid="{391D1F96-74C3-4CAD-BB0B-09589C0C6D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預設簡報設計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42103</TotalTime>
  <Words>62</Words>
  <Application>Microsoft Office PowerPoint</Application>
  <PresentationFormat>如螢幕大小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預設簡報設計</vt:lpstr>
      <vt:lpstr>Progress Report</vt:lpstr>
      <vt:lpstr>Outline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Survey: Roofline: An Insightful Visual Performance Model for Floating-Point Programs and Multicore Architectures</dc:title>
  <dc:creator>user</dc:creator>
  <cp:lastModifiedBy>Huang ShengWei</cp:lastModifiedBy>
  <cp:revision>607</cp:revision>
  <dcterms:created xsi:type="dcterms:W3CDTF">2023-07-20T21:24:37Z</dcterms:created>
  <dcterms:modified xsi:type="dcterms:W3CDTF">2025-04-20T15:24:19Z</dcterms:modified>
</cp:coreProperties>
</file>