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1"/>
  </p:notesMasterIdLst>
  <p:handoutMasterIdLst>
    <p:handoutMasterId r:id="rId42"/>
  </p:handoutMasterIdLst>
  <p:sldIdLst>
    <p:sldId id="256" r:id="rId5"/>
    <p:sldId id="338" r:id="rId6"/>
    <p:sldId id="276" r:id="rId7"/>
    <p:sldId id="328" r:id="rId8"/>
    <p:sldId id="329" r:id="rId9"/>
    <p:sldId id="330" r:id="rId10"/>
    <p:sldId id="286" r:id="rId11"/>
    <p:sldId id="332" r:id="rId12"/>
    <p:sldId id="333" r:id="rId13"/>
    <p:sldId id="334" r:id="rId14"/>
    <p:sldId id="331" r:id="rId15"/>
    <p:sldId id="336" r:id="rId16"/>
    <p:sldId id="335" r:id="rId17"/>
    <p:sldId id="337" r:id="rId18"/>
    <p:sldId id="347" r:id="rId19"/>
    <p:sldId id="339" r:id="rId20"/>
    <p:sldId id="340" r:id="rId21"/>
    <p:sldId id="341" r:id="rId22"/>
    <p:sldId id="342" r:id="rId23"/>
    <p:sldId id="343" r:id="rId24"/>
    <p:sldId id="344" r:id="rId25"/>
    <p:sldId id="353" r:id="rId26"/>
    <p:sldId id="349" r:id="rId27"/>
    <p:sldId id="345" r:id="rId28"/>
    <p:sldId id="346" r:id="rId29"/>
    <p:sldId id="352" r:id="rId30"/>
    <p:sldId id="354" r:id="rId31"/>
    <p:sldId id="350" r:id="rId32"/>
    <p:sldId id="351" r:id="rId33"/>
    <p:sldId id="355" r:id="rId34"/>
    <p:sldId id="356" r:id="rId35"/>
    <p:sldId id="357" r:id="rId36"/>
    <p:sldId id="359" r:id="rId37"/>
    <p:sldId id="360" r:id="rId38"/>
    <p:sldId id="361" r:id="rId39"/>
    <p:sldId id="36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6B55E-905E-4CAC-9017-1775EBA8695B}" v="4" dt="2024-07-30T13:20:26.722"/>
    <p1510:client id="{829A0070-D4F7-4BFF-8C81-82AB30B0CDF5}" v="2" dt="2024-07-30T13:56:57.404"/>
    <p1510:client id="{BB41BCAD-FF62-4201-8CB3-95329EE1D9F8}" v="871" dt="2024-07-30T12:02:59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de Helbig" userId="S::m.helbig@griffith.edu.au::0c416eeb-1dd3-4f7c-ab89-e02e229005b5" providerId="AD" clId="Web-{829A0070-D4F7-4BFF-8C81-82AB30B0CDF5}"/>
    <pc:docChg chg="modSld">
      <pc:chgData name="Marde Helbig" userId="S::m.helbig@griffith.edu.au::0c416eeb-1dd3-4f7c-ab89-e02e229005b5" providerId="AD" clId="Web-{829A0070-D4F7-4BFF-8C81-82AB30B0CDF5}" dt="2024-07-30T13:56:56.107" v="0" actId="20577"/>
      <pc:docMkLst>
        <pc:docMk/>
      </pc:docMkLst>
      <pc:sldChg chg="modSp">
        <pc:chgData name="Marde Helbig" userId="S::m.helbig@griffith.edu.au::0c416eeb-1dd3-4f7c-ab89-e02e229005b5" providerId="AD" clId="Web-{829A0070-D4F7-4BFF-8C81-82AB30B0CDF5}" dt="2024-07-30T13:56:56.107" v="0" actId="20577"/>
        <pc:sldMkLst>
          <pc:docMk/>
          <pc:sldMk cId="2901373413" sldId="337"/>
        </pc:sldMkLst>
        <pc:spChg chg="mod">
          <ac:chgData name="Marde Helbig" userId="S::m.helbig@griffith.edu.au::0c416eeb-1dd3-4f7c-ab89-e02e229005b5" providerId="AD" clId="Web-{829A0070-D4F7-4BFF-8C81-82AB30B0CDF5}" dt="2024-07-30T13:56:56.107" v="0" actId="20577"/>
          <ac:spMkLst>
            <pc:docMk/>
            <pc:sldMk cId="2901373413" sldId="337"/>
            <ac:spMk id="3" creationId="{2E77028F-9322-737D-331F-40ADB2AB9B5D}"/>
          </ac:spMkLst>
        </pc:spChg>
      </pc:sldChg>
    </pc:docChg>
  </pc:docChgLst>
  <pc:docChgLst>
    <pc:chgData name="Marde Helbig" userId="S::m.helbig@griffith.edu.au::0c416eeb-1dd3-4f7c-ab89-e02e229005b5" providerId="AD" clId="Web-{6046B55E-905E-4CAC-9017-1775EBA8695B}"/>
    <pc:docChg chg="modSld">
      <pc:chgData name="Marde Helbig" userId="S::m.helbig@griffith.edu.au::0c416eeb-1dd3-4f7c-ab89-e02e229005b5" providerId="AD" clId="Web-{6046B55E-905E-4CAC-9017-1775EBA8695B}" dt="2024-07-30T13:20:21.612" v="0" actId="20577"/>
      <pc:docMkLst>
        <pc:docMk/>
      </pc:docMkLst>
      <pc:sldChg chg="modSp">
        <pc:chgData name="Marde Helbig" userId="S::m.helbig@griffith.edu.au::0c416eeb-1dd3-4f7c-ab89-e02e229005b5" providerId="AD" clId="Web-{6046B55E-905E-4CAC-9017-1775EBA8695B}" dt="2024-07-30T13:20:21.612" v="0" actId="20577"/>
        <pc:sldMkLst>
          <pc:docMk/>
          <pc:sldMk cId="3109176877" sldId="343"/>
        </pc:sldMkLst>
        <pc:spChg chg="mod">
          <ac:chgData name="Marde Helbig" userId="S::m.helbig@griffith.edu.au::0c416eeb-1dd3-4f7c-ab89-e02e229005b5" providerId="AD" clId="Web-{6046B55E-905E-4CAC-9017-1775EBA8695B}" dt="2024-07-30T13:20:21.612" v="0" actId="20577"/>
          <ac:spMkLst>
            <pc:docMk/>
            <pc:sldMk cId="3109176877" sldId="343"/>
            <ac:spMk id="9" creationId="{308EDC82-E56F-040E-32AF-5A076AA7776D}"/>
          </ac:spMkLst>
        </pc:spChg>
      </pc:sldChg>
    </pc:docChg>
  </pc:docChgLst>
  <pc:docChgLst>
    <pc:chgData name="Marde Helbig" userId="0c416eeb-1dd3-4f7c-ab89-e02e229005b5" providerId="ADAL" clId="{BB41BCAD-FF62-4201-8CB3-95329EE1D9F8}"/>
    <pc:docChg chg="undo custSel addSld delSld modSld sldOrd">
      <pc:chgData name="Marde Helbig" userId="0c416eeb-1dd3-4f7c-ab89-e02e229005b5" providerId="ADAL" clId="{BB41BCAD-FF62-4201-8CB3-95329EE1D9F8}" dt="2024-07-30T12:03:50.498" v="7137" actId="20577"/>
      <pc:docMkLst>
        <pc:docMk/>
      </pc:docMkLst>
      <pc:sldChg chg="modSp mod">
        <pc:chgData name="Marde Helbig" userId="0c416eeb-1dd3-4f7c-ab89-e02e229005b5" providerId="ADAL" clId="{BB41BCAD-FF62-4201-8CB3-95329EE1D9F8}" dt="2024-07-30T06:37:20.124" v="858" actId="20577"/>
        <pc:sldMkLst>
          <pc:docMk/>
          <pc:sldMk cId="1819359268" sldId="256"/>
        </pc:sldMkLst>
        <pc:spChg chg="mod">
          <ac:chgData name="Marde Helbig" userId="0c416eeb-1dd3-4f7c-ab89-e02e229005b5" providerId="ADAL" clId="{BB41BCAD-FF62-4201-8CB3-95329EE1D9F8}" dt="2024-07-30T06:37:20.124" v="858" actId="20577"/>
          <ac:spMkLst>
            <pc:docMk/>
            <pc:sldMk cId="1819359268" sldId="256"/>
            <ac:spMk id="3" creationId="{2E78725B-6E40-4D82-B375-7831D81C29EE}"/>
          </ac:spMkLst>
        </pc:spChg>
      </pc:sldChg>
      <pc:sldChg chg="del">
        <pc:chgData name="Marde Helbig" userId="0c416eeb-1dd3-4f7c-ab89-e02e229005b5" providerId="ADAL" clId="{BB41BCAD-FF62-4201-8CB3-95329EE1D9F8}" dt="2024-07-30T06:37:15.707" v="857" actId="47"/>
        <pc:sldMkLst>
          <pc:docMk/>
          <pc:sldMk cId="1398410914" sldId="26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348318116" sldId="261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86619878" sldId="27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96228176" sldId="273"/>
        </pc:sldMkLst>
      </pc:sldChg>
      <pc:sldChg chg="modSp mod">
        <pc:chgData name="Marde Helbig" userId="0c416eeb-1dd3-4f7c-ab89-e02e229005b5" providerId="ADAL" clId="{BB41BCAD-FF62-4201-8CB3-95329EE1D9F8}" dt="2024-07-30T04:10:33.751" v="36" actId="20577"/>
        <pc:sldMkLst>
          <pc:docMk/>
          <pc:sldMk cId="3062173611" sldId="276"/>
        </pc:sldMkLst>
        <pc:spChg chg="mod">
          <ac:chgData name="Marde Helbig" userId="0c416eeb-1dd3-4f7c-ab89-e02e229005b5" providerId="ADAL" clId="{BB41BCAD-FF62-4201-8CB3-95329EE1D9F8}" dt="2024-07-30T04:10:33.751" v="36" actId="20577"/>
          <ac:spMkLst>
            <pc:docMk/>
            <pc:sldMk cId="3062173611" sldId="276"/>
            <ac:spMk id="2" creationId="{395C7A12-3E00-21AE-A367-A337DAACB853}"/>
          </ac:spMkLst>
        </pc:spChg>
        <pc:spChg chg="mod">
          <ac:chgData name="Marde Helbig" userId="0c416eeb-1dd3-4f7c-ab89-e02e229005b5" providerId="ADAL" clId="{BB41BCAD-FF62-4201-8CB3-95329EE1D9F8}" dt="2024-07-30T04:10:04.967" v="12" actId="20577"/>
          <ac:spMkLst>
            <pc:docMk/>
            <pc:sldMk cId="3062173611" sldId="276"/>
            <ac:spMk id="3" creationId="{2E77028F-9322-737D-331F-40ADB2AB9B5D}"/>
          </ac:spMkLst>
        </pc:spChg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693686254" sldId="283"/>
        </pc:sldMkLst>
      </pc:sldChg>
      <pc:sldChg chg="addSp delSp modSp add mod addAnim delAnim modAnim">
        <pc:chgData name="Marde Helbig" userId="0c416eeb-1dd3-4f7c-ab89-e02e229005b5" providerId="ADAL" clId="{BB41BCAD-FF62-4201-8CB3-95329EE1D9F8}" dt="2024-07-30T10:49:08.007" v="5868" actId="20577"/>
        <pc:sldMkLst>
          <pc:docMk/>
          <pc:sldMk cId="2876659416" sldId="286"/>
        </pc:sldMkLst>
        <pc:spChg chg="mod">
          <ac:chgData name="Marde Helbig" userId="0c416eeb-1dd3-4f7c-ab89-e02e229005b5" providerId="ADAL" clId="{BB41BCAD-FF62-4201-8CB3-95329EE1D9F8}" dt="2024-07-30T07:42:04.877" v="1541" actId="1076"/>
          <ac:spMkLst>
            <pc:docMk/>
            <pc:sldMk cId="2876659416" sldId="286"/>
            <ac:spMk id="2" creationId="{34DB6CE4-2B13-4715-B5B2-615A55922CA1}"/>
          </ac:spMkLst>
        </pc:spChg>
        <pc:spChg chg="del mod">
          <ac:chgData name="Marde Helbig" userId="0c416eeb-1dd3-4f7c-ab89-e02e229005b5" providerId="ADAL" clId="{BB41BCAD-FF62-4201-8CB3-95329EE1D9F8}" dt="2024-07-30T07:39:48.066" v="1457" actId="478"/>
          <ac:spMkLst>
            <pc:docMk/>
            <pc:sldMk cId="2876659416" sldId="286"/>
            <ac:spMk id="3" creationId="{143F5361-68C0-4BF5-80C8-F1E7BF92B2DB}"/>
          </ac:spMkLst>
        </pc:spChg>
        <pc:spChg chg="del">
          <ac:chgData name="Marde Helbig" userId="0c416eeb-1dd3-4f7c-ab89-e02e229005b5" providerId="ADAL" clId="{BB41BCAD-FF62-4201-8CB3-95329EE1D9F8}" dt="2024-07-30T07:39:52.481" v="1459" actId="478"/>
          <ac:spMkLst>
            <pc:docMk/>
            <pc:sldMk cId="2876659416" sldId="286"/>
            <ac:spMk id="4" creationId="{C400A747-5355-B680-5FE0-D0DF8102BB66}"/>
          </ac:spMkLst>
        </pc:spChg>
        <pc:spChg chg="del">
          <ac:chgData name="Marde Helbig" userId="0c416eeb-1dd3-4f7c-ab89-e02e229005b5" providerId="ADAL" clId="{BB41BCAD-FF62-4201-8CB3-95329EE1D9F8}" dt="2024-07-30T07:39:52.481" v="1459" actId="478"/>
          <ac:spMkLst>
            <pc:docMk/>
            <pc:sldMk cId="2876659416" sldId="286"/>
            <ac:spMk id="5" creationId="{CAD6754A-B33B-14F3-6D55-F395709389D2}"/>
          </ac:spMkLst>
        </pc:spChg>
        <pc:spChg chg="add del mod">
          <ac:chgData name="Marde Helbig" userId="0c416eeb-1dd3-4f7c-ab89-e02e229005b5" providerId="ADAL" clId="{BB41BCAD-FF62-4201-8CB3-95329EE1D9F8}" dt="2024-07-30T07:39:50.361" v="1458" actId="478"/>
          <ac:spMkLst>
            <pc:docMk/>
            <pc:sldMk cId="2876659416" sldId="286"/>
            <ac:spMk id="7" creationId="{62E25DA0-DB49-8FC7-9AF9-7DA6C1D798B4}"/>
          </ac:spMkLst>
        </pc:spChg>
        <pc:spChg chg="del">
          <ac:chgData name="Marde Helbig" userId="0c416eeb-1dd3-4f7c-ab89-e02e229005b5" providerId="ADAL" clId="{BB41BCAD-FF62-4201-8CB3-95329EE1D9F8}" dt="2024-07-30T07:39:52.481" v="1459" actId="478"/>
          <ac:spMkLst>
            <pc:docMk/>
            <pc:sldMk cId="2876659416" sldId="286"/>
            <ac:spMk id="8" creationId="{0976B94D-62BB-EAA0-523F-656569784A18}"/>
          </ac:spMkLst>
        </pc:spChg>
        <pc:spChg chg="add mod">
          <ac:chgData name="Marde Helbig" userId="0c416eeb-1dd3-4f7c-ab89-e02e229005b5" providerId="ADAL" clId="{BB41BCAD-FF62-4201-8CB3-95329EE1D9F8}" dt="2024-07-30T07:42:07.723" v="1542" actId="1076"/>
          <ac:spMkLst>
            <pc:docMk/>
            <pc:sldMk cId="2876659416" sldId="286"/>
            <ac:spMk id="10" creationId="{AC29B139-690C-FA63-33AB-A3909FAB6221}"/>
          </ac:spMkLst>
        </pc:spChg>
        <pc:spChg chg="mod">
          <ac:chgData name="Marde Helbig" userId="0c416eeb-1dd3-4f7c-ab89-e02e229005b5" providerId="ADAL" clId="{BB41BCAD-FF62-4201-8CB3-95329EE1D9F8}" dt="2024-07-30T08:04:58.953" v="1840" actId="1036"/>
          <ac:spMkLst>
            <pc:docMk/>
            <pc:sldMk cId="2876659416" sldId="286"/>
            <ac:spMk id="11" creationId="{A2E0A4EB-676F-179C-F9F4-617CA93397C4}"/>
          </ac:spMkLst>
        </pc:spChg>
        <pc:spChg chg="add mod">
          <ac:chgData name="Marde Helbig" userId="0c416eeb-1dd3-4f7c-ab89-e02e229005b5" providerId="ADAL" clId="{BB41BCAD-FF62-4201-8CB3-95329EE1D9F8}" dt="2024-07-30T08:16:56.524" v="1941" actId="20577"/>
          <ac:spMkLst>
            <pc:docMk/>
            <pc:sldMk cId="2876659416" sldId="286"/>
            <ac:spMk id="13" creationId="{A7BB28F9-3467-B00D-9A1E-F3E6BD8E44F3}"/>
          </ac:spMkLst>
        </pc:spChg>
        <pc:spChg chg="add del mod">
          <ac:chgData name="Marde Helbig" userId="0c416eeb-1dd3-4f7c-ab89-e02e229005b5" providerId="ADAL" clId="{BB41BCAD-FF62-4201-8CB3-95329EE1D9F8}" dt="2024-07-30T08:04:30.007" v="1811" actId="478"/>
          <ac:spMkLst>
            <pc:docMk/>
            <pc:sldMk cId="2876659416" sldId="286"/>
            <ac:spMk id="14" creationId="{9B55E5F1-6EFF-8638-9708-9C45C900C7E0}"/>
          </ac:spMkLst>
        </pc:spChg>
        <pc:graphicFrameChg chg="mod modGraphic">
          <ac:chgData name="Marde Helbig" userId="0c416eeb-1dd3-4f7c-ab89-e02e229005b5" providerId="ADAL" clId="{BB41BCAD-FF62-4201-8CB3-95329EE1D9F8}" dt="2024-07-30T10:49:08.007" v="5868" actId="20577"/>
          <ac:graphicFrameMkLst>
            <pc:docMk/>
            <pc:sldMk cId="2876659416" sldId="286"/>
            <ac:graphicFrameMk id="9" creationId="{4CD19157-5CF1-05B4-426D-37230A53F605}"/>
          </ac:graphicFrameMkLst>
        </pc:graphicFrameChg>
        <pc:graphicFrameChg chg="add del mod modGraphic">
          <ac:chgData name="Marde Helbig" userId="0c416eeb-1dd3-4f7c-ab89-e02e229005b5" providerId="ADAL" clId="{BB41BCAD-FF62-4201-8CB3-95329EE1D9F8}" dt="2024-07-30T08:04:30.007" v="1811" actId="478"/>
          <ac:graphicFrameMkLst>
            <pc:docMk/>
            <pc:sldMk cId="2876659416" sldId="286"/>
            <ac:graphicFrameMk id="16" creationId="{877982A3-F2E1-3CC1-44BD-E25B59CE396B}"/>
          </ac:graphicFrameMkLst>
        </pc:graphicFrameChg>
        <pc:picChg chg="add mod">
          <ac:chgData name="Marde Helbig" userId="0c416eeb-1dd3-4f7c-ab89-e02e229005b5" providerId="ADAL" clId="{BB41BCAD-FF62-4201-8CB3-95329EE1D9F8}" dt="2024-07-30T07:40:50.735" v="1499"/>
          <ac:picMkLst>
            <pc:docMk/>
            <pc:sldMk cId="2876659416" sldId="286"/>
            <ac:picMk id="12" creationId="{78E1F2B0-1373-3D85-871E-E020F97ADB4D}"/>
          </ac:picMkLst>
        </pc:picChg>
        <pc:picChg chg="mod">
          <ac:chgData name="Marde Helbig" userId="0c416eeb-1dd3-4f7c-ab89-e02e229005b5" providerId="ADAL" clId="{BB41BCAD-FF62-4201-8CB3-95329EE1D9F8}" dt="2024-07-30T08:04:58.953" v="1840" actId="1036"/>
          <ac:picMkLst>
            <pc:docMk/>
            <pc:sldMk cId="2876659416" sldId="286"/>
            <ac:picMk id="15" creationId="{AACAAE44-C1A5-6A35-AE06-ED8BC99B60F7}"/>
          </ac:picMkLst>
        </pc:picChg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155103154" sldId="29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433665292" sldId="29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694273674" sldId="29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445421839" sldId="29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874069498" sldId="29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4191204550" sldId="29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310594790" sldId="298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53791362" sldId="299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643383548" sldId="30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871117521" sldId="301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279423932" sldId="30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585786283" sldId="30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985228586" sldId="30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287541764" sldId="30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810367187" sldId="30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563294414" sldId="307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1285656" sldId="308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71194623" sldId="309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174554897" sldId="31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813526344" sldId="31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221222502" sldId="31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504141625" sldId="31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956792531" sldId="31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048324841" sldId="31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654092952" sldId="317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986593389" sldId="318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410469374" sldId="319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629476446" sldId="32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643025578" sldId="32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416318170" sldId="32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919352740" sldId="32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758525151" sldId="32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181524299" sldId="32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731653758" sldId="327"/>
        </pc:sldMkLst>
      </pc:sldChg>
      <pc:sldChg chg="addSp delSp modSp add mod ord modAnim">
        <pc:chgData name="Marde Helbig" userId="0c416eeb-1dd3-4f7c-ab89-e02e229005b5" providerId="ADAL" clId="{BB41BCAD-FF62-4201-8CB3-95329EE1D9F8}" dt="2024-07-30T05:58:58.163" v="318"/>
        <pc:sldMkLst>
          <pc:docMk/>
          <pc:sldMk cId="3962325297" sldId="328"/>
        </pc:sldMkLst>
        <pc:spChg chg="mod">
          <ac:chgData name="Marde Helbig" userId="0c416eeb-1dd3-4f7c-ab89-e02e229005b5" providerId="ADAL" clId="{BB41BCAD-FF62-4201-8CB3-95329EE1D9F8}" dt="2024-07-30T05:54:44.680" v="97" actId="6549"/>
          <ac:spMkLst>
            <pc:docMk/>
            <pc:sldMk cId="3962325297" sldId="328"/>
            <ac:spMk id="2" creationId="{34DB6CE4-2B13-4715-B5B2-615A55922CA1}"/>
          </ac:spMkLst>
        </pc:spChg>
        <pc:spChg chg="del">
          <ac:chgData name="Marde Helbig" userId="0c416eeb-1dd3-4f7c-ab89-e02e229005b5" providerId="ADAL" clId="{BB41BCAD-FF62-4201-8CB3-95329EE1D9F8}" dt="2024-07-30T05:56:55.445" v="224" actId="478"/>
          <ac:spMkLst>
            <pc:docMk/>
            <pc:sldMk cId="3962325297" sldId="328"/>
            <ac:spMk id="7" creationId="{88EC9EEA-85F5-A9E0-A6AE-2B044DE41234}"/>
          </ac:spMkLst>
        </pc:spChg>
        <pc:spChg chg="mod">
          <ac:chgData name="Marde Helbig" userId="0c416eeb-1dd3-4f7c-ab89-e02e229005b5" providerId="ADAL" clId="{BB41BCAD-FF62-4201-8CB3-95329EE1D9F8}" dt="2024-07-30T05:58:50.651" v="317" actId="1036"/>
          <ac:spMkLst>
            <pc:docMk/>
            <pc:sldMk cId="3962325297" sldId="328"/>
            <ac:spMk id="9" creationId="{308EDC82-E56F-040E-32AF-5A076AA7776D}"/>
          </ac:spMkLst>
        </pc:spChg>
        <pc:spChg chg="mod">
          <ac:chgData name="Marde Helbig" userId="0c416eeb-1dd3-4f7c-ab89-e02e229005b5" providerId="ADAL" clId="{BB41BCAD-FF62-4201-8CB3-95329EE1D9F8}" dt="2024-07-30T05:58:50.651" v="317" actId="1036"/>
          <ac:spMkLst>
            <pc:docMk/>
            <pc:sldMk cId="3962325297" sldId="328"/>
            <ac:spMk id="11" creationId="{A3C2E20D-F80F-0CC4-16CE-77F01B0ED3BD}"/>
          </ac:spMkLst>
        </pc:spChg>
        <pc:spChg chg="mod">
          <ac:chgData name="Marde Helbig" userId="0c416eeb-1dd3-4f7c-ab89-e02e229005b5" providerId="ADAL" clId="{BB41BCAD-FF62-4201-8CB3-95329EE1D9F8}" dt="2024-07-30T05:58:50.651" v="317" actId="1036"/>
          <ac:spMkLst>
            <pc:docMk/>
            <pc:sldMk cId="3962325297" sldId="328"/>
            <ac:spMk id="12" creationId="{3BCD779B-C10E-0773-C192-B0956A5BBC9F}"/>
          </ac:spMkLst>
        </pc:spChg>
        <pc:spChg chg="del">
          <ac:chgData name="Marde Helbig" userId="0c416eeb-1dd3-4f7c-ab89-e02e229005b5" providerId="ADAL" clId="{BB41BCAD-FF62-4201-8CB3-95329EE1D9F8}" dt="2024-07-30T05:55:30.055" v="213" actId="478"/>
          <ac:spMkLst>
            <pc:docMk/>
            <pc:sldMk cId="3962325297" sldId="328"/>
            <ac:spMk id="15" creationId="{8E8A72FC-9367-2E88-6CF6-A12769655CEC}"/>
          </ac:spMkLst>
        </pc:spChg>
        <pc:graphicFrameChg chg="add del">
          <ac:chgData name="Marde Helbig" userId="0c416eeb-1dd3-4f7c-ab89-e02e229005b5" providerId="ADAL" clId="{BB41BCAD-FF62-4201-8CB3-95329EE1D9F8}" dt="2024-07-30T05:57:03.263" v="226" actId="3680"/>
          <ac:graphicFrameMkLst>
            <pc:docMk/>
            <pc:sldMk cId="3962325297" sldId="328"/>
            <ac:graphicFrameMk id="5" creationId="{B639DE81-5B94-38FC-5F82-3CB7F899623C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5:58:50.651" v="317" actId="1036"/>
          <ac:graphicFrameMkLst>
            <pc:docMk/>
            <pc:sldMk cId="3962325297" sldId="328"/>
            <ac:graphicFrameMk id="6" creationId="{EB780E5D-E5FB-C797-B5DA-96A634996FB8}"/>
          </ac:graphicFrameMkLst>
        </pc:graphicFrameChg>
        <pc:picChg chg="add mod">
          <ac:chgData name="Marde Helbig" userId="0c416eeb-1dd3-4f7c-ab89-e02e229005b5" providerId="ADAL" clId="{BB41BCAD-FF62-4201-8CB3-95329EE1D9F8}" dt="2024-07-30T05:56:15.370" v="222" actId="1076"/>
          <ac:picMkLst>
            <pc:docMk/>
            <pc:sldMk cId="3962325297" sldId="328"/>
            <ac:picMk id="4" creationId="{31C4A47D-A9E1-885A-9B37-39D8F4B044B2}"/>
          </ac:picMkLst>
        </pc:picChg>
        <pc:picChg chg="del">
          <ac:chgData name="Marde Helbig" userId="0c416eeb-1dd3-4f7c-ab89-e02e229005b5" providerId="ADAL" clId="{BB41BCAD-FF62-4201-8CB3-95329EE1D9F8}" dt="2024-07-30T05:55:41.702" v="215" actId="478"/>
          <ac:picMkLst>
            <pc:docMk/>
            <pc:sldMk cId="3962325297" sldId="328"/>
            <ac:picMk id="17" creationId="{86AEB5BE-138A-BE63-79D9-4E02644A3F74}"/>
          </ac:picMkLst>
        </pc:picChg>
        <pc:picChg chg="del">
          <ac:chgData name="Marde Helbig" userId="0c416eeb-1dd3-4f7c-ab89-e02e229005b5" providerId="ADAL" clId="{BB41BCAD-FF62-4201-8CB3-95329EE1D9F8}" dt="2024-07-30T05:55:39.734" v="214" actId="478"/>
          <ac:picMkLst>
            <pc:docMk/>
            <pc:sldMk cId="3962325297" sldId="328"/>
            <ac:picMk id="18" creationId="{9EA52708-B48B-04CF-EA41-A42A0CD03534}"/>
          </ac:picMkLst>
        </pc:picChg>
      </pc:sldChg>
      <pc:sldChg chg="addSp delSp modSp add mod">
        <pc:chgData name="Marde Helbig" userId="0c416eeb-1dd3-4f7c-ab89-e02e229005b5" providerId="ADAL" clId="{BB41BCAD-FF62-4201-8CB3-95329EE1D9F8}" dt="2024-07-30T06:35:48.615" v="855" actId="14100"/>
        <pc:sldMkLst>
          <pc:docMk/>
          <pc:sldMk cId="958292607" sldId="329"/>
        </pc:sldMkLst>
        <pc:spChg chg="mod">
          <ac:chgData name="Marde Helbig" userId="0c416eeb-1dd3-4f7c-ab89-e02e229005b5" providerId="ADAL" clId="{BB41BCAD-FF62-4201-8CB3-95329EE1D9F8}" dt="2024-07-30T05:59:55.910" v="343" actId="6549"/>
          <ac:spMkLst>
            <pc:docMk/>
            <pc:sldMk cId="958292607" sldId="329"/>
            <ac:spMk id="2" creationId="{34DB6CE4-2B13-4715-B5B2-615A55922CA1}"/>
          </ac:spMkLst>
        </pc:spChg>
        <pc:spChg chg="del mod">
          <ac:chgData name="Marde Helbig" userId="0c416eeb-1dd3-4f7c-ab89-e02e229005b5" providerId="ADAL" clId="{BB41BCAD-FF62-4201-8CB3-95329EE1D9F8}" dt="2024-07-30T06:00:07.481" v="345" actId="478"/>
          <ac:spMkLst>
            <pc:docMk/>
            <pc:sldMk cId="958292607" sldId="329"/>
            <ac:spMk id="7" creationId="{88EC9EEA-85F5-A9E0-A6AE-2B044DE41234}"/>
          </ac:spMkLst>
        </pc:spChg>
        <pc:spChg chg="mod">
          <ac:chgData name="Marde Helbig" userId="0c416eeb-1dd3-4f7c-ab89-e02e229005b5" providerId="ADAL" clId="{BB41BCAD-FF62-4201-8CB3-95329EE1D9F8}" dt="2024-07-30T06:20:45.020" v="807" actId="14100"/>
          <ac:spMkLst>
            <pc:docMk/>
            <pc:sldMk cId="958292607" sldId="329"/>
            <ac:spMk id="9" creationId="{308EDC82-E56F-040E-32AF-5A076AA7776D}"/>
          </ac:spMkLst>
        </pc:spChg>
        <pc:spChg chg="del mod">
          <ac:chgData name="Marde Helbig" userId="0c416eeb-1dd3-4f7c-ab89-e02e229005b5" providerId="ADAL" clId="{BB41BCAD-FF62-4201-8CB3-95329EE1D9F8}" dt="2024-07-30T06:01:13.056" v="460" actId="478"/>
          <ac:spMkLst>
            <pc:docMk/>
            <pc:sldMk cId="958292607" sldId="329"/>
            <ac:spMk id="11" creationId="{A3C2E20D-F80F-0CC4-16CE-77F01B0ED3BD}"/>
          </ac:spMkLst>
        </pc:spChg>
        <pc:spChg chg="del mod">
          <ac:chgData name="Marde Helbig" userId="0c416eeb-1dd3-4f7c-ab89-e02e229005b5" providerId="ADAL" clId="{BB41BCAD-FF62-4201-8CB3-95329EE1D9F8}" dt="2024-07-30T06:01:14.080" v="461" actId="478"/>
          <ac:spMkLst>
            <pc:docMk/>
            <pc:sldMk cId="958292607" sldId="329"/>
            <ac:spMk id="12" creationId="{3BCD779B-C10E-0773-C192-B0956A5BBC9F}"/>
          </ac:spMkLst>
        </pc:spChg>
        <pc:graphicFrameChg chg="add mod modGraphic">
          <ac:chgData name="Marde Helbig" userId="0c416eeb-1dd3-4f7c-ab89-e02e229005b5" providerId="ADAL" clId="{BB41BCAD-FF62-4201-8CB3-95329EE1D9F8}" dt="2024-07-30T06:35:48.615" v="855" actId="14100"/>
          <ac:graphicFrameMkLst>
            <pc:docMk/>
            <pc:sldMk cId="958292607" sldId="329"/>
            <ac:graphicFrameMk id="3" creationId="{3C31A99A-0159-6230-4DEF-5908A763F123}"/>
          </ac:graphicFrameMkLst>
        </pc:graphicFrameChg>
      </pc:sldChg>
      <pc:sldChg chg="addSp modSp add mod modAnim">
        <pc:chgData name="Marde Helbig" userId="0c416eeb-1dd3-4f7c-ab89-e02e229005b5" providerId="ADAL" clId="{BB41BCAD-FF62-4201-8CB3-95329EE1D9F8}" dt="2024-07-30T08:13:25.506" v="1940" actId="113"/>
        <pc:sldMkLst>
          <pc:docMk/>
          <pc:sldMk cId="2601387821" sldId="330"/>
        </pc:sldMkLst>
        <pc:spChg chg="mod">
          <ac:chgData name="Marde Helbig" userId="0c416eeb-1dd3-4f7c-ab89-e02e229005b5" providerId="ADAL" clId="{BB41BCAD-FF62-4201-8CB3-95329EE1D9F8}" dt="2024-07-30T07:35:04.074" v="1426" actId="1076"/>
          <ac:spMkLst>
            <pc:docMk/>
            <pc:sldMk cId="2601387821" sldId="330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5" creationId="{F77C850C-C1C1-F469-2659-128011A26CBA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6" creationId="{D347ACD1-1CA2-97F8-C82F-94C2D838A09A}"/>
          </ac:spMkLst>
        </pc:spChg>
        <pc:spChg chg="mod">
          <ac:chgData name="Marde Helbig" userId="0c416eeb-1dd3-4f7c-ab89-e02e229005b5" providerId="ADAL" clId="{BB41BCAD-FF62-4201-8CB3-95329EE1D9F8}" dt="2024-07-30T07:35:06.934" v="1427" actId="1076"/>
          <ac:spMkLst>
            <pc:docMk/>
            <pc:sldMk cId="2601387821" sldId="330"/>
            <ac:spMk id="9" creationId="{308EDC82-E56F-040E-32AF-5A076AA7776D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5" creationId="{1751DF90-C041-B5E5-4F20-B67F1142009F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6" creationId="{BFC65120-95DE-6C7B-8BB5-AD47B219261E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7" creationId="{47D96EEC-2C24-EE39-278F-DDCD393AE61E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8" creationId="{4345882C-7B74-FF67-986C-88C34925BEA7}"/>
          </ac:spMkLst>
        </pc:spChg>
        <pc:spChg chg="add mod">
          <ac:chgData name="Marde Helbig" userId="0c416eeb-1dd3-4f7c-ab89-e02e229005b5" providerId="ADAL" clId="{BB41BCAD-FF62-4201-8CB3-95329EE1D9F8}" dt="2024-07-30T08:13:25.506" v="1940" actId="113"/>
          <ac:spMkLst>
            <pc:docMk/>
            <pc:sldMk cId="2601387821" sldId="330"/>
            <ac:spMk id="22" creationId="{E7589C9A-FABF-847D-7C77-6B13D276529C}"/>
          </ac:spMkLst>
        </pc:spChg>
        <pc:graphicFrameChg chg="mod modGraphic">
          <ac:chgData name="Marde Helbig" userId="0c416eeb-1dd3-4f7c-ab89-e02e229005b5" providerId="ADAL" clId="{BB41BCAD-FF62-4201-8CB3-95329EE1D9F8}" dt="2024-07-30T07:44:10.253" v="1575" actId="20577"/>
          <ac:graphicFrameMkLst>
            <pc:docMk/>
            <pc:sldMk cId="2601387821" sldId="330"/>
            <ac:graphicFrameMk id="3" creationId="{3C31A99A-0159-6230-4DEF-5908A763F123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7" creationId="{AFC2FA08-D054-DA00-25BB-C467B6C8A896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12" creationId="{B829914B-30F6-3880-4CA7-91DEFA98E616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13" creationId="{0A61BC39-44CB-C0B7-70C6-EC6243F01593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14" creationId="{7831B9B2-E4BB-8DE4-2FA3-3C5581E0B846}"/>
          </ac:graphicFrameMkLst>
        </pc:graphicFrameChg>
        <pc:picChg chg="add mod">
          <ac:chgData name="Marde Helbig" userId="0c416eeb-1dd3-4f7c-ab89-e02e229005b5" providerId="ADAL" clId="{BB41BCAD-FF62-4201-8CB3-95329EE1D9F8}" dt="2024-07-30T07:35:17.669" v="1429" actId="1076"/>
          <ac:picMkLst>
            <pc:docMk/>
            <pc:sldMk cId="2601387821" sldId="330"/>
            <ac:picMk id="21" creationId="{39E80BF3-7626-EE85-ECBE-0D07A38C701E}"/>
          </ac:picMkLst>
        </pc:picChg>
        <pc:picChg chg="add mod">
          <ac:chgData name="Marde Helbig" userId="0c416eeb-1dd3-4f7c-ab89-e02e229005b5" providerId="ADAL" clId="{BB41BCAD-FF62-4201-8CB3-95329EE1D9F8}" dt="2024-07-30T08:12:45.959" v="1937" actId="1076"/>
          <ac:picMkLst>
            <pc:docMk/>
            <pc:sldMk cId="2601387821" sldId="330"/>
            <ac:picMk id="23" creationId="{9EFCFDC2-BAAE-2ABF-750E-89C959AAC112}"/>
          </ac:picMkLst>
        </pc:picChg>
        <pc:cxnChg chg="add mod">
          <ac:chgData name="Marde Helbig" userId="0c416eeb-1dd3-4f7c-ab89-e02e229005b5" providerId="ADAL" clId="{BB41BCAD-FF62-4201-8CB3-95329EE1D9F8}" dt="2024-07-30T07:34:59.316" v="1425" actId="1035"/>
          <ac:cxnSpMkLst>
            <pc:docMk/>
            <pc:sldMk cId="2601387821" sldId="330"/>
            <ac:cxnSpMk id="10" creationId="{08A4BE34-5104-DCF3-9459-D6E8EDE682FC}"/>
          </ac:cxnSpMkLst>
        </pc:cxnChg>
      </pc:sldChg>
      <pc:sldChg chg="modSp add mod">
        <pc:chgData name="Marde Helbig" userId="0c416eeb-1dd3-4f7c-ab89-e02e229005b5" providerId="ADAL" clId="{BB41BCAD-FF62-4201-8CB3-95329EE1D9F8}" dt="2024-07-30T06:42:16.115" v="901" actId="1076"/>
        <pc:sldMkLst>
          <pc:docMk/>
          <pc:sldMk cId="1542396714" sldId="331"/>
        </pc:sldMkLst>
        <pc:spChg chg="mod">
          <ac:chgData name="Marde Helbig" userId="0c416eeb-1dd3-4f7c-ab89-e02e229005b5" providerId="ADAL" clId="{BB41BCAD-FF62-4201-8CB3-95329EE1D9F8}" dt="2024-07-30T06:42:16.115" v="901" actId="1076"/>
          <ac:spMkLst>
            <pc:docMk/>
            <pc:sldMk cId="1542396714" sldId="331"/>
            <ac:spMk id="9" creationId="{308EDC82-E56F-040E-32AF-5A076AA7776D}"/>
          </ac:spMkLst>
        </pc:spChg>
      </pc:sldChg>
      <pc:sldChg chg="addSp delSp modSp add mod delAnim modAnim">
        <pc:chgData name="Marde Helbig" userId="0c416eeb-1dd3-4f7c-ab89-e02e229005b5" providerId="ADAL" clId="{BB41BCAD-FF62-4201-8CB3-95329EE1D9F8}" dt="2024-07-30T10:49:00.735" v="5849" actId="20577"/>
        <pc:sldMkLst>
          <pc:docMk/>
          <pc:sldMk cId="2558597611" sldId="332"/>
        </pc:sldMkLst>
        <pc:spChg chg="add del">
          <ac:chgData name="Marde Helbig" userId="0c416eeb-1dd3-4f7c-ab89-e02e229005b5" providerId="ADAL" clId="{BB41BCAD-FF62-4201-8CB3-95329EE1D9F8}" dt="2024-07-30T08:08:54.126" v="1892" actId="478"/>
          <ac:spMkLst>
            <pc:docMk/>
            <pc:sldMk cId="2558597611" sldId="332"/>
            <ac:spMk id="3" creationId="{7A29FC60-F1B0-845F-7478-F4E19D196C29}"/>
          </ac:spMkLst>
        </pc:spChg>
        <pc:spChg chg="del mod">
          <ac:chgData name="Marde Helbig" userId="0c416eeb-1dd3-4f7c-ab89-e02e229005b5" providerId="ADAL" clId="{BB41BCAD-FF62-4201-8CB3-95329EE1D9F8}" dt="2024-07-30T08:09:24.736" v="1899" actId="478"/>
          <ac:spMkLst>
            <pc:docMk/>
            <pc:sldMk cId="2558597611" sldId="332"/>
            <ac:spMk id="11" creationId="{A2E0A4EB-676F-179C-F9F4-617CA93397C4}"/>
          </ac:spMkLst>
        </pc:spChg>
        <pc:spChg chg="del">
          <ac:chgData name="Marde Helbig" userId="0c416eeb-1dd3-4f7c-ab89-e02e229005b5" providerId="ADAL" clId="{BB41BCAD-FF62-4201-8CB3-95329EE1D9F8}" dt="2024-07-30T08:04:21.047" v="1809" actId="478"/>
          <ac:spMkLst>
            <pc:docMk/>
            <pc:sldMk cId="2558597611" sldId="332"/>
            <ac:spMk id="13" creationId="{A7BB28F9-3467-B00D-9A1E-F3E6BD8E44F3}"/>
          </ac:spMkLst>
        </pc:spChg>
        <pc:spChg chg="mod">
          <ac:chgData name="Marde Helbig" userId="0c416eeb-1dd3-4f7c-ab89-e02e229005b5" providerId="ADAL" clId="{BB41BCAD-FF62-4201-8CB3-95329EE1D9F8}" dt="2024-07-30T08:17:04.389" v="1942" actId="20577"/>
          <ac:spMkLst>
            <pc:docMk/>
            <pc:sldMk cId="2558597611" sldId="332"/>
            <ac:spMk id="14" creationId="{9B55E5F1-6EFF-8638-9708-9C45C900C7E0}"/>
          </ac:spMkLst>
        </pc:spChg>
        <pc:graphicFrameChg chg="del">
          <ac:chgData name="Marde Helbig" userId="0c416eeb-1dd3-4f7c-ab89-e02e229005b5" providerId="ADAL" clId="{BB41BCAD-FF62-4201-8CB3-95329EE1D9F8}" dt="2024-07-30T08:04:23.792" v="1810" actId="478"/>
          <ac:graphicFrameMkLst>
            <pc:docMk/>
            <pc:sldMk cId="2558597611" sldId="332"/>
            <ac:graphicFrameMk id="9" creationId="{4CD19157-5CF1-05B4-426D-37230A53F605}"/>
          </ac:graphicFrameMkLst>
        </pc:graphicFrameChg>
        <pc:graphicFrameChg chg="mod modGraphic">
          <ac:chgData name="Marde Helbig" userId="0c416eeb-1dd3-4f7c-ab89-e02e229005b5" providerId="ADAL" clId="{BB41BCAD-FF62-4201-8CB3-95329EE1D9F8}" dt="2024-07-30T10:49:00.735" v="5849" actId="20577"/>
          <ac:graphicFrameMkLst>
            <pc:docMk/>
            <pc:sldMk cId="2558597611" sldId="332"/>
            <ac:graphicFrameMk id="16" creationId="{877982A3-F2E1-3CC1-44BD-E25B59CE396B}"/>
          </ac:graphicFrameMkLst>
        </pc:graphicFrameChg>
        <pc:picChg chg="del mod">
          <ac:chgData name="Marde Helbig" userId="0c416eeb-1dd3-4f7c-ab89-e02e229005b5" providerId="ADAL" clId="{BB41BCAD-FF62-4201-8CB3-95329EE1D9F8}" dt="2024-07-30T08:09:23.027" v="1898" actId="478"/>
          <ac:picMkLst>
            <pc:docMk/>
            <pc:sldMk cId="2558597611" sldId="332"/>
            <ac:picMk id="15" creationId="{AACAAE44-C1A5-6A35-AE06-ED8BC99B60F7}"/>
          </ac:picMkLst>
        </pc:picChg>
      </pc:sldChg>
      <pc:sldChg chg="addSp delSp modSp add mod addAnim delAnim modAnim">
        <pc:chgData name="Marde Helbig" userId="0c416eeb-1dd3-4f7c-ab89-e02e229005b5" providerId="ADAL" clId="{BB41BCAD-FF62-4201-8CB3-95329EE1D9F8}" dt="2024-07-30T10:48:48.742" v="5831" actId="20577"/>
        <pc:sldMkLst>
          <pc:docMk/>
          <pc:sldMk cId="1723091164" sldId="333"/>
        </pc:sldMkLst>
        <pc:spChg chg="add mod">
          <ac:chgData name="Marde Helbig" userId="0c416eeb-1dd3-4f7c-ab89-e02e229005b5" providerId="ADAL" clId="{BB41BCAD-FF62-4201-8CB3-95329EE1D9F8}" dt="2024-07-30T08:11:38.888" v="1926" actId="1076"/>
          <ac:spMkLst>
            <pc:docMk/>
            <pc:sldMk cId="1723091164" sldId="333"/>
            <ac:spMk id="3" creationId="{CF38B488-BF29-3C95-C0B0-0F6F288CA470}"/>
          </ac:spMkLst>
        </pc:spChg>
        <pc:spChg chg="add del mod">
          <ac:chgData name="Marde Helbig" userId="0c416eeb-1dd3-4f7c-ab89-e02e229005b5" providerId="ADAL" clId="{BB41BCAD-FF62-4201-8CB3-95329EE1D9F8}" dt="2024-07-30T08:10:30.727" v="1916" actId="478"/>
          <ac:spMkLst>
            <pc:docMk/>
            <pc:sldMk cId="1723091164" sldId="333"/>
            <ac:spMk id="11" creationId="{A2E0A4EB-676F-179C-F9F4-617CA93397C4}"/>
          </ac:spMkLst>
        </pc:spChg>
        <pc:spChg chg="mod">
          <ac:chgData name="Marde Helbig" userId="0c416eeb-1dd3-4f7c-ab89-e02e229005b5" providerId="ADAL" clId="{BB41BCAD-FF62-4201-8CB3-95329EE1D9F8}" dt="2024-07-30T08:17:13.173" v="1943" actId="20577"/>
          <ac:spMkLst>
            <pc:docMk/>
            <pc:sldMk cId="1723091164" sldId="333"/>
            <ac:spMk id="14" creationId="{9B55E5F1-6EFF-8638-9708-9C45C900C7E0}"/>
          </ac:spMkLst>
        </pc:spChg>
        <pc:graphicFrameChg chg="mod modGraphic">
          <ac:chgData name="Marde Helbig" userId="0c416eeb-1dd3-4f7c-ab89-e02e229005b5" providerId="ADAL" clId="{BB41BCAD-FF62-4201-8CB3-95329EE1D9F8}" dt="2024-07-30T10:48:48.742" v="5831" actId="20577"/>
          <ac:graphicFrameMkLst>
            <pc:docMk/>
            <pc:sldMk cId="1723091164" sldId="333"/>
            <ac:graphicFrameMk id="16" creationId="{877982A3-F2E1-3CC1-44BD-E25B59CE396B}"/>
          </ac:graphicFrameMkLst>
        </pc:graphicFrameChg>
        <pc:picChg chg="add del">
          <ac:chgData name="Marde Helbig" userId="0c416eeb-1dd3-4f7c-ab89-e02e229005b5" providerId="ADAL" clId="{BB41BCAD-FF62-4201-8CB3-95329EE1D9F8}" dt="2024-07-30T08:10:29.527" v="1915" actId="478"/>
          <ac:picMkLst>
            <pc:docMk/>
            <pc:sldMk cId="1723091164" sldId="333"/>
            <ac:picMk id="15" creationId="{AACAAE44-C1A5-6A35-AE06-ED8BC99B60F7}"/>
          </ac:picMkLst>
        </pc:picChg>
      </pc:sldChg>
      <pc:sldChg chg="modSp add mod">
        <pc:chgData name="Marde Helbig" userId="0c416eeb-1dd3-4f7c-ab89-e02e229005b5" providerId="ADAL" clId="{BB41BCAD-FF62-4201-8CB3-95329EE1D9F8}" dt="2024-07-30T10:48:54.182" v="5840" actId="20577"/>
        <pc:sldMkLst>
          <pc:docMk/>
          <pc:sldMk cId="330549464" sldId="334"/>
        </pc:sldMkLst>
        <pc:spChg chg="mod">
          <ac:chgData name="Marde Helbig" userId="0c416eeb-1dd3-4f7c-ab89-e02e229005b5" providerId="ADAL" clId="{BB41BCAD-FF62-4201-8CB3-95329EE1D9F8}" dt="2024-07-30T10:16:13.482" v="5011" actId="14100"/>
          <ac:spMkLst>
            <pc:docMk/>
            <pc:sldMk cId="330549464" sldId="334"/>
            <ac:spMk id="11" creationId="{A2E0A4EB-676F-179C-F9F4-617CA93397C4}"/>
          </ac:spMkLst>
        </pc:spChg>
        <pc:spChg chg="mod">
          <ac:chgData name="Marde Helbig" userId="0c416eeb-1dd3-4f7c-ab89-e02e229005b5" providerId="ADAL" clId="{BB41BCAD-FF62-4201-8CB3-95329EE1D9F8}" dt="2024-07-30T08:17:19.069" v="1944" actId="20577"/>
          <ac:spMkLst>
            <pc:docMk/>
            <pc:sldMk cId="330549464" sldId="334"/>
            <ac:spMk id="14" creationId="{9B55E5F1-6EFF-8638-9708-9C45C900C7E0}"/>
          </ac:spMkLst>
        </pc:spChg>
        <pc:graphicFrameChg chg="modGraphic">
          <ac:chgData name="Marde Helbig" userId="0c416eeb-1dd3-4f7c-ab89-e02e229005b5" providerId="ADAL" clId="{BB41BCAD-FF62-4201-8CB3-95329EE1D9F8}" dt="2024-07-30T10:48:54.182" v="5840" actId="20577"/>
          <ac:graphicFrameMkLst>
            <pc:docMk/>
            <pc:sldMk cId="330549464" sldId="334"/>
            <ac:graphicFrameMk id="16" creationId="{877982A3-F2E1-3CC1-44BD-E25B59CE396B}"/>
          </ac:graphicFrameMkLst>
        </pc:graphicFrameChg>
      </pc:sldChg>
      <pc:sldChg chg="add del">
        <pc:chgData name="Marde Helbig" userId="0c416eeb-1dd3-4f7c-ab89-e02e229005b5" providerId="ADAL" clId="{BB41BCAD-FF62-4201-8CB3-95329EE1D9F8}" dt="2024-07-30T08:10:03.347" v="1906" actId="2890"/>
        <pc:sldMkLst>
          <pc:docMk/>
          <pc:sldMk cId="3108639130" sldId="334"/>
        </pc:sldMkLst>
      </pc:sldChg>
      <pc:sldChg chg="modSp add mod">
        <pc:chgData name="Marde Helbig" userId="0c416eeb-1dd3-4f7c-ab89-e02e229005b5" providerId="ADAL" clId="{BB41BCAD-FF62-4201-8CB3-95329EE1D9F8}" dt="2024-07-30T10:17:33.364" v="5052" actId="1076"/>
        <pc:sldMkLst>
          <pc:docMk/>
          <pc:sldMk cId="799828250" sldId="335"/>
        </pc:sldMkLst>
        <pc:spChg chg="mod">
          <ac:chgData name="Marde Helbig" userId="0c416eeb-1dd3-4f7c-ab89-e02e229005b5" providerId="ADAL" clId="{BB41BCAD-FF62-4201-8CB3-95329EE1D9F8}" dt="2024-07-30T10:17:33.364" v="5052" actId="1076"/>
          <ac:spMkLst>
            <pc:docMk/>
            <pc:sldMk cId="799828250" sldId="335"/>
            <ac:spMk id="6" creationId="{0933F20F-88E7-E7C6-E33A-D6BD92469747}"/>
          </ac:spMkLst>
        </pc:spChg>
      </pc:sldChg>
      <pc:sldChg chg="add">
        <pc:chgData name="Marde Helbig" userId="0c416eeb-1dd3-4f7c-ab89-e02e229005b5" providerId="ADAL" clId="{BB41BCAD-FF62-4201-8CB3-95329EE1D9F8}" dt="2024-07-30T08:18:02.112" v="1946"/>
        <pc:sldMkLst>
          <pc:docMk/>
          <pc:sldMk cId="3901951227" sldId="336"/>
        </pc:sldMkLst>
      </pc:sldChg>
      <pc:sldChg chg="modSp add mod">
        <pc:chgData name="Marde Helbig" userId="0c416eeb-1dd3-4f7c-ab89-e02e229005b5" providerId="ADAL" clId="{BB41BCAD-FF62-4201-8CB3-95329EE1D9F8}" dt="2024-07-30T10:57:19.019" v="6051" actId="20577"/>
        <pc:sldMkLst>
          <pc:docMk/>
          <pc:sldMk cId="2901373413" sldId="337"/>
        </pc:sldMkLst>
        <pc:spChg chg="mod">
          <ac:chgData name="Marde Helbig" userId="0c416eeb-1dd3-4f7c-ab89-e02e229005b5" providerId="ADAL" clId="{BB41BCAD-FF62-4201-8CB3-95329EE1D9F8}" dt="2024-07-30T10:57:19.019" v="6051" actId="20577"/>
          <ac:spMkLst>
            <pc:docMk/>
            <pc:sldMk cId="2901373413" sldId="337"/>
            <ac:spMk id="3" creationId="{2E77028F-9322-737D-331F-40ADB2AB9B5D}"/>
          </ac:spMkLst>
        </pc:spChg>
      </pc:sldChg>
      <pc:sldChg chg="addSp delSp modSp add mod ord">
        <pc:chgData name="Marde Helbig" userId="0c416eeb-1dd3-4f7c-ab89-e02e229005b5" providerId="ADAL" clId="{BB41BCAD-FF62-4201-8CB3-95329EE1D9F8}" dt="2024-07-30T10:11:21.336" v="5009" actId="20577"/>
        <pc:sldMkLst>
          <pc:docMk/>
          <pc:sldMk cId="2095754328" sldId="338"/>
        </pc:sldMkLst>
        <pc:spChg chg="mod">
          <ac:chgData name="Marde Helbig" userId="0c416eeb-1dd3-4f7c-ab89-e02e229005b5" providerId="ADAL" clId="{BB41BCAD-FF62-4201-8CB3-95329EE1D9F8}" dt="2024-07-30T10:08:09.615" v="4814" actId="1076"/>
          <ac:spMkLst>
            <pc:docMk/>
            <pc:sldMk cId="2095754328" sldId="338"/>
            <ac:spMk id="2" creationId="{34DB6CE4-2B13-4715-B5B2-615A55922CA1}"/>
          </ac:spMkLst>
        </pc:spChg>
        <pc:spChg chg="mod">
          <ac:chgData name="Marde Helbig" userId="0c416eeb-1dd3-4f7c-ab89-e02e229005b5" providerId="ADAL" clId="{BB41BCAD-FF62-4201-8CB3-95329EE1D9F8}" dt="2024-07-30T10:11:21.336" v="5009" actId="20577"/>
          <ac:spMkLst>
            <pc:docMk/>
            <pc:sldMk cId="2095754328" sldId="338"/>
            <ac:spMk id="7" creationId="{88EC9EEA-85F5-A9E0-A6AE-2B044DE41234}"/>
          </ac:spMkLst>
        </pc:spChg>
        <pc:spChg chg="del mod">
          <ac:chgData name="Marde Helbig" userId="0c416eeb-1dd3-4f7c-ab89-e02e229005b5" providerId="ADAL" clId="{BB41BCAD-FF62-4201-8CB3-95329EE1D9F8}" dt="2024-07-30T09:58:58.322" v="4181" actId="478"/>
          <ac:spMkLst>
            <pc:docMk/>
            <pc:sldMk cId="2095754328" sldId="338"/>
            <ac:spMk id="9" creationId="{308EDC82-E56F-040E-32AF-5A076AA7776D}"/>
          </ac:spMkLst>
        </pc:spChg>
        <pc:spChg chg="del mod">
          <ac:chgData name="Marde Helbig" userId="0c416eeb-1dd3-4f7c-ab89-e02e229005b5" providerId="ADAL" clId="{BB41BCAD-FF62-4201-8CB3-95329EE1D9F8}" dt="2024-07-30T09:59:00.386" v="4182" actId="478"/>
          <ac:spMkLst>
            <pc:docMk/>
            <pc:sldMk cId="2095754328" sldId="338"/>
            <ac:spMk id="11" creationId="{A3C2E20D-F80F-0CC4-16CE-77F01B0ED3BD}"/>
          </ac:spMkLst>
        </pc:spChg>
        <pc:spChg chg="del mod">
          <ac:chgData name="Marde Helbig" userId="0c416eeb-1dd3-4f7c-ab89-e02e229005b5" providerId="ADAL" clId="{BB41BCAD-FF62-4201-8CB3-95329EE1D9F8}" dt="2024-07-30T08:23:10.198" v="2181" actId="478"/>
          <ac:spMkLst>
            <pc:docMk/>
            <pc:sldMk cId="2095754328" sldId="338"/>
            <ac:spMk id="12" creationId="{3BCD779B-C10E-0773-C192-B0956A5BBC9F}"/>
          </ac:spMkLst>
        </pc:spChg>
        <pc:spChg chg="del mod">
          <ac:chgData name="Marde Helbig" userId="0c416eeb-1dd3-4f7c-ab89-e02e229005b5" providerId="ADAL" clId="{BB41BCAD-FF62-4201-8CB3-95329EE1D9F8}" dt="2024-07-30T08:23:10.198" v="2181" actId="478"/>
          <ac:spMkLst>
            <pc:docMk/>
            <pc:sldMk cId="2095754328" sldId="338"/>
            <ac:spMk id="15" creationId="{8E8A72FC-9367-2E88-6CF6-A12769655CEC}"/>
          </ac:spMkLst>
        </pc:spChg>
        <pc:picChg chg="add del mod">
          <ac:chgData name="Marde Helbig" userId="0c416eeb-1dd3-4f7c-ab89-e02e229005b5" providerId="ADAL" clId="{BB41BCAD-FF62-4201-8CB3-95329EE1D9F8}" dt="2024-07-30T09:59:01.410" v="4183" actId="478"/>
          <ac:picMkLst>
            <pc:docMk/>
            <pc:sldMk cId="2095754328" sldId="338"/>
            <ac:picMk id="4" creationId="{01732EC8-F699-5486-3690-92FE01A9D1CD}"/>
          </ac:picMkLst>
        </pc:picChg>
        <pc:picChg chg="add mod">
          <ac:chgData name="Marde Helbig" userId="0c416eeb-1dd3-4f7c-ab89-e02e229005b5" providerId="ADAL" clId="{BB41BCAD-FF62-4201-8CB3-95329EE1D9F8}" dt="2024-07-30T10:08:11.840" v="4815" actId="1076"/>
          <ac:picMkLst>
            <pc:docMk/>
            <pc:sldMk cId="2095754328" sldId="338"/>
            <ac:picMk id="6" creationId="{260A4073-0A2C-EEA9-16C3-950E6DF1FF94}"/>
          </ac:picMkLst>
        </pc:picChg>
        <pc:picChg chg="del">
          <ac:chgData name="Marde Helbig" userId="0c416eeb-1dd3-4f7c-ab89-e02e229005b5" providerId="ADAL" clId="{BB41BCAD-FF62-4201-8CB3-95329EE1D9F8}" dt="2024-07-30T08:20:01.281" v="1993" actId="478"/>
          <ac:picMkLst>
            <pc:docMk/>
            <pc:sldMk cId="2095754328" sldId="338"/>
            <ac:picMk id="17" creationId="{86AEB5BE-138A-BE63-79D9-4E02644A3F74}"/>
          </ac:picMkLst>
        </pc:picChg>
        <pc:picChg chg="del">
          <ac:chgData name="Marde Helbig" userId="0c416eeb-1dd3-4f7c-ab89-e02e229005b5" providerId="ADAL" clId="{BB41BCAD-FF62-4201-8CB3-95329EE1D9F8}" dt="2024-07-30T08:21:22.839" v="2115" actId="478"/>
          <ac:picMkLst>
            <pc:docMk/>
            <pc:sldMk cId="2095754328" sldId="338"/>
            <ac:picMk id="18" creationId="{9EA52708-B48B-04CF-EA41-A42A0CD03534}"/>
          </ac:picMkLst>
        </pc:picChg>
      </pc:sldChg>
      <pc:sldChg chg="addSp delSp modSp add mod addAnim delAnim modAnim">
        <pc:chgData name="Marde Helbig" userId="0c416eeb-1dd3-4f7c-ab89-e02e229005b5" providerId="ADAL" clId="{BB41BCAD-FF62-4201-8CB3-95329EE1D9F8}" dt="2024-07-30T08:43:11.455" v="2773" actId="108"/>
        <pc:sldMkLst>
          <pc:docMk/>
          <pc:sldMk cId="3385806391" sldId="339"/>
        </pc:sldMkLst>
        <pc:spChg chg="mod">
          <ac:chgData name="Marde Helbig" userId="0c416eeb-1dd3-4f7c-ab89-e02e229005b5" providerId="ADAL" clId="{BB41BCAD-FF62-4201-8CB3-95329EE1D9F8}" dt="2024-07-30T08:24:43.796" v="2265" actId="20577"/>
          <ac:spMkLst>
            <pc:docMk/>
            <pc:sldMk cId="3385806391" sldId="339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08:40:30.662" v="2737" actId="1076"/>
          <ac:spMkLst>
            <pc:docMk/>
            <pc:sldMk cId="3385806391" sldId="339"/>
            <ac:spMk id="3" creationId="{13EB7DDF-4631-13E3-B2C8-BFD33B0DEFF5}"/>
          </ac:spMkLst>
        </pc:spChg>
        <pc:spChg chg="add mod">
          <ac:chgData name="Marde Helbig" userId="0c416eeb-1dd3-4f7c-ab89-e02e229005b5" providerId="ADAL" clId="{BB41BCAD-FF62-4201-8CB3-95329EE1D9F8}" dt="2024-07-30T08:33:48.552" v="2462" actId="1076"/>
          <ac:spMkLst>
            <pc:docMk/>
            <pc:sldMk cId="3385806391" sldId="339"/>
            <ac:spMk id="5" creationId="{F4752426-7631-45D8-A0F3-92BC703EAA0F}"/>
          </ac:spMkLst>
        </pc:spChg>
        <pc:spChg chg="del mod">
          <ac:chgData name="Marde Helbig" userId="0c416eeb-1dd3-4f7c-ab89-e02e229005b5" providerId="ADAL" clId="{BB41BCAD-FF62-4201-8CB3-95329EE1D9F8}" dt="2024-07-30T08:25:20.499" v="2270" actId="478"/>
          <ac:spMkLst>
            <pc:docMk/>
            <pc:sldMk cId="3385806391" sldId="339"/>
            <ac:spMk id="7" creationId="{88EC9EEA-85F5-A9E0-A6AE-2B044DE41234}"/>
          </ac:spMkLst>
        </pc:spChg>
        <pc:spChg chg="mod">
          <ac:chgData name="Marde Helbig" userId="0c416eeb-1dd3-4f7c-ab89-e02e229005b5" providerId="ADAL" clId="{BB41BCAD-FF62-4201-8CB3-95329EE1D9F8}" dt="2024-07-30T08:31:58.948" v="2429" actId="20577"/>
          <ac:spMkLst>
            <pc:docMk/>
            <pc:sldMk cId="3385806391" sldId="339"/>
            <ac:spMk id="9" creationId="{308EDC82-E56F-040E-32AF-5A076AA7776D}"/>
          </ac:spMkLst>
        </pc:spChg>
        <pc:spChg chg="add mod">
          <ac:chgData name="Marde Helbig" userId="0c416eeb-1dd3-4f7c-ab89-e02e229005b5" providerId="ADAL" clId="{BB41BCAD-FF62-4201-8CB3-95329EE1D9F8}" dt="2024-07-30T08:42:35.824" v="2766" actId="108"/>
          <ac:spMkLst>
            <pc:docMk/>
            <pc:sldMk cId="3385806391" sldId="339"/>
            <ac:spMk id="10" creationId="{9FCEBBF8-4AC6-828B-DC91-BF312304F0F9}"/>
          </ac:spMkLst>
        </pc:spChg>
        <pc:spChg chg="del mod">
          <ac:chgData name="Marde Helbig" userId="0c416eeb-1dd3-4f7c-ab89-e02e229005b5" providerId="ADAL" clId="{BB41BCAD-FF62-4201-8CB3-95329EE1D9F8}" dt="2024-07-30T08:24:22.908" v="2255" actId="478"/>
          <ac:spMkLst>
            <pc:docMk/>
            <pc:sldMk cId="3385806391" sldId="339"/>
            <ac:spMk id="11" creationId="{A3C2E20D-F80F-0CC4-16CE-77F01B0ED3BD}"/>
          </ac:spMkLst>
        </pc:spChg>
        <pc:spChg chg="add mod">
          <ac:chgData name="Marde Helbig" userId="0c416eeb-1dd3-4f7c-ab89-e02e229005b5" providerId="ADAL" clId="{BB41BCAD-FF62-4201-8CB3-95329EE1D9F8}" dt="2024-07-30T08:43:11.455" v="2773" actId="108"/>
          <ac:spMkLst>
            <pc:docMk/>
            <pc:sldMk cId="3385806391" sldId="339"/>
            <ac:spMk id="12" creationId="{1A1680DA-0131-EFF9-E9F3-5EFA30E1E2E6}"/>
          </ac:spMkLst>
        </pc:spChg>
        <pc:picChg chg="mod ord">
          <ac:chgData name="Marde Helbig" userId="0c416eeb-1dd3-4f7c-ab89-e02e229005b5" providerId="ADAL" clId="{BB41BCAD-FF62-4201-8CB3-95329EE1D9F8}" dt="2024-07-30T08:40:34.548" v="2739" actId="1076"/>
          <ac:picMkLst>
            <pc:docMk/>
            <pc:sldMk cId="3385806391" sldId="339"/>
            <ac:picMk id="4" creationId="{01732EC8-F699-5486-3690-92FE01A9D1CD}"/>
          </ac:picMkLst>
        </pc:picChg>
        <pc:picChg chg="add mod">
          <ac:chgData name="Marde Helbig" userId="0c416eeb-1dd3-4f7c-ab89-e02e229005b5" providerId="ADAL" clId="{BB41BCAD-FF62-4201-8CB3-95329EE1D9F8}" dt="2024-07-30T08:34:21.358" v="2467" actId="1076"/>
          <ac:picMkLst>
            <pc:docMk/>
            <pc:sldMk cId="3385806391" sldId="339"/>
            <ac:picMk id="8" creationId="{CF636C90-1109-7431-E606-7F3B6298C08C}"/>
          </ac:picMkLst>
        </pc:picChg>
      </pc:sldChg>
      <pc:sldChg chg="add del">
        <pc:chgData name="Marde Helbig" userId="0c416eeb-1dd3-4f7c-ab89-e02e229005b5" providerId="ADAL" clId="{BB41BCAD-FF62-4201-8CB3-95329EE1D9F8}" dt="2024-07-30T08:25:09.625" v="2269"/>
        <pc:sldMkLst>
          <pc:docMk/>
          <pc:sldMk cId="312551195" sldId="340"/>
        </pc:sldMkLst>
      </pc:sldChg>
      <pc:sldChg chg="addSp delSp modSp add mod">
        <pc:chgData name="Marde Helbig" userId="0c416eeb-1dd3-4f7c-ab89-e02e229005b5" providerId="ADAL" clId="{BB41BCAD-FF62-4201-8CB3-95329EE1D9F8}" dt="2024-07-30T10:25:25.662" v="5130" actId="1076"/>
        <pc:sldMkLst>
          <pc:docMk/>
          <pc:sldMk cId="1705764812" sldId="340"/>
        </pc:sldMkLst>
        <pc:spChg chg="mod">
          <ac:chgData name="Marde Helbig" userId="0c416eeb-1dd3-4f7c-ab89-e02e229005b5" providerId="ADAL" clId="{BB41BCAD-FF62-4201-8CB3-95329EE1D9F8}" dt="2024-07-30T08:46:05.183" v="2812" actId="1076"/>
          <ac:spMkLst>
            <pc:docMk/>
            <pc:sldMk cId="1705764812" sldId="340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10:25:04.420" v="5126" actId="1076"/>
          <ac:spMkLst>
            <pc:docMk/>
            <pc:sldMk cId="1705764812" sldId="340"/>
            <ac:spMk id="5" creationId="{2F1460E6-DA42-63E7-DB1C-8D37985AA4E4}"/>
          </ac:spMkLst>
        </pc:spChg>
        <pc:spChg chg="add mod">
          <ac:chgData name="Marde Helbig" userId="0c416eeb-1dd3-4f7c-ab89-e02e229005b5" providerId="ADAL" clId="{BB41BCAD-FF62-4201-8CB3-95329EE1D9F8}" dt="2024-07-30T08:49:54.758" v="3016"/>
          <ac:spMkLst>
            <pc:docMk/>
            <pc:sldMk cId="1705764812" sldId="340"/>
            <ac:spMk id="7" creationId="{2CE1EA6E-4E13-FC2F-E964-4FE1FE008F1A}"/>
          </ac:spMkLst>
        </pc:spChg>
        <pc:spChg chg="mod">
          <ac:chgData name="Marde Helbig" userId="0c416eeb-1dd3-4f7c-ab89-e02e229005b5" providerId="ADAL" clId="{BB41BCAD-FF62-4201-8CB3-95329EE1D9F8}" dt="2024-07-30T08:46:01.556" v="2811" actId="1035"/>
          <ac:spMkLst>
            <pc:docMk/>
            <pc:sldMk cId="1705764812" sldId="340"/>
            <ac:spMk id="9" creationId="{308EDC82-E56F-040E-32AF-5A076AA7776D}"/>
          </ac:spMkLst>
        </pc:spChg>
        <pc:spChg chg="add mod">
          <ac:chgData name="Marde Helbig" userId="0c416eeb-1dd3-4f7c-ab89-e02e229005b5" providerId="ADAL" clId="{BB41BCAD-FF62-4201-8CB3-95329EE1D9F8}" dt="2024-07-30T10:25:07.458" v="5127" actId="1076"/>
          <ac:spMkLst>
            <pc:docMk/>
            <pc:sldMk cId="1705764812" sldId="340"/>
            <ac:spMk id="10" creationId="{770EBD90-C5C5-F3F5-D70A-4A3B836A98A5}"/>
          </ac:spMkLst>
        </pc:spChg>
        <pc:spChg chg="add del mod">
          <ac:chgData name="Marde Helbig" userId="0c416eeb-1dd3-4f7c-ab89-e02e229005b5" providerId="ADAL" clId="{BB41BCAD-FF62-4201-8CB3-95329EE1D9F8}" dt="2024-07-30T10:24:24.932" v="5120" actId="478"/>
          <ac:spMkLst>
            <pc:docMk/>
            <pc:sldMk cId="1705764812" sldId="340"/>
            <ac:spMk id="11" creationId="{1EE14AA0-807C-BFF4-4AB4-7500709EE4CB}"/>
          </ac:spMkLst>
        </pc:spChg>
        <pc:spChg chg="add del mod">
          <ac:chgData name="Marde Helbig" userId="0c416eeb-1dd3-4f7c-ab89-e02e229005b5" providerId="ADAL" clId="{BB41BCAD-FF62-4201-8CB3-95329EE1D9F8}" dt="2024-07-30T10:24:24.932" v="5120" actId="478"/>
          <ac:spMkLst>
            <pc:docMk/>
            <pc:sldMk cId="1705764812" sldId="340"/>
            <ac:spMk id="13" creationId="{87635506-826D-CC98-E5A9-6F599912D3DC}"/>
          </ac:spMkLst>
        </pc:spChg>
        <pc:spChg chg="add del mod">
          <ac:chgData name="Marde Helbig" userId="0c416eeb-1dd3-4f7c-ab89-e02e229005b5" providerId="ADAL" clId="{BB41BCAD-FF62-4201-8CB3-95329EE1D9F8}" dt="2024-07-30T10:24:59.663" v="5125" actId="478"/>
          <ac:spMkLst>
            <pc:docMk/>
            <pc:sldMk cId="1705764812" sldId="340"/>
            <ac:spMk id="14" creationId="{CB4DD3E2-8C9E-9E0E-E9D5-382375893596}"/>
          </ac:spMkLst>
        </pc:spChg>
        <pc:spChg chg="add del mod">
          <ac:chgData name="Marde Helbig" userId="0c416eeb-1dd3-4f7c-ab89-e02e229005b5" providerId="ADAL" clId="{BB41BCAD-FF62-4201-8CB3-95329EE1D9F8}" dt="2024-07-30T10:24:55.958" v="5124" actId="478"/>
          <ac:spMkLst>
            <pc:docMk/>
            <pc:sldMk cId="1705764812" sldId="340"/>
            <ac:spMk id="16" creationId="{571A1FAF-E068-8243-E4A7-47D23DBA76D6}"/>
          </ac:spMkLst>
        </pc:spChg>
        <pc:graphicFrameChg chg="mod modGraphic">
          <ac:chgData name="Marde Helbig" userId="0c416eeb-1dd3-4f7c-ab89-e02e229005b5" providerId="ADAL" clId="{BB41BCAD-FF62-4201-8CB3-95329EE1D9F8}" dt="2024-07-30T10:25:25.662" v="5130" actId="1076"/>
          <ac:graphicFrameMkLst>
            <pc:docMk/>
            <pc:sldMk cId="1705764812" sldId="340"/>
            <ac:graphicFrameMk id="3" creationId="{3C31A99A-0159-6230-4DEF-5908A763F123}"/>
          </ac:graphicFrameMkLst>
        </pc:graphicFrameChg>
        <pc:picChg chg="del">
          <ac:chgData name="Marde Helbig" userId="0c416eeb-1dd3-4f7c-ab89-e02e229005b5" providerId="ADAL" clId="{BB41BCAD-FF62-4201-8CB3-95329EE1D9F8}" dt="2024-07-30T08:45:51.988" v="2800" actId="478"/>
          <ac:picMkLst>
            <pc:docMk/>
            <pc:sldMk cId="1705764812" sldId="340"/>
            <ac:picMk id="4" creationId="{31C4A47D-A9E1-885A-9B37-39D8F4B044B2}"/>
          </ac:picMkLst>
        </pc:picChg>
        <pc:picChg chg="add mod">
          <ac:chgData name="Marde Helbig" userId="0c416eeb-1dd3-4f7c-ab89-e02e229005b5" providerId="ADAL" clId="{BB41BCAD-FF62-4201-8CB3-95329EE1D9F8}" dt="2024-07-30T10:25:09.813" v="5128" actId="1076"/>
          <ac:picMkLst>
            <pc:docMk/>
            <pc:sldMk cId="1705764812" sldId="340"/>
            <ac:picMk id="6" creationId="{B8E38675-E74A-B168-E33F-EEBF90523063}"/>
          </ac:picMkLst>
        </pc:picChg>
        <pc:picChg chg="add mod">
          <ac:chgData name="Marde Helbig" userId="0c416eeb-1dd3-4f7c-ab89-e02e229005b5" providerId="ADAL" clId="{BB41BCAD-FF62-4201-8CB3-95329EE1D9F8}" dt="2024-07-30T08:49:54.758" v="3016"/>
          <ac:picMkLst>
            <pc:docMk/>
            <pc:sldMk cId="1705764812" sldId="340"/>
            <ac:picMk id="8" creationId="{BD603723-3401-B634-6B23-2BE5DA61E889}"/>
          </ac:picMkLst>
        </pc:picChg>
        <pc:picChg chg="add del mod">
          <ac:chgData name="Marde Helbig" userId="0c416eeb-1dd3-4f7c-ab89-e02e229005b5" providerId="ADAL" clId="{BB41BCAD-FF62-4201-8CB3-95329EE1D9F8}" dt="2024-07-30T10:24:24.932" v="5120" actId="478"/>
          <ac:picMkLst>
            <pc:docMk/>
            <pc:sldMk cId="1705764812" sldId="340"/>
            <ac:picMk id="12" creationId="{8CF9DE66-5673-731F-5482-3F0344DCBE35}"/>
          </ac:picMkLst>
        </pc:picChg>
        <pc:picChg chg="add del mod">
          <ac:chgData name="Marde Helbig" userId="0c416eeb-1dd3-4f7c-ab89-e02e229005b5" providerId="ADAL" clId="{BB41BCAD-FF62-4201-8CB3-95329EE1D9F8}" dt="2024-07-30T10:24:35.893" v="5123" actId="478"/>
          <ac:picMkLst>
            <pc:docMk/>
            <pc:sldMk cId="1705764812" sldId="340"/>
            <ac:picMk id="15" creationId="{AF8E878D-2C83-EEF4-2CDB-33193A9553B0}"/>
          </ac:picMkLst>
        </pc:picChg>
      </pc:sldChg>
      <pc:sldChg chg="addSp modSp add mod">
        <pc:chgData name="Marde Helbig" userId="0c416eeb-1dd3-4f7c-ab89-e02e229005b5" providerId="ADAL" clId="{BB41BCAD-FF62-4201-8CB3-95329EE1D9F8}" dt="2024-07-30T08:54:45.737" v="3250" actId="20577"/>
        <pc:sldMkLst>
          <pc:docMk/>
          <pc:sldMk cId="1513437302" sldId="341"/>
        </pc:sldMkLst>
        <pc:spChg chg="add mod">
          <ac:chgData name="Marde Helbig" userId="0c416eeb-1dd3-4f7c-ab89-e02e229005b5" providerId="ADAL" clId="{BB41BCAD-FF62-4201-8CB3-95329EE1D9F8}" dt="2024-07-30T08:54:45.737" v="3250" actId="20577"/>
          <ac:spMkLst>
            <pc:docMk/>
            <pc:sldMk cId="1513437302" sldId="341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8:53:38.898" v="3241" actId="20577"/>
          <ac:spMkLst>
            <pc:docMk/>
            <pc:sldMk cId="1513437302" sldId="341"/>
            <ac:spMk id="5" creationId="{2F1460E6-DA42-63E7-DB1C-8D37985AA4E4}"/>
          </ac:spMkLst>
        </pc:spChg>
      </pc:sldChg>
      <pc:sldChg chg="modSp add mod">
        <pc:chgData name="Marde Helbig" userId="0c416eeb-1dd3-4f7c-ab89-e02e229005b5" providerId="ADAL" clId="{BB41BCAD-FF62-4201-8CB3-95329EE1D9F8}" dt="2024-07-30T08:59:02.387" v="3407" actId="20577"/>
        <pc:sldMkLst>
          <pc:docMk/>
          <pc:sldMk cId="1034320853" sldId="342"/>
        </pc:sldMkLst>
        <pc:spChg chg="mod">
          <ac:chgData name="Marde Helbig" userId="0c416eeb-1dd3-4f7c-ab89-e02e229005b5" providerId="ADAL" clId="{BB41BCAD-FF62-4201-8CB3-95329EE1D9F8}" dt="2024-07-30T08:58:27.578" v="3390" actId="1035"/>
          <ac:spMkLst>
            <pc:docMk/>
            <pc:sldMk cId="1034320853" sldId="342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8:58:27.578" v="3390" actId="1035"/>
          <ac:spMkLst>
            <pc:docMk/>
            <pc:sldMk cId="1034320853" sldId="342"/>
            <ac:spMk id="5" creationId="{2F1460E6-DA42-63E7-DB1C-8D37985AA4E4}"/>
          </ac:spMkLst>
        </pc:spChg>
        <pc:graphicFrameChg chg="modGraphic">
          <ac:chgData name="Marde Helbig" userId="0c416eeb-1dd3-4f7c-ab89-e02e229005b5" providerId="ADAL" clId="{BB41BCAD-FF62-4201-8CB3-95329EE1D9F8}" dt="2024-07-30T08:59:02.387" v="3407" actId="20577"/>
          <ac:graphicFrameMkLst>
            <pc:docMk/>
            <pc:sldMk cId="1034320853" sldId="342"/>
            <ac:graphicFrameMk id="3" creationId="{3C31A99A-0159-6230-4DEF-5908A763F123}"/>
          </ac:graphicFrameMkLst>
        </pc:graphicFrameChg>
        <pc:picChg chg="mod">
          <ac:chgData name="Marde Helbig" userId="0c416eeb-1dd3-4f7c-ab89-e02e229005b5" providerId="ADAL" clId="{BB41BCAD-FF62-4201-8CB3-95329EE1D9F8}" dt="2024-07-30T08:58:31.537" v="3391" actId="1076"/>
          <ac:picMkLst>
            <pc:docMk/>
            <pc:sldMk cId="1034320853" sldId="342"/>
            <ac:picMk id="6" creationId="{B8E38675-E74A-B168-E33F-EEBF90523063}"/>
          </ac:picMkLst>
        </pc:picChg>
      </pc:sldChg>
      <pc:sldChg chg="modSp add mod">
        <pc:chgData name="Marde Helbig" userId="0c416eeb-1dd3-4f7c-ab89-e02e229005b5" providerId="ADAL" clId="{BB41BCAD-FF62-4201-8CB3-95329EE1D9F8}" dt="2024-07-30T09:46:10.337" v="3683" actId="20577"/>
        <pc:sldMkLst>
          <pc:docMk/>
          <pc:sldMk cId="3109176877" sldId="343"/>
        </pc:sldMkLst>
        <pc:spChg chg="mod">
          <ac:chgData name="Marde Helbig" userId="0c416eeb-1dd3-4f7c-ab89-e02e229005b5" providerId="ADAL" clId="{BB41BCAD-FF62-4201-8CB3-95329EE1D9F8}" dt="2024-07-30T08:58:48.091" v="3400" actId="20577"/>
          <ac:spMkLst>
            <pc:docMk/>
            <pc:sldMk cId="3109176877" sldId="343"/>
            <ac:spMk id="2" creationId="{34DB6CE4-2B13-4715-B5B2-615A55922CA1}"/>
          </ac:spMkLst>
        </pc:spChg>
        <pc:spChg chg="mod">
          <ac:chgData name="Marde Helbig" userId="0c416eeb-1dd3-4f7c-ab89-e02e229005b5" providerId="ADAL" clId="{BB41BCAD-FF62-4201-8CB3-95329EE1D9F8}" dt="2024-07-30T09:45:31.149" v="3631" actId="1076"/>
          <ac:spMkLst>
            <pc:docMk/>
            <pc:sldMk cId="3109176877" sldId="343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46:10.337" v="3683" actId="20577"/>
          <ac:spMkLst>
            <pc:docMk/>
            <pc:sldMk cId="3109176877" sldId="343"/>
            <ac:spMk id="5" creationId="{2F1460E6-DA42-63E7-DB1C-8D37985AA4E4}"/>
          </ac:spMkLst>
        </pc:spChg>
        <pc:graphicFrameChg chg="mod modGraphic">
          <ac:chgData name="Marde Helbig" userId="0c416eeb-1dd3-4f7c-ab89-e02e229005b5" providerId="ADAL" clId="{BB41BCAD-FF62-4201-8CB3-95329EE1D9F8}" dt="2024-07-30T09:43:17.881" v="3491" actId="2165"/>
          <ac:graphicFrameMkLst>
            <pc:docMk/>
            <pc:sldMk cId="3109176877" sldId="343"/>
            <ac:graphicFrameMk id="3" creationId="{3C31A99A-0159-6230-4DEF-5908A763F123}"/>
          </ac:graphicFrameMkLst>
        </pc:graphicFrameChg>
        <pc:picChg chg="mod">
          <ac:chgData name="Marde Helbig" userId="0c416eeb-1dd3-4f7c-ab89-e02e229005b5" providerId="ADAL" clId="{BB41BCAD-FF62-4201-8CB3-95329EE1D9F8}" dt="2024-07-30T09:45:28.450" v="3630" actId="1076"/>
          <ac:picMkLst>
            <pc:docMk/>
            <pc:sldMk cId="3109176877" sldId="343"/>
            <ac:picMk id="6" creationId="{B8E38675-E74A-B168-E33F-EEBF90523063}"/>
          </ac:picMkLst>
        </pc:picChg>
      </pc:sldChg>
      <pc:sldChg chg="addSp modSp add mod">
        <pc:chgData name="Marde Helbig" userId="0c416eeb-1dd3-4f7c-ab89-e02e229005b5" providerId="ADAL" clId="{BB41BCAD-FF62-4201-8CB3-95329EE1D9F8}" dt="2024-07-30T10:39:49.375" v="5628" actId="1076"/>
        <pc:sldMkLst>
          <pc:docMk/>
          <pc:sldMk cId="2585272977" sldId="344"/>
        </pc:sldMkLst>
        <pc:spChg chg="mod">
          <ac:chgData name="Marde Helbig" userId="0c416eeb-1dd3-4f7c-ab89-e02e229005b5" providerId="ADAL" clId="{BB41BCAD-FF62-4201-8CB3-95329EE1D9F8}" dt="2024-07-30T09:49:51.861" v="3873" actId="1036"/>
          <ac:spMkLst>
            <pc:docMk/>
            <pc:sldMk cId="2585272977" sldId="344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49:45.245" v="3868" actId="1036"/>
          <ac:spMkLst>
            <pc:docMk/>
            <pc:sldMk cId="2585272977" sldId="344"/>
            <ac:spMk id="5" creationId="{2F1460E6-DA42-63E7-DB1C-8D37985AA4E4}"/>
          </ac:spMkLst>
        </pc:spChg>
        <pc:picChg chg="mod">
          <ac:chgData name="Marde Helbig" userId="0c416eeb-1dd3-4f7c-ab89-e02e229005b5" providerId="ADAL" clId="{BB41BCAD-FF62-4201-8CB3-95329EE1D9F8}" dt="2024-07-30T09:49:54.364" v="3874" actId="1076"/>
          <ac:picMkLst>
            <pc:docMk/>
            <pc:sldMk cId="2585272977" sldId="344"/>
            <ac:picMk id="6" creationId="{B8E38675-E74A-B168-E33F-EEBF90523063}"/>
          </ac:picMkLst>
        </pc:picChg>
        <pc:picChg chg="add mod">
          <ac:chgData name="Marde Helbig" userId="0c416eeb-1dd3-4f7c-ab89-e02e229005b5" providerId="ADAL" clId="{BB41BCAD-FF62-4201-8CB3-95329EE1D9F8}" dt="2024-07-30T09:53:24.103" v="3971" actId="1076"/>
          <ac:picMkLst>
            <pc:docMk/>
            <pc:sldMk cId="2585272977" sldId="344"/>
            <ac:picMk id="8" creationId="{E25DE66A-6A42-BD99-54A0-4D22272542C4}"/>
          </ac:picMkLst>
        </pc:picChg>
        <pc:picChg chg="add mod">
          <ac:chgData name="Marde Helbig" userId="0c416eeb-1dd3-4f7c-ab89-e02e229005b5" providerId="ADAL" clId="{BB41BCAD-FF62-4201-8CB3-95329EE1D9F8}" dt="2024-07-30T10:39:49.375" v="5628" actId="1076"/>
          <ac:picMkLst>
            <pc:docMk/>
            <pc:sldMk cId="2585272977" sldId="344"/>
            <ac:picMk id="10" creationId="{939AE978-7B48-E69B-9E86-C125B065701A}"/>
          </ac:picMkLst>
        </pc:picChg>
      </pc:sldChg>
      <pc:sldChg chg="addSp modSp add mod">
        <pc:chgData name="Marde Helbig" userId="0c416eeb-1dd3-4f7c-ab89-e02e229005b5" providerId="ADAL" clId="{BB41BCAD-FF62-4201-8CB3-95329EE1D9F8}" dt="2024-07-30T09:53:47.594" v="3983" actId="1036"/>
        <pc:sldMkLst>
          <pc:docMk/>
          <pc:sldMk cId="3276010350" sldId="345"/>
        </pc:sldMkLst>
        <pc:spChg chg="mod">
          <ac:chgData name="Marde Helbig" userId="0c416eeb-1dd3-4f7c-ab89-e02e229005b5" providerId="ADAL" clId="{BB41BCAD-FF62-4201-8CB3-95329EE1D9F8}" dt="2024-07-30T09:53:47.594" v="3983" actId="1036"/>
          <ac:spMkLst>
            <pc:docMk/>
            <pc:sldMk cId="3276010350" sldId="345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52:43.046" v="3966" actId="1036"/>
          <ac:spMkLst>
            <pc:docMk/>
            <pc:sldMk cId="3276010350" sldId="345"/>
            <ac:spMk id="5" creationId="{2F1460E6-DA42-63E7-DB1C-8D37985AA4E4}"/>
          </ac:spMkLst>
        </pc:spChg>
        <pc:picChg chg="mod">
          <ac:chgData name="Marde Helbig" userId="0c416eeb-1dd3-4f7c-ab89-e02e229005b5" providerId="ADAL" clId="{BB41BCAD-FF62-4201-8CB3-95329EE1D9F8}" dt="2024-07-30T09:52:46.762" v="3967" actId="1076"/>
          <ac:picMkLst>
            <pc:docMk/>
            <pc:sldMk cId="3276010350" sldId="345"/>
            <ac:picMk id="6" creationId="{B8E38675-E74A-B168-E33F-EEBF90523063}"/>
          </ac:picMkLst>
        </pc:picChg>
        <pc:picChg chg="add mod">
          <ac:chgData name="Marde Helbig" userId="0c416eeb-1dd3-4f7c-ab89-e02e229005b5" providerId="ADAL" clId="{BB41BCAD-FF62-4201-8CB3-95329EE1D9F8}" dt="2024-07-30T09:53:39.080" v="3973" actId="1076"/>
          <ac:picMkLst>
            <pc:docMk/>
            <pc:sldMk cId="3276010350" sldId="345"/>
            <ac:picMk id="7" creationId="{8A3529D8-277B-A186-B096-309D38DD2A9A}"/>
          </ac:picMkLst>
        </pc:picChg>
      </pc:sldChg>
      <pc:sldChg chg="addSp delSp modSp add mod">
        <pc:chgData name="Marde Helbig" userId="0c416eeb-1dd3-4f7c-ab89-e02e229005b5" providerId="ADAL" clId="{BB41BCAD-FF62-4201-8CB3-95329EE1D9F8}" dt="2024-07-30T09:57:24.007" v="4166" actId="1076"/>
        <pc:sldMkLst>
          <pc:docMk/>
          <pc:sldMk cId="1081649266" sldId="346"/>
        </pc:sldMkLst>
        <pc:spChg chg="mod">
          <ac:chgData name="Marde Helbig" userId="0c416eeb-1dd3-4f7c-ab89-e02e229005b5" providerId="ADAL" clId="{BB41BCAD-FF62-4201-8CB3-95329EE1D9F8}" dt="2024-07-30T09:54:07.193" v="3985" actId="20577"/>
          <ac:spMkLst>
            <pc:docMk/>
            <pc:sldMk cId="1081649266" sldId="346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57:14.427" v="4164" actId="1076"/>
          <ac:spMkLst>
            <pc:docMk/>
            <pc:sldMk cId="1081649266" sldId="346"/>
            <ac:spMk id="5" creationId="{2F1460E6-DA42-63E7-DB1C-8D37985AA4E4}"/>
          </ac:spMkLst>
        </pc:spChg>
        <pc:picChg chg="del">
          <ac:chgData name="Marde Helbig" userId="0c416eeb-1dd3-4f7c-ab89-e02e229005b5" providerId="ADAL" clId="{BB41BCAD-FF62-4201-8CB3-95329EE1D9F8}" dt="2024-07-30T09:54:47.935" v="4009" actId="478"/>
          <ac:picMkLst>
            <pc:docMk/>
            <pc:sldMk cId="1081649266" sldId="346"/>
            <ac:picMk id="7" creationId="{8A3529D8-277B-A186-B096-309D38DD2A9A}"/>
          </ac:picMkLst>
        </pc:picChg>
        <pc:picChg chg="add mod">
          <ac:chgData name="Marde Helbig" userId="0c416eeb-1dd3-4f7c-ab89-e02e229005b5" providerId="ADAL" clId="{BB41BCAD-FF62-4201-8CB3-95329EE1D9F8}" dt="2024-07-30T09:57:24.007" v="4166" actId="1076"/>
          <ac:picMkLst>
            <pc:docMk/>
            <pc:sldMk cId="1081649266" sldId="346"/>
            <ac:picMk id="8" creationId="{1FE21FE6-523F-19E1-B393-ECA4A1255C0F}"/>
          </ac:picMkLst>
        </pc:picChg>
      </pc:sldChg>
      <pc:sldChg chg="add">
        <pc:chgData name="Marde Helbig" userId="0c416eeb-1dd3-4f7c-ab89-e02e229005b5" providerId="ADAL" clId="{BB41BCAD-FF62-4201-8CB3-95329EE1D9F8}" dt="2024-07-30T09:58:38.400" v="4167" actId="2890"/>
        <pc:sldMkLst>
          <pc:docMk/>
          <pc:sldMk cId="3057361582" sldId="347"/>
        </pc:sldMkLst>
      </pc:sldChg>
      <pc:sldChg chg="add del">
        <pc:chgData name="Marde Helbig" userId="0c416eeb-1dd3-4f7c-ab89-e02e229005b5" providerId="ADAL" clId="{BB41BCAD-FF62-4201-8CB3-95329EE1D9F8}" dt="2024-07-30T10:18:49.273" v="5057" actId="47"/>
        <pc:sldMkLst>
          <pc:docMk/>
          <pc:sldMk cId="2548583838" sldId="348"/>
        </pc:sldMkLst>
      </pc:sldChg>
      <pc:sldChg chg="add ord">
        <pc:chgData name="Marde Helbig" userId="0c416eeb-1dd3-4f7c-ab89-e02e229005b5" providerId="ADAL" clId="{BB41BCAD-FF62-4201-8CB3-95329EE1D9F8}" dt="2024-07-30T10:18:53.403" v="5059"/>
        <pc:sldMkLst>
          <pc:docMk/>
          <pc:sldMk cId="2168491808" sldId="349"/>
        </pc:sldMkLst>
      </pc:sldChg>
      <pc:sldChg chg="add ord">
        <pc:chgData name="Marde Helbig" userId="0c416eeb-1dd3-4f7c-ab89-e02e229005b5" providerId="ADAL" clId="{BB41BCAD-FF62-4201-8CB3-95329EE1D9F8}" dt="2024-07-30T10:18:43.841" v="5056"/>
        <pc:sldMkLst>
          <pc:docMk/>
          <pc:sldMk cId="1384473014" sldId="350"/>
        </pc:sldMkLst>
      </pc:sldChg>
      <pc:sldChg chg="modSp add mod ord">
        <pc:chgData name="Marde Helbig" userId="0c416eeb-1dd3-4f7c-ab89-e02e229005b5" providerId="ADAL" clId="{BB41BCAD-FF62-4201-8CB3-95329EE1D9F8}" dt="2024-07-30T10:19:21.716" v="5082" actId="14100"/>
        <pc:sldMkLst>
          <pc:docMk/>
          <pc:sldMk cId="2992971226" sldId="351"/>
        </pc:sldMkLst>
        <pc:spChg chg="mod">
          <ac:chgData name="Marde Helbig" userId="0c416eeb-1dd3-4f7c-ab89-e02e229005b5" providerId="ADAL" clId="{BB41BCAD-FF62-4201-8CB3-95329EE1D9F8}" dt="2024-07-30T10:19:21.716" v="5082" actId="14100"/>
          <ac:spMkLst>
            <pc:docMk/>
            <pc:sldMk cId="2992971226" sldId="351"/>
            <ac:spMk id="6" creationId="{0933F20F-88E7-E7C6-E33A-D6BD92469747}"/>
          </ac:spMkLst>
        </pc:spChg>
      </pc:sldChg>
      <pc:sldChg chg="addSp delSp modSp add mod ord">
        <pc:chgData name="Marde Helbig" userId="0c416eeb-1dd3-4f7c-ab89-e02e229005b5" providerId="ADAL" clId="{BB41BCAD-FF62-4201-8CB3-95329EE1D9F8}" dt="2024-07-30T10:28:27.193" v="5276" actId="20577"/>
        <pc:sldMkLst>
          <pc:docMk/>
          <pc:sldMk cId="1271853703" sldId="352"/>
        </pc:sldMkLst>
        <pc:spChg chg="mod">
          <ac:chgData name="Marde Helbig" userId="0c416eeb-1dd3-4f7c-ab89-e02e229005b5" providerId="ADAL" clId="{BB41BCAD-FF62-4201-8CB3-95329EE1D9F8}" dt="2024-07-30T10:28:27.193" v="5276" actId="20577"/>
          <ac:spMkLst>
            <pc:docMk/>
            <pc:sldMk cId="1271853703" sldId="352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10:28:08.056" v="5266" actId="20577"/>
          <ac:spMkLst>
            <pc:docMk/>
            <pc:sldMk cId="1271853703" sldId="352"/>
            <ac:spMk id="4" creationId="{7B0015D2-3E47-EBCF-69F3-C528D5481DB5}"/>
          </ac:spMkLst>
        </pc:spChg>
        <pc:spChg chg="mod">
          <ac:chgData name="Marde Helbig" userId="0c416eeb-1dd3-4f7c-ab89-e02e229005b5" providerId="ADAL" clId="{BB41BCAD-FF62-4201-8CB3-95329EE1D9F8}" dt="2024-07-30T10:27:42.574" v="5261" actId="20577"/>
          <ac:spMkLst>
            <pc:docMk/>
            <pc:sldMk cId="1271853703" sldId="352"/>
            <ac:spMk id="5" creationId="{2F1460E6-DA42-63E7-DB1C-8D37985AA4E4}"/>
          </ac:spMkLst>
        </pc:spChg>
        <pc:spChg chg="del">
          <ac:chgData name="Marde Helbig" userId="0c416eeb-1dd3-4f7c-ab89-e02e229005b5" providerId="ADAL" clId="{BB41BCAD-FF62-4201-8CB3-95329EE1D9F8}" dt="2024-07-30T10:27:54.694" v="5262" actId="478"/>
          <ac:spMkLst>
            <pc:docMk/>
            <pc:sldMk cId="1271853703" sldId="352"/>
            <ac:spMk id="9" creationId="{308EDC82-E56F-040E-32AF-5A076AA7776D}"/>
          </ac:spMkLst>
        </pc:spChg>
        <pc:spChg chg="mod">
          <ac:chgData name="Marde Helbig" userId="0c416eeb-1dd3-4f7c-ab89-e02e229005b5" providerId="ADAL" clId="{BB41BCAD-FF62-4201-8CB3-95329EE1D9F8}" dt="2024-07-30T10:26:27.223" v="5151" actId="20577"/>
          <ac:spMkLst>
            <pc:docMk/>
            <pc:sldMk cId="1271853703" sldId="352"/>
            <ac:spMk id="10" creationId="{770EBD90-C5C5-F3F5-D70A-4A3B836A98A5}"/>
          </ac:spMkLst>
        </pc:spChg>
        <pc:graphicFrameChg chg="del">
          <ac:chgData name="Marde Helbig" userId="0c416eeb-1dd3-4f7c-ab89-e02e229005b5" providerId="ADAL" clId="{BB41BCAD-FF62-4201-8CB3-95329EE1D9F8}" dt="2024-07-30T10:26:15.398" v="5145" actId="478"/>
          <ac:graphicFrameMkLst>
            <pc:docMk/>
            <pc:sldMk cId="1271853703" sldId="352"/>
            <ac:graphicFrameMk id="3" creationId="{3C31A99A-0159-6230-4DEF-5908A763F123}"/>
          </ac:graphicFrameMkLst>
        </pc:graphicFrameChg>
        <pc:picChg chg="mod">
          <ac:chgData name="Marde Helbig" userId="0c416eeb-1dd3-4f7c-ab89-e02e229005b5" providerId="ADAL" clId="{BB41BCAD-FF62-4201-8CB3-95329EE1D9F8}" dt="2024-07-30T10:26:30.728" v="5152" actId="1076"/>
          <ac:picMkLst>
            <pc:docMk/>
            <pc:sldMk cId="1271853703" sldId="352"/>
            <ac:picMk id="6" creationId="{B8E38675-E74A-B168-E33F-EEBF90523063}"/>
          </ac:picMkLst>
        </pc:picChg>
      </pc:sldChg>
      <pc:sldChg chg="addSp delSp modSp add mod ord delAnim">
        <pc:chgData name="Marde Helbig" userId="0c416eeb-1dd3-4f7c-ab89-e02e229005b5" providerId="ADAL" clId="{BB41BCAD-FF62-4201-8CB3-95329EE1D9F8}" dt="2024-07-30T10:41:46.653" v="5713" actId="33524"/>
        <pc:sldMkLst>
          <pc:docMk/>
          <pc:sldMk cId="2895664833" sldId="353"/>
        </pc:sldMkLst>
        <pc:spChg chg="mod">
          <ac:chgData name="Marde Helbig" userId="0c416eeb-1dd3-4f7c-ab89-e02e229005b5" providerId="ADAL" clId="{BB41BCAD-FF62-4201-8CB3-95329EE1D9F8}" dt="2024-07-30T10:32:14.071" v="5327" actId="20577"/>
          <ac:spMkLst>
            <pc:docMk/>
            <pc:sldMk cId="2895664833" sldId="353"/>
            <ac:spMk id="2" creationId="{34DB6CE4-2B13-4715-B5B2-615A55922CA1}"/>
          </ac:spMkLst>
        </pc:spChg>
        <pc:spChg chg="del mod">
          <ac:chgData name="Marde Helbig" userId="0c416eeb-1dd3-4f7c-ab89-e02e229005b5" providerId="ADAL" clId="{BB41BCAD-FF62-4201-8CB3-95329EE1D9F8}" dt="2024-07-30T10:32:34.830" v="5329" actId="478"/>
          <ac:spMkLst>
            <pc:docMk/>
            <pc:sldMk cId="2895664833" sldId="353"/>
            <ac:spMk id="3" creationId="{13EB7DDF-4631-13E3-B2C8-BFD33B0DEFF5}"/>
          </ac:spMkLst>
        </pc:spChg>
        <pc:spChg chg="mod">
          <ac:chgData name="Marde Helbig" userId="0c416eeb-1dd3-4f7c-ab89-e02e229005b5" providerId="ADAL" clId="{BB41BCAD-FF62-4201-8CB3-95329EE1D9F8}" dt="2024-07-30T10:33:14.523" v="5335" actId="1076"/>
          <ac:spMkLst>
            <pc:docMk/>
            <pc:sldMk cId="2895664833" sldId="353"/>
            <ac:spMk id="5" creationId="{F4752426-7631-45D8-A0F3-92BC703EAA0F}"/>
          </ac:spMkLst>
        </pc:spChg>
        <pc:spChg chg="add mod">
          <ac:chgData name="Marde Helbig" userId="0c416eeb-1dd3-4f7c-ab89-e02e229005b5" providerId="ADAL" clId="{BB41BCAD-FF62-4201-8CB3-95329EE1D9F8}" dt="2024-07-30T10:32:47.192" v="5332" actId="1076"/>
          <ac:spMkLst>
            <pc:docMk/>
            <pc:sldMk cId="2895664833" sldId="353"/>
            <ac:spMk id="6" creationId="{52662B1A-BA57-7987-2A98-5C69278FC693}"/>
          </ac:spMkLst>
        </pc:spChg>
        <pc:spChg chg="del">
          <ac:chgData name="Marde Helbig" userId="0c416eeb-1dd3-4f7c-ab89-e02e229005b5" providerId="ADAL" clId="{BB41BCAD-FF62-4201-8CB3-95329EE1D9F8}" dt="2024-07-30T10:33:09.442" v="5333" actId="478"/>
          <ac:spMkLst>
            <pc:docMk/>
            <pc:sldMk cId="2895664833" sldId="353"/>
            <ac:spMk id="9" creationId="{308EDC82-E56F-040E-32AF-5A076AA7776D}"/>
          </ac:spMkLst>
        </pc:spChg>
        <pc:spChg chg="mod">
          <ac:chgData name="Marde Helbig" userId="0c416eeb-1dd3-4f7c-ab89-e02e229005b5" providerId="ADAL" clId="{BB41BCAD-FF62-4201-8CB3-95329EE1D9F8}" dt="2024-07-30T10:41:46.653" v="5713" actId="33524"/>
          <ac:spMkLst>
            <pc:docMk/>
            <pc:sldMk cId="2895664833" sldId="353"/>
            <ac:spMk id="10" creationId="{9FCEBBF8-4AC6-828B-DC91-BF312304F0F9}"/>
          </ac:spMkLst>
        </pc:spChg>
        <pc:spChg chg="add mod">
          <ac:chgData name="Marde Helbig" userId="0c416eeb-1dd3-4f7c-ab89-e02e229005b5" providerId="ADAL" clId="{BB41BCAD-FF62-4201-8CB3-95329EE1D9F8}" dt="2024-07-30T10:32:47.192" v="5332" actId="1076"/>
          <ac:spMkLst>
            <pc:docMk/>
            <pc:sldMk cId="2895664833" sldId="353"/>
            <ac:spMk id="11" creationId="{3D05BF4D-A64F-30E2-CF15-3B131EC04C45}"/>
          </ac:spMkLst>
        </pc:spChg>
        <pc:spChg chg="del">
          <ac:chgData name="Marde Helbig" userId="0c416eeb-1dd3-4f7c-ab89-e02e229005b5" providerId="ADAL" clId="{BB41BCAD-FF62-4201-8CB3-95329EE1D9F8}" dt="2024-07-30T10:36:24.966" v="5403" actId="478"/>
          <ac:spMkLst>
            <pc:docMk/>
            <pc:sldMk cId="2895664833" sldId="353"/>
            <ac:spMk id="12" creationId="{1A1680DA-0131-EFF9-E9F3-5EFA30E1E2E6}"/>
          </ac:spMkLst>
        </pc:spChg>
        <pc:picChg chg="del">
          <ac:chgData name="Marde Helbig" userId="0c416eeb-1dd3-4f7c-ab89-e02e229005b5" providerId="ADAL" clId="{BB41BCAD-FF62-4201-8CB3-95329EE1D9F8}" dt="2024-07-30T10:32:36.718" v="5330" actId="478"/>
          <ac:picMkLst>
            <pc:docMk/>
            <pc:sldMk cId="2895664833" sldId="353"/>
            <ac:picMk id="4" creationId="{01732EC8-F699-5486-3690-92FE01A9D1CD}"/>
          </ac:picMkLst>
        </pc:picChg>
        <pc:picChg chg="add mod">
          <ac:chgData name="Marde Helbig" userId="0c416eeb-1dd3-4f7c-ab89-e02e229005b5" providerId="ADAL" clId="{BB41BCAD-FF62-4201-8CB3-95329EE1D9F8}" dt="2024-07-30T10:32:47.192" v="5332" actId="1076"/>
          <ac:picMkLst>
            <pc:docMk/>
            <pc:sldMk cId="2895664833" sldId="353"/>
            <ac:picMk id="7" creationId="{63216F4B-E24D-3765-12F6-60D5FDB76E4B}"/>
          </ac:picMkLst>
        </pc:picChg>
        <pc:picChg chg="mod">
          <ac:chgData name="Marde Helbig" userId="0c416eeb-1dd3-4f7c-ab89-e02e229005b5" providerId="ADAL" clId="{BB41BCAD-FF62-4201-8CB3-95329EE1D9F8}" dt="2024-07-30T10:33:12.132" v="5334" actId="1076"/>
          <ac:picMkLst>
            <pc:docMk/>
            <pc:sldMk cId="2895664833" sldId="353"/>
            <ac:picMk id="8" creationId="{CF636C90-1109-7431-E606-7F3B6298C08C}"/>
          </ac:picMkLst>
        </pc:picChg>
        <pc:picChg chg="add mod">
          <ac:chgData name="Marde Helbig" userId="0c416eeb-1dd3-4f7c-ab89-e02e229005b5" providerId="ADAL" clId="{BB41BCAD-FF62-4201-8CB3-95329EE1D9F8}" dt="2024-07-30T10:32:47.192" v="5332" actId="1076"/>
          <ac:picMkLst>
            <pc:docMk/>
            <pc:sldMk cId="2895664833" sldId="353"/>
            <ac:picMk id="13" creationId="{01B7FE59-7992-6A45-AC40-949AF8ABB963}"/>
          </ac:picMkLst>
        </pc:picChg>
        <pc:picChg chg="add mod">
          <ac:chgData name="Marde Helbig" userId="0c416eeb-1dd3-4f7c-ab89-e02e229005b5" providerId="ADAL" clId="{BB41BCAD-FF62-4201-8CB3-95329EE1D9F8}" dt="2024-07-30T10:39:39.961" v="5626" actId="1076"/>
          <ac:picMkLst>
            <pc:docMk/>
            <pc:sldMk cId="2895664833" sldId="353"/>
            <ac:picMk id="14" creationId="{A32AF141-4193-0C01-CA07-0A5F9BF5BF2D}"/>
          </ac:picMkLst>
        </pc:picChg>
      </pc:sldChg>
      <pc:sldChg chg="addSp delSp modSp add mod delAnim modAnim">
        <pc:chgData name="Marde Helbig" userId="0c416eeb-1dd3-4f7c-ab89-e02e229005b5" providerId="ADAL" clId="{BB41BCAD-FF62-4201-8CB3-95329EE1D9F8}" dt="2024-07-30T10:54:39.590" v="6032" actId="14100"/>
        <pc:sldMkLst>
          <pc:docMk/>
          <pc:sldMk cId="2908857307" sldId="354"/>
        </pc:sldMkLst>
        <pc:spChg chg="mod">
          <ac:chgData name="Marde Helbig" userId="0c416eeb-1dd3-4f7c-ab89-e02e229005b5" providerId="ADAL" clId="{BB41BCAD-FF62-4201-8CB3-95329EE1D9F8}" dt="2024-07-30T10:43:35.468" v="5735" actId="20577"/>
          <ac:spMkLst>
            <pc:docMk/>
            <pc:sldMk cId="2908857307" sldId="354"/>
            <ac:spMk id="2" creationId="{34DB6CE4-2B13-4715-B5B2-615A55922CA1}"/>
          </ac:spMkLst>
        </pc:spChg>
        <pc:spChg chg="del">
          <ac:chgData name="Marde Helbig" userId="0c416eeb-1dd3-4f7c-ab89-e02e229005b5" providerId="ADAL" clId="{BB41BCAD-FF62-4201-8CB3-95329EE1D9F8}" dt="2024-07-30T10:43:40.333" v="5738" actId="478"/>
          <ac:spMkLst>
            <pc:docMk/>
            <pc:sldMk cId="2908857307" sldId="354"/>
            <ac:spMk id="4" creationId="{7B0015D2-3E47-EBCF-69F3-C528D5481DB5}"/>
          </ac:spMkLst>
        </pc:spChg>
        <pc:spChg chg="del mod">
          <ac:chgData name="Marde Helbig" userId="0c416eeb-1dd3-4f7c-ab89-e02e229005b5" providerId="ADAL" clId="{BB41BCAD-FF62-4201-8CB3-95329EE1D9F8}" dt="2024-07-30T10:43:41.716" v="5740" actId="478"/>
          <ac:spMkLst>
            <pc:docMk/>
            <pc:sldMk cId="2908857307" sldId="354"/>
            <ac:spMk id="5" creationId="{2F1460E6-DA42-63E7-DB1C-8D37985AA4E4}"/>
          </ac:spMkLst>
        </pc:spChg>
        <pc:spChg chg="add del mod">
          <ac:chgData name="Marde Helbig" userId="0c416eeb-1dd3-4f7c-ab89-e02e229005b5" providerId="ADAL" clId="{BB41BCAD-FF62-4201-8CB3-95329EE1D9F8}" dt="2024-07-30T10:47:21.945" v="5781" actId="478"/>
          <ac:spMkLst>
            <pc:docMk/>
            <pc:sldMk cId="2908857307" sldId="354"/>
            <ac:spMk id="8" creationId="{E80CEDE1-5043-8EA9-9800-6B4DACAFFE32}"/>
          </ac:spMkLst>
        </pc:spChg>
        <pc:spChg chg="del">
          <ac:chgData name="Marde Helbig" userId="0c416eeb-1dd3-4f7c-ab89-e02e229005b5" providerId="ADAL" clId="{BB41BCAD-FF62-4201-8CB3-95329EE1D9F8}" dt="2024-07-30T10:43:39.332" v="5737" actId="478"/>
          <ac:spMkLst>
            <pc:docMk/>
            <pc:sldMk cId="2908857307" sldId="354"/>
            <ac:spMk id="10" creationId="{770EBD90-C5C5-F3F5-D70A-4A3B836A98A5}"/>
          </ac:spMkLst>
        </pc:spChg>
        <pc:spChg chg="add del mod">
          <ac:chgData name="Marde Helbig" userId="0c416eeb-1dd3-4f7c-ab89-e02e229005b5" providerId="ADAL" clId="{BB41BCAD-FF62-4201-8CB3-95329EE1D9F8}" dt="2024-07-30T10:46:51.406" v="5779"/>
          <ac:spMkLst>
            <pc:docMk/>
            <pc:sldMk cId="2908857307" sldId="354"/>
            <ac:spMk id="11" creationId="{DADF221A-15A9-093A-0AA6-1F598EF3F31F}"/>
          </ac:spMkLst>
        </pc:spChg>
        <pc:graphicFrameChg chg="add del mod modGraphic">
          <ac:chgData name="Marde Helbig" userId="0c416eeb-1dd3-4f7c-ab89-e02e229005b5" providerId="ADAL" clId="{BB41BCAD-FF62-4201-8CB3-95329EE1D9F8}" dt="2024-07-30T10:48:03.660" v="5798" actId="478"/>
          <ac:graphicFrameMkLst>
            <pc:docMk/>
            <pc:sldMk cId="2908857307" sldId="354"/>
            <ac:graphicFrameMk id="9" creationId="{9DEB3C57-80AB-62BE-6181-BDCDACD94403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10:54:39.590" v="6032" actId="14100"/>
          <ac:graphicFrameMkLst>
            <pc:docMk/>
            <pc:sldMk cId="2908857307" sldId="354"/>
            <ac:graphicFrameMk id="12" creationId="{96CBCF03-E66B-44AB-75E9-D274EDB3B991}"/>
          </ac:graphicFrameMkLst>
        </pc:graphicFrameChg>
        <pc:picChg chg="del">
          <ac:chgData name="Marde Helbig" userId="0c416eeb-1dd3-4f7c-ab89-e02e229005b5" providerId="ADAL" clId="{BB41BCAD-FF62-4201-8CB3-95329EE1D9F8}" dt="2024-07-30T10:43:41.036" v="5739" actId="478"/>
          <ac:picMkLst>
            <pc:docMk/>
            <pc:sldMk cId="2908857307" sldId="354"/>
            <ac:picMk id="6" creationId="{B8E38675-E74A-B168-E33F-EEBF90523063}"/>
          </ac:picMkLst>
        </pc:picChg>
        <pc:picChg chg="add del mod">
          <ac:chgData name="Marde Helbig" userId="0c416eeb-1dd3-4f7c-ab89-e02e229005b5" providerId="ADAL" clId="{BB41BCAD-FF62-4201-8CB3-95329EE1D9F8}" dt="2024-07-30T10:52:42.763" v="5982" actId="478"/>
          <ac:picMkLst>
            <pc:docMk/>
            <pc:sldMk cId="2908857307" sldId="354"/>
            <ac:picMk id="7" creationId="{F75BE4F3-C607-D562-5E0B-E31B5F749561}"/>
          </ac:picMkLst>
        </pc:picChg>
      </pc:sldChg>
      <pc:sldChg chg="modSp add mod">
        <pc:chgData name="Marde Helbig" userId="0c416eeb-1dd3-4f7c-ab89-e02e229005b5" providerId="ADAL" clId="{BB41BCAD-FF62-4201-8CB3-95329EE1D9F8}" dt="2024-07-30T10:57:10.890" v="6048" actId="20577"/>
        <pc:sldMkLst>
          <pc:docMk/>
          <pc:sldMk cId="3524797972" sldId="355"/>
        </pc:sldMkLst>
        <pc:spChg chg="mod">
          <ac:chgData name="Marde Helbig" userId="0c416eeb-1dd3-4f7c-ab89-e02e229005b5" providerId="ADAL" clId="{BB41BCAD-FF62-4201-8CB3-95329EE1D9F8}" dt="2024-07-30T10:57:10.890" v="6048" actId="20577"/>
          <ac:spMkLst>
            <pc:docMk/>
            <pc:sldMk cId="3524797972" sldId="355"/>
            <ac:spMk id="3" creationId="{2E77028F-9322-737D-331F-40ADB2AB9B5D}"/>
          </ac:spMkLst>
        </pc:spChg>
      </pc:sldChg>
      <pc:sldChg chg="addSp modSp new mod">
        <pc:chgData name="Marde Helbig" userId="0c416eeb-1dd3-4f7c-ab89-e02e229005b5" providerId="ADAL" clId="{BB41BCAD-FF62-4201-8CB3-95329EE1D9F8}" dt="2024-07-30T11:02:37.088" v="6432" actId="1076"/>
        <pc:sldMkLst>
          <pc:docMk/>
          <pc:sldMk cId="1960397761" sldId="356"/>
        </pc:sldMkLst>
        <pc:spChg chg="mod">
          <ac:chgData name="Marde Helbig" userId="0c416eeb-1dd3-4f7c-ab89-e02e229005b5" providerId="ADAL" clId="{BB41BCAD-FF62-4201-8CB3-95329EE1D9F8}" dt="2024-07-30T11:00:03.511" v="6223" actId="1076"/>
          <ac:spMkLst>
            <pc:docMk/>
            <pc:sldMk cId="1960397761" sldId="356"/>
            <ac:spMk id="2" creationId="{E12A42D5-F3FA-6A81-6181-CA60439E2253}"/>
          </ac:spMkLst>
        </pc:spChg>
        <pc:spChg chg="mod">
          <ac:chgData name="Marde Helbig" userId="0c416eeb-1dd3-4f7c-ab89-e02e229005b5" providerId="ADAL" clId="{BB41BCAD-FF62-4201-8CB3-95329EE1D9F8}" dt="2024-07-30T11:02:37.088" v="6432" actId="1076"/>
          <ac:spMkLst>
            <pc:docMk/>
            <pc:sldMk cId="1960397761" sldId="356"/>
            <ac:spMk id="3" creationId="{5044012E-3D2E-CEAC-3FD1-CE4D1199F094}"/>
          </ac:spMkLst>
        </pc:spChg>
        <pc:picChg chg="add mod">
          <ac:chgData name="Marde Helbig" userId="0c416eeb-1dd3-4f7c-ab89-e02e229005b5" providerId="ADAL" clId="{BB41BCAD-FF62-4201-8CB3-95329EE1D9F8}" dt="2024-07-30T11:00:38.756" v="6229" actId="1076"/>
          <ac:picMkLst>
            <pc:docMk/>
            <pc:sldMk cId="1960397761" sldId="356"/>
            <ac:picMk id="5" creationId="{C1A90D04-4BF8-47AF-FB0E-C142C2B18F24}"/>
          </ac:picMkLst>
        </pc:picChg>
      </pc:sldChg>
      <pc:sldChg chg="addSp delSp modSp add mod modAnim">
        <pc:chgData name="Marde Helbig" userId="0c416eeb-1dd3-4f7c-ab89-e02e229005b5" providerId="ADAL" clId="{BB41BCAD-FF62-4201-8CB3-95329EE1D9F8}" dt="2024-07-30T12:00:20.335" v="7072"/>
        <pc:sldMkLst>
          <pc:docMk/>
          <pc:sldMk cId="1107046205" sldId="357"/>
        </pc:sldMkLst>
        <pc:spChg chg="mod">
          <ac:chgData name="Marde Helbig" userId="0c416eeb-1dd3-4f7c-ab89-e02e229005b5" providerId="ADAL" clId="{BB41BCAD-FF62-4201-8CB3-95329EE1D9F8}" dt="2024-07-30T11:04:07.091" v="6445" actId="20577"/>
          <ac:spMkLst>
            <pc:docMk/>
            <pc:sldMk cId="1107046205" sldId="357"/>
            <ac:spMk id="2" creationId="{E12A42D5-F3FA-6A81-6181-CA60439E2253}"/>
          </ac:spMkLst>
        </pc:spChg>
        <pc:spChg chg="mod or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3" creationId="{5044012E-3D2E-CEAC-3FD1-CE4D1199F094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9" creationId="{FF56415B-B8F2-882E-9595-84457EC7533D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0" creationId="{EC423C59-17DD-BC67-A77E-A81BE0DC764F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1" creationId="{945B37D2-5A2F-642D-E50F-28A721CE59B1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2" creationId="{70349D25-4C41-8E51-57EF-92FBCD24D004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3" creationId="{C90290C8-3F02-5E14-C918-C3AF357968AA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4" creationId="{36706916-3DA7-BB76-ABF0-F9F24AC9EF0F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5" creationId="{4C51340F-C69C-A92E-1472-AB510505FA92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6" creationId="{9175D277-D06B-9C47-B414-1F4D66D5B81B}"/>
          </ac:spMkLst>
        </pc:spChg>
        <pc:spChg chg="add mod">
          <ac:chgData name="Marde Helbig" userId="0c416eeb-1dd3-4f7c-ab89-e02e229005b5" providerId="ADAL" clId="{BB41BCAD-FF62-4201-8CB3-95329EE1D9F8}" dt="2024-07-30T11:56:15.341" v="7014" actId="1076"/>
          <ac:spMkLst>
            <pc:docMk/>
            <pc:sldMk cId="1107046205" sldId="357"/>
            <ac:spMk id="17" creationId="{65A76EF3-AD27-F2E2-B6F0-B396426A5D7A}"/>
          </ac:spMkLst>
        </pc:spChg>
        <pc:picChg chg="add mod">
          <ac:chgData name="Marde Helbig" userId="0c416eeb-1dd3-4f7c-ab89-e02e229005b5" providerId="ADAL" clId="{BB41BCAD-FF62-4201-8CB3-95329EE1D9F8}" dt="2024-07-30T11:56:11.005" v="7013" actId="1038"/>
          <ac:picMkLst>
            <pc:docMk/>
            <pc:sldMk cId="1107046205" sldId="357"/>
            <ac:picMk id="6" creationId="{73D6A2D0-578B-11B0-1505-1F99B7194300}"/>
          </ac:picMkLst>
        </pc:picChg>
        <pc:cxnChg chg="add del mod">
          <ac:chgData name="Marde Helbig" userId="0c416eeb-1dd3-4f7c-ab89-e02e229005b5" providerId="ADAL" clId="{BB41BCAD-FF62-4201-8CB3-95329EE1D9F8}" dt="2024-07-30T11:06:33.599" v="6515" actId="478"/>
          <ac:cxnSpMkLst>
            <pc:docMk/>
            <pc:sldMk cId="1107046205" sldId="357"/>
            <ac:cxnSpMk id="8" creationId="{8BEF7C79-48C9-E8BD-6C9F-A4CBD497F6DC}"/>
          </ac:cxnSpMkLst>
        </pc:cxnChg>
      </pc:sldChg>
      <pc:sldChg chg="modSp add del mod">
        <pc:chgData name="Marde Helbig" userId="0c416eeb-1dd3-4f7c-ab89-e02e229005b5" providerId="ADAL" clId="{BB41BCAD-FF62-4201-8CB3-95329EE1D9F8}" dt="2024-07-30T11:50:40.760" v="6810" actId="47"/>
        <pc:sldMkLst>
          <pc:docMk/>
          <pc:sldMk cId="1260838418" sldId="358"/>
        </pc:sldMkLst>
        <pc:spChg chg="mod">
          <ac:chgData name="Marde Helbig" userId="0c416eeb-1dd3-4f7c-ab89-e02e229005b5" providerId="ADAL" clId="{BB41BCAD-FF62-4201-8CB3-95329EE1D9F8}" dt="2024-07-30T11:48:31.679" v="6791" actId="20577"/>
          <ac:spMkLst>
            <pc:docMk/>
            <pc:sldMk cId="1260838418" sldId="358"/>
            <ac:spMk id="2" creationId="{E12A42D5-F3FA-6A81-6181-CA60439E2253}"/>
          </ac:spMkLst>
        </pc:spChg>
      </pc:sldChg>
      <pc:sldChg chg="addSp delSp modSp add mod ord modAnim">
        <pc:chgData name="Marde Helbig" userId="0c416eeb-1dd3-4f7c-ab89-e02e229005b5" providerId="ADAL" clId="{BB41BCAD-FF62-4201-8CB3-95329EE1D9F8}" dt="2024-07-30T12:00:01.460" v="7071"/>
        <pc:sldMkLst>
          <pc:docMk/>
          <pc:sldMk cId="533222089" sldId="359"/>
        </pc:sldMkLst>
        <pc:spChg chg="mod">
          <ac:chgData name="Marde Helbig" userId="0c416eeb-1dd3-4f7c-ab89-e02e229005b5" providerId="ADAL" clId="{BB41BCAD-FF62-4201-8CB3-95329EE1D9F8}" dt="2024-07-30T11:48:27.808" v="6789" actId="20577"/>
          <ac:spMkLst>
            <pc:docMk/>
            <pc:sldMk cId="533222089" sldId="359"/>
            <ac:spMk id="2" creationId="{E12A42D5-F3FA-6A81-6181-CA60439E2253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3" creationId="{5044012E-3D2E-CEAC-3FD1-CE4D1199F094}"/>
          </ac:spMkLst>
        </pc:spChg>
        <pc:spChg chg="add 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8" creationId="{A3CC20C6-565E-C9CD-D2C0-1C40E03E72B5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9" creationId="{FF56415B-B8F2-882E-9595-84457EC7533D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0" creationId="{EC423C59-17DD-BC67-A77E-A81BE0DC764F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1" creationId="{945B37D2-5A2F-642D-E50F-28A721CE59B1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2" creationId="{70349D25-4C41-8E51-57EF-92FBCD24D004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3" creationId="{C90290C8-3F02-5E14-C918-C3AF357968AA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4" creationId="{36706916-3DA7-BB76-ABF0-F9F24AC9EF0F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5" creationId="{4C51340F-C69C-A92E-1472-AB510505FA92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6" creationId="{9175D277-D06B-9C47-B414-1F4D66D5B81B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7" creationId="{65A76EF3-AD27-F2E2-B6F0-B396426A5D7A}"/>
          </ac:spMkLst>
        </pc:spChg>
        <pc:spChg chg="add 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8" creationId="{E72C2E79-0B2C-426A-131A-E44E08F0D1AC}"/>
          </ac:spMkLst>
        </pc:spChg>
        <pc:spChg chg="add 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9" creationId="{9F4090B0-F85F-F7E6-B902-06F4981F6CAD}"/>
          </ac:spMkLst>
        </pc:spChg>
        <pc:picChg chg="del">
          <ac:chgData name="Marde Helbig" userId="0c416eeb-1dd3-4f7c-ab89-e02e229005b5" providerId="ADAL" clId="{BB41BCAD-FF62-4201-8CB3-95329EE1D9F8}" dt="2024-07-30T11:46:07.838" v="6750" actId="478"/>
          <ac:picMkLst>
            <pc:docMk/>
            <pc:sldMk cId="533222089" sldId="359"/>
            <ac:picMk id="6" creationId="{73D6A2D0-578B-11B0-1505-1F99B7194300}"/>
          </ac:picMkLst>
        </pc:picChg>
        <pc:picChg chg="add mod ord">
          <ac:chgData name="Marde Helbig" userId="0c416eeb-1dd3-4f7c-ab89-e02e229005b5" providerId="ADAL" clId="{BB41BCAD-FF62-4201-8CB3-95329EE1D9F8}" dt="2024-07-30T11:55:59.537" v="6977" actId="1035"/>
          <ac:picMkLst>
            <pc:docMk/>
            <pc:sldMk cId="533222089" sldId="359"/>
            <ac:picMk id="7" creationId="{B1D0A6A5-76F1-0B87-9776-DCBF842FF00F}"/>
          </ac:picMkLst>
        </pc:picChg>
      </pc:sldChg>
      <pc:sldChg chg="addSp delSp modSp add mod modAnim">
        <pc:chgData name="Marde Helbig" userId="0c416eeb-1dd3-4f7c-ab89-e02e229005b5" providerId="ADAL" clId="{BB41BCAD-FF62-4201-8CB3-95329EE1D9F8}" dt="2024-07-30T12:02:11.970" v="7097" actId="20577"/>
        <pc:sldMkLst>
          <pc:docMk/>
          <pc:sldMk cId="2236001256" sldId="360"/>
        </pc:sldMkLst>
        <pc:spChg chg="mod">
          <ac:chgData name="Marde Helbig" userId="0c416eeb-1dd3-4f7c-ab89-e02e229005b5" providerId="ADAL" clId="{BB41BCAD-FF62-4201-8CB3-95329EE1D9F8}" dt="2024-07-30T11:50:47.384" v="6813" actId="20577"/>
          <ac:spMkLst>
            <pc:docMk/>
            <pc:sldMk cId="2236001256" sldId="360"/>
            <ac:spMk id="2" creationId="{E12A42D5-F3FA-6A81-6181-CA60439E2253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3" creationId="{5044012E-3D2E-CEAC-3FD1-CE4D1199F094}"/>
          </ac:spMkLst>
        </pc:spChg>
        <pc:spChg chg="mod">
          <ac:chgData name="Marde Helbig" userId="0c416eeb-1dd3-4f7c-ab89-e02e229005b5" providerId="ADAL" clId="{BB41BCAD-FF62-4201-8CB3-95329EE1D9F8}" dt="2024-07-30T11:56:34.181" v="7039" actId="14100"/>
          <ac:spMkLst>
            <pc:docMk/>
            <pc:sldMk cId="2236001256" sldId="360"/>
            <ac:spMk id="8" creationId="{A3CC20C6-565E-C9CD-D2C0-1C40E03E72B5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9" creationId="{FF56415B-B8F2-882E-9595-84457EC7533D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0" creationId="{EC423C59-17DD-BC67-A77E-A81BE0DC764F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1" creationId="{945B37D2-5A2F-642D-E50F-28A721CE59B1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2" creationId="{70349D25-4C41-8E51-57EF-92FBCD24D004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3" creationId="{C90290C8-3F02-5E14-C918-C3AF357968AA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4" creationId="{36706916-3DA7-BB76-ABF0-F9F24AC9EF0F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5" creationId="{4C51340F-C69C-A92E-1472-AB510505FA92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6" creationId="{9175D277-D06B-9C47-B414-1F4D66D5B81B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7" creationId="{65A76EF3-AD27-F2E2-B6F0-B396426A5D7A}"/>
          </ac:spMkLst>
        </pc:spChg>
        <pc:spChg chg="mod">
          <ac:chgData name="Marde Helbig" userId="0c416eeb-1dd3-4f7c-ab89-e02e229005b5" providerId="ADAL" clId="{BB41BCAD-FF62-4201-8CB3-95329EE1D9F8}" dt="2024-07-30T12:02:04.544" v="7094" actId="27636"/>
          <ac:spMkLst>
            <pc:docMk/>
            <pc:sldMk cId="2236001256" sldId="360"/>
            <ac:spMk id="18" creationId="{E72C2E79-0B2C-426A-131A-E44E08F0D1AC}"/>
          </ac:spMkLst>
        </pc:spChg>
        <pc:spChg chg="mod">
          <ac:chgData name="Marde Helbig" userId="0c416eeb-1dd3-4f7c-ab89-e02e229005b5" providerId="ADAL" clId="{BB41BCAD-FF62-4201-8CB3-95329EE1D9F8}" dt="2024-07-30T11:56:42.735" v="7054" actId="1076"/>
          <ac:spMkLst>
            <pc:docMk/>
            <pc:sldMk cId="2236001256" sldId="360"/>
            <ac:spMk id="19" creationId="{9F4090B0-F85F-F7E6-B902-06F4981F6CAD}"/>
          </ac:spMkLst>
        </pc:spChg>
        <pc:spChg chg="add 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20" creationId="{082DBA36-B992-9575-7A31-2FF3C3FDFE08}"/>
          </ac:spMkLst>
        </pc:spChg>
        <pc:spChg chg="add mod">
          <ac:chgData name="Marde Helbig" userId="0c416eeb-1dd3-4f7c-ab89-e02e229005b5" providerId="ADAL" clId="{BB41BCAD-FF62-4201-8CB3-95329EE1D9F8}" dt="2024-07-30T12:02:11.970" v="7097" actId="20577"/>
          <ac:spMkLst>
            <pc:docMk/>
            <pc:sldMk cId="2236001256" sldId="360"/>
            <ac:spMk id="21" creationId="{F931728C-425A-EE2B-01E8-BD5BFB884501}"/>
          </ac:spMkLst>
        </pc:spChg>
        <pc:spChg chg="add 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22" creationId="{CD7686AA-F91F-8E0D-B865-511192FFFF6E}"/>
          </ac:spMkLst>
        </pc:spChg>
        <pc:picChg chg="add mod ord">
          <ac:chgData name="Marde Helbig" userId="0c416eeb-1dd3-4f7c-ab89-e02e229005b5" providerId="ADAL" clId="{BB41BCAD-FF62-4201-8CB3-95329EE1D9F8}" dt="2024-07-30T11:56:28.138" v="7038" actId="1036"/>
          <ac:picMkLst>
            <pc:docMk/>
            <pc:sldMk cId="2236001256" sldId="360"/>
            <ac:picMk id="6" creationId="{55117695-B42D-556E-FFDC-CE10E480DCC8}"/>
          </ac:picMkLst>
        </pc:picChg>
        <pc:picChg chg="del">
          <ac:chgData name="Marde Helbig" userId="0c416eeb-1dd3-4f7c-ab89-e02e229005b5" providerId="ADAL" clId="{BB41BCAD-FF62-4201-8CB3-95329EE1D9F8}" dt="2024-07-30T11:50:52.840" v="6814" actId="478"/>
          <ac:picMkLst>
            <pc:docMk/>
            <pc:sldMk cId="2236001256" sldId="360"/>
            <ac:picMk id="7" creationId="{B1D0A6A5-76F1-0B87-9776-DCBF842FF00F}"/>
          </ac:picMkLst>
        </pc:picChg>
      </pc:sldChg>
      <pc:sldChg chg="add">
        <pc:chgData name="Marde Helbig" userId="0c416eeb-1dd3-4f7c-ab89-e02e229005b5" providerId="ADAL" clId="{BB41BCAD-FF62-4201-8CB3-95329EE1D9F8}" dt="2024-07-30T12:02:59.816" v="7098"/>
        <pc:sldMkLst>
          <pc:docMk/>
          <pc:sldMk cId="1035175475" sldId="361"/>
        </pc:sldMkLst>
      </pc:sldChg>
      <pc:sldChg chg="modSp add mod">
        <pc:chgData name="Marde Helbig" userId="0c416eeb-1dd3-4f7c-ab89-e02e229005b5" providerId="ADAL" clId="{BB41BCAD-FF62-4201-8CB3-95329EE1D9F8}" dt="2024-07-30T12:03:50.498" v="7137" actId="20577"/>
        <pc:sldMkLst>
          <pc:docMk/>
          <pc:sldMk cId="1502360105" sldId="362"/>
        </pc:sldMkLst>
        <pc:spChg chg="mod">
          <ac:chgData name="Marde Helbig" userId="0c416eeb-1dd3-4f7c-ab89-e02e229005b5" providerId="ADAL" clId="{BB41BCAD-FF62-4201-8CB3-95329EE1D9F8}" dt="2024-07-30T12:03:50.498" v="7137" actId="20577"/>
          <ac:spMkLst>
            <pc:docMk/>
            <pc:sldMk cId="1502360105" sldId="362"/>
            <ac:spMk id="6" creationId="{0933F20F-88E7-E7C6-E33A-D6BD924697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7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4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5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3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0A4EB-676F-179C-F9F4-617CA93397C4}"/>
              </a:ext>
            </a:extLst>
          </p:cNvPr>
          <p:cNvSpPr txBox="1"/>
          <p:nvPr/>
        </p:nvSpPr>
        <p:spPr>
          <a:xfrm>
            <a:off x="3913109" y="5739006"/>
            <a:ext cx="427122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parenthesis to overwrite precedence</a:t>
            </a:r>
            <a:endParaRPr lang="en-AU" dirty="0"/>
          </a:p>
        </p:txBody>
      </p:sp>
      <p:pic>
        <p:nvPicPr>
          <p:cNvPr id="15" name="Picture 14" descr="Playful Cat">
            <a:extLst>
              <a:ext uri="{FF2B5EF4-FFF2-40B4-BE49-F238E27FC236}">
                <a16:creationId xmlns:a16="http://schemas.microsoft.com/office/drawing/2014/main" id="{AACAAE44-C1A5-6A35-AE06-ED8BC99B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33" y="5432961"/>
            <a:ext cx="952376" cy="952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5E5F1-6EFF-8638-9708-9C45C900C7E0}"/>
              </a:ext>
            </a:extLst>
          </p:cNvPr>
          <p:cNvSpPr txBox="1"/>
          <p:nvPr/>
        </p:nvSpPr>
        <p:spPr>
          <a:xfrm>
            <a:off x="1325830" y="1836345"/>
            <a:ext cx="51745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and Boolean operators</a:t>
            </a:r>
            <a:endParaRPr lang="en-AU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7982A3-F2E1-3CC1-44BD-E25B59CE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8332"/>
              </p:ext>
            </p:extLst>
          </p:nvPr>
        </p:nvGraphicFramePr>
        <p:xfrm>
          <a:off x="1365060" y="2269125"/>
          <a:ext cx="96348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19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097434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5209046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+ and -, ¬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¬ (x &lt; 10) = ¬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+ and -,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&lt;, </a:t>
                      </a:r>
                      <a:r>
                        <a:rPr lang="en-AU" dirty="0"/>
                        <a:t>≤</a:t>
                      </a:r>
                      <a:r>
                        <a:rPr lang="en-US" dirty="0"/>
                        <a:t>, &gt;, </a:t>
                      </a:r>
                      <a:r>
                        <a:rPr lang="en-AU" dirty="0"/>
                        <a:t>≥</a:t>
                      </a:r>
                      <a:r>
                        <a:rPr lang="en-US" dirty="0"/>
                        <a:t>, =, </a:t>
                      </a:r>
                      <a:r>
                        <a:rPr lang="en-AU" dirty="0"/>
                        <a:t>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3, 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(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2) =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 = F</a:t>
                      </a:r>
                      <a:endParaRPr lang="en-A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</a:t>
                      </a:r>
                      <a:r>
                        <a:rPr lang="en-US" dirty="0"/>
                        <a:t>¬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</a:t>
                      </a:r>
                      <a:r>
                        <a:rPr lang="en-AU" dirty="0"/>
                        <a:t> = (</a:t>
                      </a:r>
                      <a:r>
                        <a:rPr lang="en-US" dirty="0"/>
                        <a:t>¬</a:t>
                      </a:r>
                      <a:r>
                        <a:rPr lang="en-AU" dirty="0"/>
                        <a:t>F)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 = T ∧ T = 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∨, </a:t>
                      </a:r>
                      <a:r>
                        <a:rPr lang="en-AU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3, 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 (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2) =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 T = 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234965" y="1682171"/>
            <a:ext cx="48610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Boolean operators to combine Boolean values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009310" y="2422378"/>
          <a:ext cx="10291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2486346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2661007">
                  <a:extLst>
                    <a:ext uri="{9D8B030D-6E8A-4147-A177-3AD203B41FA5}">
                      <a16:colId xmlns:a16="http://schemas.microsoft.com/office/drawing/2014/main" val="4161712860"/>
                    </a:ext>
                  </a:extLst>
                </a:gridCol>
                <a:gridCol w="2101873">
                  <a:extLst>
                    <a:ext uri="{9D8B030D-6E8A-4147-A177-3AD203B41FA5}">
                      <a16:colId xmlns:a16="http://schemas.microsoft.com/office/drawing/2014/main" val="456412944"/>
                    </a:ext>
                  </a:extLst>
                </a:gridCol>
                <a:gridCol w="1819747">
                  <a:extLst>
                    <a:ext uri="{9D8B030D-6E8A-4147-A177-3AD203B41FA5}">
                      <a16:colId xmlns:a16="http://schemas.microsoft.com/office/drawing/2014/main" val="397138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Operand Values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Boolean 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Value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x</a:t>
                      </a:r>
                      <a:r>
                        <a:rPr lang="en-US" dirty="0"/>
                        <a:t>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=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≠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≤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AU" dirty="0"/>
                        <a:t>≥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9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719706" y="652003"/>
            <a:ext cx="8899513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Boolean values and Expressions?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2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Booleans and selections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Section 10: Type BOOL and Boolean expression 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137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 Bool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6840534" y="1413041"/>
            <a:ext cx="4143417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type(True)</a:t>
            </a:r>
          </a:p>
          <a:p>
            <a:r>
              <a:rPr lang="en-US" dirty="0"/>
              <a:t>&lt;class ‘bool’&gt;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76391" y="1635001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Boolean values in Python is of type </a:t>
            </a:r>
            <a:r>
              <a:rPr lang="en-US" dirty="0">
                <a:latin typeface="Txtt"/>
              </a:rPr>
              <a:t>bool</a:t>
            </a:r>
            <a:endParaRPr lang="en-AU" dirty="0">
              <a:latin typeface="Txt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1476390" y="2060030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 possible values: </a:t>
            </a:r>
            <a:r>
              <a:rPr lang="en-US" dirty="0">
                <a:latin typeface="Txtt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False</a:t>
            </a:r>
            <a:endParaRPr lang="en-AU" dirty="0">
              <a:latin typeface="Txtt"/>
            </a:endParaRPr>
          </a:p>
        </p:txBody>
      </p:sp>
      <p:pic>
        <p:nvPicPr>
          <p:cNvPr id="4" name="Picture 3" descr="Happy cartoon bee">
            <a:extLst>
              <a:ext uri="{FF2B5EF4-FFF2-40B4-BE49-F238E27FC236}">
                <a16:creationId xmlns:a16="http://schemas.microsoft.com/office/drawing/2014/main" id="{01732EC8-F699-5486-3690-92FE01A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353" y="563236"/>
            <a:ext cx="975473" cy="10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typecasting to bool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1613476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cast other value types to type </a:t>
            </a:r>
            <a:r>
              <a:rPr lang="en-US" dirty="0">
                <a:latin typeface="Txtt"/>
              </a:rPr>
              <a:t>bool</a:t>
            </a:r>
            <a:endParaRPr lang="en-AU" dirty="0">
              <a:latin typeface="Txt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B7DDF-4631-13E3-B2C8-BFD33B0DEFF5}"/>
              </a:ext>
            </a:extLst>
          </p:cNvPr>
          <p:cNvSpPr txBox="1"/>
          <p:nvPr/>
        </p:nvSpPr>
        <p:spPr>
          <a:xfrm>
            <a:off x="7277754" y="1584002"/>
            <a:ext cx="4143417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bool(0)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bool(1)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bool(-5)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bool(“”)  #empty string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bool(“ “)  #space in string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bool(“False”)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bool(“hello”)</a:t>
            </a:r>
          </a:p>
          <a:p>
            <a:r>
              <a:rPr lang="en-US" dirty="0"/>
              <a:t>True</a:t>
            </a:r>
            <a:endParaRPr lang="en-AU" dirty="0"/>
          </a:p>
        </p:txBody>
      </p:sp>
      <p:pic>
        <p:nvPicPr>
          <p:cNvPr id="4" name="Picture 3" descr="Happy cartoon bee">
            <a:extLst>
              <a:ext uri="{FF2B5EF4-FFF2-40B4-BE49-F238E27FC236}">
                <a16:creationId xmlns:a16="http://schemas.microsoft.com/office/drawing/2014/main" id="{01732EC8-F699-5486-3690-92FE01A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448" y="905807"/>
            <a:ext cx="968980" cy="1064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52426-7631-45D8-A0F3-92BC703EAA0F}"/>
              </a:ext>
            </a:extLst>
          </p:cNvPr>
          <p:cNvSpPr txBox="1"/>
          <p:nvPr/>
        </p:nvSpPr>
        <p:spPr>
          <a:xfrm>
            <a:off x="1394910" y="2309948"/>
            <a:ext cx="289643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we observe here?</a:t>
            </a:r>
            <a:endParaRPr lang="en-AU" dirty="0"/>
          </a:p>
        </p:txBody>
      </p:sp>
      <p:pic>
        <p:nvPicPr>
          <p:cNvPr id="8" name="Picture 7" descr="Cartoon bee with magnifying glass">
            <a:extLst>
              <a:ext uri="{FF2B5EF4-FFF2-40B4-BE49-F238E27FC236}">
                <a16:creationId xmlns:a16="http://schemas.microsoft.com/office/drawing/2014/main" id="{CF636C90-1109-7431-E606-7F3B629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7" y="2115885"/>
            <a:ext cx="667213" cy="757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EBBF8-4AC6-828B-DC91-BF312304F0F9}"/>
              </a:ext>
            </a:extLst>
          </p:cNvPr>
          <p:cNvSpPr txBox="1"/>
          <p:nvPr/>
        </p:nvSpPr>
        <p:spPr>
          <a:xfrm>
            <a:off x="1394910" y="2852650"/>
            <a:ext cx="521412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Txtt"/>
              </a:rPr>
              <a:t>x</a:t>
            </a:r>
            <a:r>
              <a:rPr lang="en-US" dirty="0"/>
              <a:t> is a number (</a:t>
            </a:r>
            <a:r>
              <a:rPr lang="en-US" dirty="0">
                <a:latin typeface="Txtt"/>
              </a:rPr>
              <a:t>int</a:t>
            </a:r>
            <a:r>
              <a:rPr lang="en-US" dirty="0"/>
              <a:t> or </a:t>
            </a:r>
            <a:r>
              <a:rPr lang="en-US" dirty="0">
                <a:latin typeface="Txtt"/>
              </a:rPr>
              <a:t>float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True </a:t>
            </a:r>
            <a:r>
              <a:rPr lang="en-US" dirty="0"/>
              <a:t>for values of </a:t>
            </a:r>
            <a:r>
              <a:rPr lang="en-US" dirty="0">
                <a:latin typeface="Txtt"/>
              </a:rPr>
              <a:t>x</a:t>
            </a:r>
            <a:r>
              <a:rPr lang="en-AU" dirty="0"/>
              <a:t>≠0 (non-zero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False </a:t>
            </a:r>
            <a:r>
              <a:rPr lang="en-US" dirty="0"/>
              <a:t>if</a:t>
            </a:r>
            <a:r>
              <a:rPr lang="en-US" dirty="0">
                <a:latin typeface="Txtt"/>
              </a:rPr>
              <a:t> x </a:t>
            </a:r>
            <a:r>
              <a:rPr lang="en-US" dirty="0"/>
              <a:t>has value </a:t>
            </a:r>
            <a:r>
              <a:rPr lang="en-US" dirty="0">
                <a:latin typeface="Txtt"/>
              </a:rPr>
              <a:t>0 </a:t>
            </a:r>
            <a:endParaRPr lang="en-AU" dirty="0">
              <a:latin typeface="Txt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680DA-0131-EFF9-E9F3-5EFA30E1E2E6}"/>
              </a:ext>
            </a:extLst>
          </p:cNvPr>
          <p:cNvSpPr txBox="1"/>
          <p:nvPr/>
        </p:nvSpPr>
        <p:spPr>
          <a:xfrm>
            <a:off x="1394910" y="3984659"/>
            <a:ext cx="4290666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Txtt"/>
              </a:rPr>
              <a:t>x</a:t>
            </a:r>
            <a:r>
              <a:rPr lang="en-US" dirty="0"/>
              <a:t> is a string (</a:t>
            </a:r>
            <a:r>
              <a:rPr lang="en-US" dirty="0">
                <a:latin typeface="Txtt"/>
              </a:rPr>
              <a:t>str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False </a:t>
            </a:r>
            <a:r>
              <a:rPr lang="en-US" dirty="0"/>
              <a:t>if</a:t>
            </a:r>
            <a:r>
              <a:rPr lang="en-US" dirty="0">
                <a:latin typeface="Txtt"/>
              </a:rPr>
              <a:t> x </a:t>
            </a:r>
            <a:r>
              <a:rPr lang="en-US" dirty="0"/>
              <a:t>is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True </a:t>
            </a:r>
            <a:r>
              <a:rPr lang="en-US" dirty="0"/>
              <a:t>if</a:t>
            </a:r>
            <a:r>
              <a:rPr lang="en-US" dirty="0">
                <a:latin typeface="Txtt"/>
              </a:rPr>
              <a:t> x </a:t>
            </a:r>
            <a:r>
              <a:rPr lang="en-US" dirty="0"/>
              <a:t>is not an empty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58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69482"/>
              </p:ext>
            </p:extLst>
          </p:nvPr>
        </p:nvGraphicFramePr>
        <p:xfrm>
          <a:off x="1454591" y="2184622"/>
          <a:ext cx="2380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522696" y="1768055"/>
            <a:ext cx="5214713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2 = 3</a:t>
            </a:r>
          </a:p>
          <a:p>
            <a:r>
              <a:rPr lang="en-US" dirty="0"/>
              <a:t>File “&lt;stdin&gt;”, line 1</a:t>
            </a:r>
          </a:p>
          <a:p>
            <a:r>
              <a:rPr lang="en-US" dirty="0"/>
              <a:t>2 = 3</a:t>
            </a:r>
          </a:p>
          <a:p>
            <a:r>
              <a:rPr lang="en-US" dirty="0"/>
              <a:t>^</a:t>
            </a:r>
          </a:p>
          <a:p>
            <a:r>
              <a:rPr lang="en-US" dirty="0" err="1"/>
              <a:t>SyntaxError</a:t>
            </a:r>
            <a:r>
              <a:rPr lang="en-US" dirty="0"/>
              <a:t>: cannot assign to literal here. Maybe you meant ‘==‘ instead of ‘=‘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a = b    #reference becomes the same</a:t>
            </a:r>
          </a:p>
          <a:p>
            <a:r>
              <a:rPr lang="en-US" dirty="0"/>
              <a:t>&gt;&gt;&gt; a == b  #value is now the same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a == b</a:t>
            </a:r>
          </a:p>
          <a:p>
            <a:r>
              <a:rPr lang="en-US" dirty="0"/>
              <a:t>False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57" y="1370901"/>
            <a:ext cx="968980" cy="1064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EBD90-C5C5-F3F5-D70A-4A3B836A98A5}"/>
              </a:ext>
            </a:extLst>
          </p:cNvPr>
          <p:cNvSpPr txBox="1"/>
          <p:nvPr/>
        </p:nvSpPr>
        <p:spPr>
          <a:xfrm>
            <a:off x="6967398" y="1815290"/>
            <a:ext cx="4924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576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962836"/>
            <a:ext cx="4672821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a != b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! = b</a:t>
            </a:r>
          </a:p>
          <a:p>
            <a:r>
              <a:rPr lang="en-US" dirty="0"/>
              <a:t>File ”&lt;stdin&gt;”, line 1</a:t>
            </a:r>
          </a:p>
          <a:p>
            <a:r>
              <a:rPr lang="en-US" dirty="0"/>
              <a:t>a !  = b</a:t>
            </a:r>
          </a:p>
          <a:p>
            <a:r>
              <a:rPr lang="en-US" dirty="0"/>
              <a:t>   ^</a:t>
            </a:r>
          </a:p>
          <a:p>
            <a:r>
              <a:rPr lang="en-US" dirty="0" err="1"/>
              <a:t>SyntaxError</a:t>
            </a:r>
            <a:r>
              <a:rPr lang="en-US" dirty="0"/>
              <a:t>: invalid syntax</a:t>
            </a:r>
          </a:p>
          <a:p>
            <a:r>
              <a:rPr lang="en-US" dirty="0"/>
              <a:t>&gt;&gt;&gt; a = b</a:t>
            </a:r>
          </a:p>
          <a:p>
            <a:r>
              <a:rPr lang="en-US" dirty="0"/>
              <a:t>&gt;&gt;&gt; a != b</a:t>
            </a:r>
          </a:p>
          <a:p>
            <a:r>
              <a:rPr lang="en-US" dirty="0"/>
              <a:t>False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00" y="1406114"/>
            <a:ext cx="968980" cy="10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944008" y="2025885"/>
            <a:ext cx="389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!=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343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53797"/>
              </p:ext>
            </p:extLst>
          </p:nvPr>
        </p:nvGraphicFramePr>
        <p:xfrm>
          <a:off x="1394910" y="2395217"/>
          <a:ext cx="2380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817983"/>
            <a:ext cx="4672821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-2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c = a</a:t>
            </a:r>
          </a:p>
          <a:p>
            <a:r>
              <a:rPr lang="en-US" dirty="0"/>
              <a:t>&gt;&gt;&gt; a &lt; b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&lt;= c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&gt; b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a &gt;= b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a &gt;= c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&gt; = c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822" y="1330586"/>
            <a:ext cx="968980" cy="10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944008" y="1881032"/>
            <a:ext cx="14542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&lt;, &lt;=, &gt;, &gt;=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32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0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1092055" y="1151463"/>
            <a:ext cx="10566029" cy="535531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r>
              <a:rPr lang="en-US" dirty="0"/>
              <a:t> = “1 </a:t>
            </a:r>
            <a:r>
              <a:rPr lang="en-US" dirty="0" err="1"/>
              <a:t>Etelka</a:t>
            </a:r>
            <a:r>
              <a:rPr lang="en-US" dirty="0"/>
              <a:t> Way, Arundel, 4214, QLD, Australia”    #reference </a:t>
            </a:r>
            <a:r>
              <a:rPr lang="en-US" dirty="0" err="1"/>
              <a:t>maryHouse</a:t>
            </a:r>
            <a:r>
              <a:rPr lang="en-US" dirty="0"/>
              <a:t> with value </a:t>
            </a:r>
          </a:p>
          <a:p>
            <a:r>
              <a:rPr lang="en-US" dirty="0"/>
              <a:t>&gt;&gt;&gt; </a:t>
            </a:r>
            <a:r>
              <a:rPr lang="en-US" dirty="0" err="1"/>
              <a:t>annHouse</a:t>
            </a:r>
            <a:r>
              <a:rPr lang="en-US" dirty="0"/>
              <a:t> = “3 Marble Arch, Arundel, 4214, QLD, Australia”   #reference </a:t>
            </a:r>
            <a:r>
              <a:rPr lang="en-US" dirty="0" err="1"/>
              <a:t>annHouse</a:t>
            </a:r>
            <a:r>
              <a:rPr lang="en-US" dirty="0"/>
              <a:t> with value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r>
              <a:rPr lang="en-US" dirty="0"/>
              <a:t>   #value of object reference </a:t>
            </a:r>
            <a:r>
              <a:rPr lang="en-US" dirty="0" err="1"/>
              <a:t>maryHouse</a:t>
            </a:r>
            <a:r>
              <a:rPr lang="en-US" dirty="0"/>
              <a:t> points to</a:t>
            </a:r>
          </a:p>
          <a:p>
            <a:r>
              <a:rPr lang="en-US" dirty="0"/>
              <a:t>’1 </a:t>
            </a:r>
            <a:r>
              <a:rPr lang="en-US" dirty="0" err="1"/>
              <a:t>Etelka</a:t>
            </a:r>
            <a:r>
              <a:rPr lang="en-US" dirty="0"/>
              <a:t> Way, Arundel, 4214, QLD, Australia’</a:t>
            </a:r>
          </a:p>
          <a:p>
            <a:r>
              <a:rPr lang="en-US" dirty="0"/>
              <a:t>&gt;&gt;&gt; type(</a:t>
            </a:r>
            <a:r>
              <a:rPr lang="en-US" dirty="0" err="1"/>
              <a:t>maryHouse</a:t>
            </a:r>
            <a:r>
              <a:rPr lang="en-US" dirty="0"/>
              <a:t>)   #type of the object that the reference </a:t>
            </a:r>
            <a:r>
              <a:rPr lang="en-US" dirty="0" err="1"/>
              <a:t>maryHouse</a:t>
            </a:r>
            <a:r>
              <a:rPr lang="en-US" dirty="0"/>
              <a:t> points to</a:t>
            </a:r>
          </a:p>
          <a:p>
            <a:r>
              <a:rPr lang="en-US" dirty="0"/>
              <a:t>&lt;class ‘str’&gt;</a:t>
            </a:r>
          </a:p>
          <a:p>
            <a:r>
              <a:rPr lang="en-US" dirty="0"/>
              <a:t>&gt;&gt;&gt; </a:t>
            </a:r>
            <a:r>
              <a:rPr lang="en-US" dirty="0" err="1"/>
              <a:t>annHouse</a:t>
            </a:r>
            <a:r>
              <a:rPr lang="en-US" dirty="0"/>
              <a:t> #value of object reference </a:t>
            </a:r>
            <a:r>
              <a:rPr lang="en-US" dirty="0" err="1"/>
              <a:t>annHouse</a:t>
            </a:r>
            <a:r>
              <a:rPr lang="en-US" dirty="0"/>
              <a:t> points to</a:t>
            </a:r>
          </a:p>
          <a:p>
            <a:r>
              <a:rPr lang="en-US" dirty="0"/>
              <a:t>‘3 Marble Arch, Arundel, 4214, QLD, Australia’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r>
              <a:rPr lang="en-US" dirty="0"/>
              <a:t> = </a:t>
            </a:r>
            <a:r>
              <a:rPr lang="en-US" dirty="0" err="1"/>
              <a:t>annHouse</a:t>
            </a:r>
            <a:r>
              <a:rPr lang="en-US" dirty="0"/>
              <a:t>  #Mary and Ann save on rent and decide to be house mates, live in same house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endParaRPr lang="en-US" dirty="0"/>
          </a:p>
          <a:p>
            <a:r>
              <a:rPr lang="en-US" dirty="0"/>
              <a:t>‘3 Marble Arch, Arundel, 4214, QLD, Australia’</a:t>
            </a:r>
          </a:p>
          <a:p>
            <a:r>
              <a:rPr lang="en-AU" dirty="0"/>
              <a:t>&gt;&gt;&gt; </a:t>
            </a:r>
            <a:r>
              <a:rPr lang="en-AU" dirty="0" err="1"/>
              <a:t>maryHouse</a:t>
            </a:r>
            <a:r>
              <a:rPr lang="en-AU" dirty="0"/>
              <a:t> = “1 Heights Boulevard, Pimpama, 4209, QLD”   #they fight and Mary moves out and far away</a:t>
            </a:r>
          </a:p>
          <a:p>
            <a:r>
              <a:rPr lang="en-AU" dirty="0"/>
              <a:t>&gt;&gt;&gt; </a:t>
            </a:r>
            <a:r>
              <a:rPr lang="en-AU" dirty="0" err="1"/>
              <a:t>maryHouse</a:t>
            </a:r>
            <a:r>
              <a:rPr lang="en-AU" dirty="0"/>
              <a:t> </a:t>
            </a:r>
          </a:p>
          <a:p>
            <a:r>
              <a:rPr lang="en-AU" dirty="0"/>
              <a:t>‘1 Heights Boulevard, Pimpama, 4209, QLD’</a:t>
            </a:r>
          </a:p>
          <a:p>
            <a:r>
              <a:rPr lang="en-AU" dirty="0"/>
              <a:t>&gt;&gt;&gt; </a:t>
            </a:r>
            <a:r>
              <a:rPr lang="en-AU" dirty="0" err="1"/>
              <a:t>annHouse</a:t>
            </a:r>
            <a:r>
              <a:rPr lang="en-AU" dirty="0"/>
              <a:t>   #Ann’s address remains the same and do not change</a:t>
            </a:r>
          </a:p>
          <a:p>
            <a:r>
              <a:rPr lang="en-US" dirty="0"/>
              <a:t>‘3 Marble Arch, Arundel, 4214, QLD, Australia’</a:t>
            </a:r>
            <a:endParaRPr lang="en-AU" dirty="0"/>
          </a:p>
        </p:txBody>
      </p:sp>
      <p:pic>
        <p:nvPicPr>
          <p:cNvPr id="6" name="Picture 5" descr="Party Bee">
            <a:extLst>
              <a:ext uri="{FF2B5EF4-FFF2-40B4-BE49-F238E27FC236}">
                <a16:creationId xmlns:a16="http://schemas.microsoft.com/office/drawing/2014/main" id="{260A4073-0A2C-EEA9-16C3-950E6DF1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10" y="661203"/>
            <a:ext cx="964194" cy="9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42897"/>
              </p:ext>
            </p:extLst>
          </p:nvPr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2033079"/>
            <a:ext cx="4672821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True</a:t>
            </a:r>
          </a:p>
          <a:p>
            <a:r>
              <a:rPr lang="en-US" dirty="0"/>
              <a:t>&gt;&gt;&gt; b = False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not a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not </a:t>
            </a:r>
            <a:r>
              <a:rPr lang="en-US" dirty="0" err="1"/>
              <a:t>not</a:t>
            </a:r>
            <a:r>
              <a:rPr lang="en-US" dirty="0"/>
              <a:t> a     #not not a = not (not a)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not “”   #bool(””) is 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not “hello”   #bool(“hello”) is True</a:t>
            </a:r>
          </a:p>
          <a:p>
            <a:r>
              <a:rPr lang="en-US" dirty="0"/>
              <a:t>False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35" y="1616483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889604" y="2080343"/>
            <a:ext cx="4635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17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686954"/>
            <a:ext cx="4672821" cy="477053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and b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a and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c and d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&gt;&gt;&gt; bool(c and d)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not c and d</a:t>
            </a:r>
          </a:p>
          <a:p>
            <a:r>
              <a:rPr lang="en-US" sz="1600" dirty="0"/>
              <a:t>-6</a:t>
            </a:r>
          </a:p>
          <a:p>
            <a:r>
              <a:rPr lang="en-US" sz="1600" dirty="0"/>
              <a:t>&gt;&gt;&gt; bool(not c and d)</a:t>
            </a:r>
          </a:p>
          <a:p>
            <a:r>
              <a:rPr lang="en-US" sz="1600" dirty="0"/>
              <a:t>True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28" y="1304627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789684" y="1723166"/>
            <a:ext cx="50206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and</a:t>
            </a:r>
            <a:endParaRPr lang="en-AU" sz="1600" dirty="0"/>
          </a:p>
        </p:txBody>
      </p:sp>
      <p:pic>
        <p:nvPicPr>
          <p:cNvPr id="8" name="Picture 7" descr="Confused Bee">
            <a:extLst>
              <a:ext uri="{FF2B5EF4-FFF2-40B4-BE49-F238E27FC236}">
                <a16:creationId xmlns:a16="http://schemas.microsoft.com/office/drawing/2014/main" id="{E25DE66A-6A42-BD99-54A0-4D222725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17" y="5387863"/>
            <a:ext cx="773317" cy="773317"/>
          </a:xfrm>
          <a:prstGeom prst="rect">
            <a:avLst/>
          </a:prstGeom>
        </p:spPr>
      </p:pic>
      <p:pic>
        <p:nvPicPr>
          <p:cNvPr id="10" name="Picture 9" descr="Confused Bee">
            <a:extLst>
              <a:ext uri="{FF2B5EF4-FFF2-40B4-BE49-F238E27FC236}">
                <a16:creationId xmlns:a16="http://schemas.microsoft.com/office/drawing/2014/main" id="{939AE978-7B48-E69B-9E86-C125B065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24" y="4380402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short circuit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52426-7631-45D8-A0F3-92BC703EAA0F}"/>
              </a:ext>
            </a:extLst>
          </p:cNvPr>
          <p:cNvSpPr txBox="1"/>
          <p:nvPr/>
        </p:nvSpPr>
        <p:spPr>
          <a:xfrm>
            <a:off x="1832350" y="1701451"/>
            <a:ext cx="289643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we observe here?</a:t>
            </a:r>
            <a:endParaRPr lang="en-AU" dirty="0"/>
          </a:p>
        </p:txBody>
      </p:sp>
      <p:pic>
        <p:nvPicPr>
          <p:cNvPr id="8" name="Picture 7" descr="Cartoon bee with magnifying glass">
            <a:extLst>
              <a:ext uri="{FF2B5EF4-FFF2-40B4-BE49-F238E27FC236}">
                <a16:creationId xmlns:a16="http://schemas.microsoft.com/office/drawing/2014/main" id="{CF636C90-1109-7431-E606-7F3B6298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03" y="1475269"/>
            <a:ext cx="667213" cy="757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EBBF8-4AC6-828B-DC91-BF312304F0F9}"/>
              </a:ext>
            </a:extLst>
          </p:cNvPr>
          <p:cNvSpPr txBox="1"/>
          <p:nvPr/>
        </p:nvSpPr>
        <p:spPr>
          <a:xfrm>
            <a:off x="615636" y="2410584"/>
            <a:ext cx="5787721" cy="17543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 </a:t>
            </a:r>
            <a:r>
              <a:rPr lang="en-US" dirty="0">
                <a:latin typeface="Txtt"/>
              </a:rPr>
              <a:t>and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or</a:t>
            </a:r>
            <a:r>
              <a:rPr lang="en-US" dirty="0"/>
              <a:t> always returns one of the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1</a:t>
            </a:r>
            <a:r>
              <a:rPr lang="en-US" baseline="30000" dirty="0"/>
              <a:t>st</a:t>
            </a:r>
            <a:r>
              <a:rPr lang="en-US" dirty="0"/>
              <a:t> argument of </a:t>
            </a:r>
            <a:r>
              <a:rPr lang="en-US" dirty="0">
                <a:latin typeface="Txtt"/>
              </a:rPr>
              <a:t>and</a:t>
            </a:r>
            <a:r>
              <a:rPr lang="en-US" dirty="0"/>
              <a:t> is False, don’t need to evaluate 2</a:t>
            </a:r>
            <a:r>
              <a:rPr lang="en-US" baseline="30000" dirty="0"/>
              <a:t>nd</a:t>
            </a:r>
            <a:r>
              <a:rPr lang="en-US" dirty="0"/>
              <a:t>  argument; otherwise, must evaluate 2</a:t>
            </a:r>
            <a:r>
              <a:rPr lang="en-US" baseline="30000" dirty="0"/>
              <a:t>nd</a:t>
            </a:r>
            <a:r>
              <a:rPr lang="en-US" dirty="0"/>
              <a:t>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1</a:t>
            </a:r>
            <a:r>
              <a:rPr lang="en-US" baseline="30000" dirty="0"/>
              <a:t>st</a:t>
            </a:r>
            <a:r>
              <a:rPr lang="en-US" dirty="0"/>
              <a:t> argument of </a:t>
            </a:r>
            <a:r>
              <a:rPr lang="en-US" dirty="0">
                <a:latin typeface="Txtt"/>
              </a:rPr>
              <a:t>or</a:t>
            </a:r>
            <a:r>
              <a:rPr lang="en-US" dirty="0"/>
              <a:t> is True, don’t need to evaluate 2</a:t>
            </a:r>
            <a:r>
              <a:rPr lang="en-US" baseline="30000" dirty="0"/>
              <a:t>nd</a:t>
            </a:r>
            <a:r>
              <a:rPr lang="en-US" dirty="0"/>
              <a:t> argument; otherwise, must evaluate 2</a:t>
            </a:r>
            <a:r>
              <a:rPr lang="en-US" baseline="30000" dirty="0"/>
              <a:t>nd</a:t>
            </a:r>
            <a:r>
              <a:rPr lang="en-US" dirty="0"/>
              <a:t> argument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62B1A-BA57-7987-2A98-5C69278FC693}"/>
              </a:ext>
            </a:extLst>
          </p:cNvPr>
          <p:cNvSpPr txBox="1"/>
          <p:nvPr/>
        </p:nvSpPr>
        <p:spPr>
          <a:xfrm>
            <a:off x="6609030" y="1680628"/>
            <a:ext cx="4672821" cy="477053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and b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a and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c and d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&gt;&gt;&gt; bool(c and d)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not c and d</a:t>
            </a:r>
          </a:p>
          <a:p>
            <a:r>
              <a:rPr lang="en-US" sz="1600" dirty="0"/>
              <a:t>-6</a:t>
            </a:r>
          </a:p>
          <a:p>
            <a:r>
              <a:rPr lang="en-US" sz="1600" dirty="0"/>
              <a:t>&gt;&gt;&gt; bool(not c and d)</a:t>
            </a:r>
          </a:p>
          <a:p>
            <a:r>
              <a:rPr lang="en-US" sz="1600" dirty="0"/>
              <a:t>True</a:t>
            </a:r>
          </a:p>
        </p:txBody>
      </p:sp>
      <p:pic>
        <p:nvPicPr>
          <p:cNvPr id="7" name="Picture 6" descr="Happy cartoon bee">
            <a:extLst>
              <a:ext uri="{FF2B5EF4-FFF2-40B4-BE49-F238E27FC236}">
                <a16:creationId xmlns:a16="http://schemas.microsoft.com/office/drawing/2014/main" id="{63216F4B-E24D-3765-12F6-60D5FDB7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10" y="1298301"/>
            <a:ext cx="758334" cy="833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5BF4D-A64F-30E2-CF15-3B131EC04C45}"/>
              </a:ext>
            </a:extLst>
          </p:cNvPr>
          <p:cNvSpPr txBox="1"/>
          <p:nvPr/>
        </p:nvSpPr>
        <p:spPr>
          <a:xfrm>
            <a:off x="8002766" y="1716840"/>
            <a:ext cx="50206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and</a:t>
            </a:r>
            <a:endParaRPr lang="en-AU" sz="1600" dirty="0"/>
          </a:p>
        </p:txBody>
      </p:sp>
      <p:pic>
        <p:nvPicPr>
          <p:cNvPr id="13" name="Picture 12" descr="Confused Bee">
            <a:extLst>
              <a:ext uri="{FF2B5EF4-FFF2-40B4-BE49-F238E27FC236}">
                <a16:creationId xmlns:a16="http://schemas.microsoft.com/office/drawing/2014/main" id="{01B7FE59-7992-6A45-AC40-949AF8AB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99" y="5381537"/>
            <a:ext cx="773317" cy="773317"/>
          </a:xfrm>
          <a:prstGeom prst="rect">
            <a:avLst/>
          </a:prstGeom>
        </p:spPr>
      </p:pic>
      <p:pic>
        <p:nvPicPr>
          <p:cNvPr id="14" name="Picture 13" descr="Confused Bee">
            <a:extLst>
              <a:ext uri="{FF2B5EF4-FFF2-40B4-BE49-F238E27FC236}">
                <a16:creationId xmlns:a16="http://schemas.microsoft.com/office/drawing/2014/main" id="{A32AF141-4193-0C01-CA07-0A5F9BF5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99" y="4404055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5 Minute Break Time!</a:t>
            </a:r>
          </a:p>
          <a:p>
            <a:r>
              <a:rPr lang="en-US" sz="5000" dirty="0"/>
              <a:t>Back at 12:08</a:t>
            </a:r>
            <a:endParaRPr lang="en-AU" sz="5000" dirty="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61" y="3429000"/>
            <a:ext cx="2937944" cy="29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1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786540"/>
            <a:ext cx="4672821" cy="477053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or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a or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not a or b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c or d</a:t>
            </a:r>
          </a:p>
          <a:p>
            <a:r>
              <a:rPr lang="en-US" sz="1600" dirty="0"/>
              <a:t>-6</a:t>
            </a:r>
          </a:p>
          <a:p>
            <a:r>
              <a:rPr lang="en-US" sz="1600" dirty="0"/>
              <a:t>&gt;&gt;&gt; bool(c or d)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not c or d</a:t>
            </a:r>
          </a:p>
          <a:p>
            <a:r>
              <a:rPr lang="en-US" sz="1600" dirty="0"/>
              <a:t>True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46" y="1428657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789684" y="1858965"/>
            <a:ext cx="356188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or</a:t>
            </a:r>
            <a:endParaRPr lang="en-AU" sz="1600" dirty="0"/>
          </a:p>
        </p:txBody>
      </p:sp>
      <p:pic>
        <p:nvPicPr>
          <p:cNvPr id="7" name="Picture 6" descr="Confused Bee">
            <a:extLst>
              <a:ext uri="{FF2B5EF4-FFF2-40B4-BE49-F238E27FC236}">
                <a16:creationId xmlns:a16="http://schemas.microsoft.com/office/drawing/2014/main" id="{8A3529D8-277B-A186-B096-309D38DD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78" y="5001205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696005"/>
            <a:ext cx="4672821" cy="501675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^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a or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a ^ not b    #must be Boolean values</a:t>
            </a:r>
          </a:p>
          <a:p>
            <a:r>
              <a:rPr lang="en-US" sz="1600" dirty="0"/>
              <a:t>File “&lt;stdin&gt;”, line 1</a:t>
            </a:r>
          </a:p>
          <a:p>
            <a:r>
              <a:rPr lang="en-US" sz="1600" dirty="0"/>
              <a:t>a ^ not b</a:t>
            </a:r>
          </a:p>
          <a:p>
            <a:r>
              <a:rPr lang="en-US" sz="1600" dirty="0"/>
              <a:t>      ^^^</a:t>
            </a:r>
          </a:p>
          <a:p>
            <a:r>
              <a:rPr lang="en-US" sz="1600" dirty="0" err="1"/>
              <a:t>SyntaxError</a:t>
            </a:r>
            <a:r>
              <a:rPr lang="en-US" sz="1600" dirty="0"/>
              <a:t>: invalid syntax</a:t>
            </a:r>
          </a:p>
          <a:p>
            <a:r>
              <a:rPr lang="en-US" sz="1600" dirty="0"/>
              <a:t>&gt;&gt;&gt; a ^ (not b)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c ^ d</a:t>
            </a:r>
          </a:p>
          <a:p>
            <a:r>
              <a:rPr lang="en-US" sz="1600" dirty="0"/>
              <a:t>-6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46" y="1428657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789684" y="1858965"/>
            <a:ext cx="280846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^</a:t>
            </a:r>
            <a:endParaRPr lang="en-AU" sz="1600" dirty="0"/>
          </a:p>
        </p:txBody>
      </p:sp>
      <p:pic>
        <p:nvPicPr>
          <p:cNvPr id="8" name="Picture 7" descr="Confused Bee">
            <a:extLst>
              <a:ext uri="{FF2B5EF4-FFF2-40B4-BE49-F238E27FC236}">
                <a16:creationId xmlns:a16="http://schemas.microsoft.com/office/drawing/2014/main" id="{1FE21FE6-523F-19E1-B393-ECA4A125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50" y="6063340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1417783" y="1731841"/>
            <a:ext cx="5214713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a = b    #reference becomes the same</a:t>
            </a:r>
          </a:p>
          <a:p>
            <a:r>
              <a:rPr lang="en-US" dirty="0"/>
              <a:t>&gt;&gt;&gt; a == b  #value is now the same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is b   #check if reference is the same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a is b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a is not b</a:t>
            </a:r>
          </a:p>
          <a:p>
            <a:r>
              <a:rPr lang="en-US" dirty="0"/>
              <a:t>True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97" y="1499913"/>
            <a:ext cx="968980" cy="1064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EBD90-C5C5-F3F5-D70A-4A3B836A98A5}"/>
              </a:ext>
            </a:extLst>
          </p:cNvPr>
          <p:cNvSpPr txBox="1"/>
          <p:nvPr/>
        </p:nvSpPr>
        <p:spPr>
          <a:xfrm>
            <a:off x="2920499" y="1783056"/>
            <a:ext cx="4924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015D2-3E47-EBCF-69F3-C528D5481DB5}"/>
              </a:ext>
            </a:extLst>
          </p:cNvPr>
          <p:cNvSpPr txBox="1"/>
          <p:nvPr/>
        </p:nvSpPr>
        <p:spPr>
          <a:xfrm>
            <a:off x="3532696" y="1795229"/>
            <a:ext cx="31290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85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python operators’ precedence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CBCF03-E66B-44AB-75E9-D274EDB3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09557"/>
              </p:ext>
            </p:extLst>
          </p:nvPr>
        </p:nvGraphicFramePr>
        <p:xfrm>
          <a:off x="2853854" y="2006600"/>
          <a:ext cx="4923073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00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3402273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(Python Syntax)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+, - (unary)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*, /, //, 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+, - (binary)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==, !=, &lt;, &lt;=, &gt;, &gt;=, is, is 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or, 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5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the bool type in Python?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Booleans and selections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9: Booleans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62173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Booleans and selections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11: Selections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479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control flow statements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dirty="0"/>
              <a:t>Control flows through program statements from top to bottom</a:t>
            </a:r>
          </a:p>
          <a:p>
            <a:r>
              <a:rPr lang="en-US" dirty="0"/>
              <a:t>Except where </a:t>
            </a:r>
            <a:r>
              <a:rPr lang="en-US" b="1" dirty="0"/>
              <a:t>control flow statements </a:t>
            </a:r>
            <a:r>
              <a:rPr lang="en-US" dirty="0"/>
              <a:t>alter this sequence with selections and loops</a:t>
            </a:r>
          </a:p>
          <a:p>
            <a:r>
              <a:rPr lang="en-US" b="1" dirty="0"/>
              <a:t>Selections</a:t>
            </a:r>
            <a:r>
              <a:rPr lang="en-US" dirty="0"/>
              <a:t>: structures where program decides whether to execute some statements or not</a:t>
            </a:r>
          </a:p>
          <a:p>
            <a:r>
              <a:rPr lang="en-US" b="1" dirty="0"/>
              <a:t>Loops</a:t>
            </a:r>
            <a:r>
              <a:rPr lang="en-US" dirty="0"/>
              <a:t>: structures where programs repeat statements multiple times</a:t>
            </a:r>
          </a:p>
          <a:p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if statement</a:t>
            </a:r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6A2D0-578B-11B0-1505-1F99B719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92" y="2799029"/>
            <a:ext cx="2244247" cy="92807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2095513">
            <a:off x="3980398" y="2621824"/>
            <a:ext cx="925647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206" y="2125852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if</a:t>
            </a:r>
            <a:r>
              <a:rPr lang="en-US" sz="1800" dirty="0"/>
              <a:t> statement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754882" y="2342247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5161259" y="1628876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10472441">
            <a:off x="6794991" y="2949010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7591226" y="2841296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actions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5757336">
            <a:off x="5451753" y="3899185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3934503" y="4452195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3934503" y="4946463"/>
            <a:ext cx="224901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512" y="387295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70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D0A6A5-76F1-0B87-9776-DCBF842F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94" y="2873939"/>
            <a:ext cx="1932590" cy="141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else statement</a:t>
            </a:r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2095513">
            <a:off x="3514926" y="2633062"/>
            <a:ext cx="949660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00" y="2172362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if</a:t>
            </a:r>
            <a:r>
              <a:rPr lang="en-US" sz="1800" dirty="0"/>
              <a:t> statement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311261" y="2378464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4717638" y="1646987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8630411">
            <a:off x="6016417" y="2760120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6712374" y="2441037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actions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1749915">
            <a:off x="6030499" y="3450696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6896372" y="3450332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6896373" y="3897661"/>
            <a:ext cx="2211410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82831" y="435491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CC20C6-565E-C9CD-D2C0-1C40E03E72B5}"/>
              </a:ext>
            </a:extLst>
          </p:cNvPr>
          <p:cNvSpPr/>
          <p:nvPr/>
        </p:nvSpPr>
        <p:spPr>
          <a:xfrm rot="16200000">
            <a:off x="4936932" y="4464294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2C2E79-0B2C-426A-131A-E44E08F0D1AC}"/>
              </a:ext>
            </a:extLst>
          </p:cNvPr>
          <p:cNvSpPr txBox="1">
            <a:spLocks/>
          </p:cNvSpPr>
          <p:nvPr/>
        </p:nvSpPr>
        <p:spPr>
          <a:xfrm>
            <a:off x="3979647" y="5060975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False</a:t>
            </a:r>
            <a:endParaRPr lang="en-AU" sz="1800" dirty="0">
              <a:latin typeface="Txt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4090B0-F85F-F7E6-B902-06F4981F6CAD}"/>
              </a:ext>
            </a:extLst>
          </p:cNvPr>
          <p:cNvSpPr txBox="1">
            <a:spLocks/>
          </p:cNvSpPr>
          <p:nvPr/>
        </p:nvSpPr>
        <p:spPr>
          <a:xfrm>
            <a:off x="3979647" y="5551121"/>
            <a:ext cx="2149545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5332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8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17695-B42D-556E-FFDC-CE10E480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88" y="2711176"/>
            <a:ext cx="2043023" cy="2146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</a:t>
            </a:r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2095513">
            <a:off x="3641709" y="2468578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69" y="1982236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if</a:t>
            </a:r>
            <a:r>
              <a:rPr lang="en-US" sz="1800" dirty="0"/>
              <a:t> statement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309549" y="2201041"/>
            <a:ext cx="98422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4340661" y="1437775"/>
            <a:ext cx="3828829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8630411">
            <a:off x="6061686" y="2569994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6757643" y="2250911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actions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1010379">
            <a:off x="6123573" y="3139604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7035359" y="3030689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7035360" y="3498793"/>
            <a:ext cx="2380242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8568" y="4647610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CC20C6-565E-C9CD-D2C0-1C40E03E72B5}"/>
              </a:ext>
            </a:extLst>
          </p:cNvPr>
          <p:cNvSpPr/>
          <p:nvPr/>
        </p:nvSpPr>
        <p:spPr>
          <a:xfrm rot="16200000">
            <a:off x="5117191" y="5008961"/>
            <a:ext cx="782862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2C2E79-0B2C-426A-131A-E44E08F0D1AC}"/>
              </a:ext>
            </a:extLst>
          </p:cNvPr>
          <p:cNvSpPr txBox="1">
            <a:spLocks/>
          </p:cNvSpPr>
          <p:nvPr/>
        </p:nvSpPr>
        <p:spPr>
          <a:xfrm>
            <a:off x="3554527" y="5532124"/>
            <a:ext cx="5363135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all previous conditions are </a:t>
            </a:r>
            <a:r>
              <a:rPr lang="en-US" sz="1800" dirty="0">
                <a:latin typeface="Txtt"/>
              </a:rPr>
              <a:t>False</a:t>
            </a:r>
            <a:endParaRPr lang="en-AU" sz="1800" dirty="0">
              <a:latin typeface="Txt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4090B0-F85F-F7E6-B902-06F4981F6CAD}"/>
              </a:ext>
            </a:extLst>
          </p:cNvPr>
          <p:cNvSpPr txBox="1">
            <a:spLocks/>
          </p:cNvSpPr>
          <p:nvPr/>
        </p:nvSpPr>
        <p:spPr>
          <a:xfrm>
            <a:off x="3554528" y="6028177"/>
            <a:ext cx="221252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2DBA36-B992-9575-7A31-2FF3C3FDFE08}"/>
              </a:ext>
            </a:extLst>
          </p:cNvPr>
          <p:cNvSpPr/>
          <p:nvPr/>
        </p:nvSpPr>
        <p:spPr>
          <a:xfrm rot="20236715">
            <a:off x="3499922" y="3561664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931728C-425A-EE2B-01E8-BD5BFB884501}"/>
              </a:ext>
            </a:extLst>
          </p:cNvPr>
          <p:cNvSpPr txBox="1">
            <a:spLocks/>
          </p:cNvSpPr>
          <p:nvPr/>
        </p:nvSpPr>
        <p:spPr>
          <a:xfrm>
            <a:off x="630062" y="3451663"/>
            <a:ext cx="2998390" cy="9183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previous condition is false and this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D7686AA-F91F-8E0D-B865-511192FFFF6E}"/>
              </a:ext>
            </a:extLst>
          </p:cNvPr>
          <p:cNvSpPr txBox="1">
            <a:spLocks/>
          </p:cNvSpPr>
          <p:nvPr/>
        </p:nvSpPr>
        <p:spPr>
          <a:xfrm>
            <a:off x="630063" y="4489376"/>
            <a:ext cx="2993972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2360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5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the selections in Python?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1805584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Logical values, True and False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1394909" y="2230613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Called Booleans after George Boole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779B-C10E-0773-C192-B0956A5BBC9F}"/>
              </a:ext>
            </a:extLst>
          </p:cNvPr>
          <p:cNvSpPr txBox="1"/>
          <p:nvPr/>
        </p:nvSpPr>
        <p:spPr>
          <a:xfrm>
            <a:off x="1394909" y="2689160"/>
            <a:ext cx="485633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George Boole invented Boolean algebra, reasoning and logic with symbols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780E5D-E5FB-C797-B5DA-96A63499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7568"/>
              </p:ext>
            </p:extLst>
          </p:nvPr>
        </p:nvGraphicFramePr>
        <p:xfrm>
          <a:off x="1394911" y="3789227"/>
          <a:ext cx="29407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58">
                  <a:extLst>
                    <a:ext uri="{9D8B030D-6E8A-4147-A177-3AD203B41FA5}">
                      <a16:colId xmlns:a16="http://schemas.microsoft.com/office/drawing/2014/main" val="2180527471"/>
                    </a:ext>
                  </a:extLst>
                </a:gridCol>
                <a:gridCol w="1500025">
                  <a:extLst>
                    <a:ext uri="{9D8B030D-6E8A-4147-A177-3AD203B41FA5}">
                      <a16:colId xmlns:a16="http://schemas.microsoft.com/office/drawing/2014/main" val="401232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True/yes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6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False/no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5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2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1774764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24738"/>
              </p:ext>
            </p:extLst>
          </p:nvPr>
        </p:nvGraphicFramePr>
        <p:xfrm>
          <a:off x="1009310" y="2422378"/>
          <a:ext cx="10291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2486346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2661007">
                  <a:extLst>
                    <a:ext uri="{9D8B030D-6E8A-4147-A177-3AD203B41FA5}">
                      <a16:colId xmlns:a16="http://schemas.microsoft.com/office/drawing/2014/main" val="4161712860"/>
                    </a:ext>
                  </a:extLst>
                </a:gridCol>
                <a:gridCol w="2101873">
                  <a:extLst>
                    <a:ext uri="{9D8B030D-6E8A-4147-A177-3AD203B41FA5}">
                      <a16:colId xmlns:a16="http://schemas.microsoft.com/office/drawing/2014/main" val="456412944"/>
                    </a:ext>
                  </a:extLst>
                </a:gridCol>
                <a:gridCol w="1819747">
                  <a:extLst>
                    <a:ext uri="{9D8B030D-6E8A-4147-A177-3AD203B41FA5}">
                      <a16:colId xmlns:a16="http://schemas.microsoft.com/office/drawing/2014/main" val="397138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Operand Values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Boolean 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Value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x</a:t>
                      </a:r>
                      <a:r>
                        <a:rPr lang="en-US" dirty="0"/>
                        <a:t>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=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≠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≤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AU" dirty="0"/>
                        <a:t>≥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-3566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6874" y="1003965"/>
            <a:ext cx="48610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Boolean operators to combine Boolean values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03689"/>
              </p:ext>
            </p:extLst>
          </p:nvPr>
        </p:nvGraphicFramePr>
        <p:xfrm>
          <a:off x="993801" y="2309808"/>
          <a:ext cx="275157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528952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exclusive 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C850C-C1C1-F469-2659-128011A26CBA}"/>
              </a:ext>
            </a:extLst>
          </p:cNvPr>
          <p:cNvSpPr txBox="1"/>
          <p:nvPr/>
        </p:nvSpPr>
        <p:spPr>
          <a:xfrm>
            <a:off x="1222897" y="1846908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Boolean Operators</a:t>
            </a:r>
            <a:endParaRPr lang="en-AU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7ACD1-1CA2-97F8-C82F-94C2D838A09A}"/>
              </a:ext>
            </a:extLst>
          </p:cNvPr>
          <p:cNvSpPr txBox="1"/>
          <p:nvPr/>
        </p:nvSpPr>
        <p:spPr>
          <a:xfrm>
            <a:off x="4384892" y="1855961"/>
            <a:ext cx="537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Truth Tables – how operators combine Boolean values</a:t>
            </a:r>
            <a:endParaRPr lang="en-AU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C2FA08-D054-DA00-25BB-C467B6C8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99281"/>
              </p:ext>
            </p:extLst>
          </p:nvPr>
        </p:nvGraphicFramePr>
        <p:xfrm>
          <a:off x="4546604" y="2990494"/>
          <a:ext cx="974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11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543545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4BE34-5104-DCF3-9459-D6E8EDE682FC}"/>
              </a:ext>
            </a:extLst>
          </p:cNvPr>
          <p:cNvCxnSpPr>
            <a:cxnSpLocks/>
          </p:cNvCxnSpPr>
          <p:nvPr/>
        </p:nvCxnSpPr>
        <p:spPr>
          <a:xfrm>
            <a:off x="4191758" y="1792589"/>
            <a:ext cx="0" cy="3748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29914B-30F6-3880-4CA7-91DEFA98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49898"/>
              </p:ext>
            </p:extLst>
          </p:nvPr>
        </p:nvGraphicFramePr>
        <p:xfrm>
          <a:off x="5806294" y="2990494"/>
          <a:ext cx="14923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2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398352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706170">
                  <a:extLst>
                    <a:ext uri="{9D8B030D-6E8A-4147-A177-3AD203B41FA5}">
                      <a16:colId xmlns:a16="http://schemas.microsoft.com/office/drawing/2014/main" val="19223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q</a:t>
                      </a:r>
                      <a:endParaRPr lang="en-AU" sz="1800" b="1" i="1" kern="1200" dirty="0">
                        <a:solidFill>
                          <a:schemeClr val="lt1"/>
                        </a:solidFill>
                        <a:latin typeface="Txt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xtt"/>
                        </a:rPr>
                        <a:t>p </a:t>
                      </a:r>
                      <a:r>
                        <a:rPr lang="en-AU" sz="1800" b="1" i="0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∧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i="1" dirty="0">
                          <a:latin typeface="Txtt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5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665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61BC39-44CB-C0B7-70C6-EC6243F0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97187"/>
              </p:ext>
            </p:extLst>
          </p:nvPr>
        </p:nvGraphicFramePr>
        <p:xfrm>
          <a:off x="7639687" y="3006338"/>
          <a:ext cx="159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2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398352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808712">
                  <a:extLst>
                    <a:ext uri="{9D8B030D-6E8A-4147-A177-3AD203B41FA5}">
                      <a16:colId xmlns:a16="http://schemas.microsoft.com/office/drawing/2014/main" val="19223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q</a:t>
                      </a:r>
                      <a:endParaRPr lang="en-AU" sz="1800" b="1" i="1" kern="1200" dirty="0">
                        <a:solidFill>
                          <a:schemeClr val="lt1"/>
                        </a:solidFill>
                        <a:latin typeface="Txt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xtt"/>
                        </a:rPr>
                        <a:t>p </a:t>
                      </a:r>
                      <a:r>
                        <a:rPr lang="en-AU" sz="1800" b="1" i="0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∨ </a:t>
                      </a:r>
                      <a:r>
                        <a:rPr lang="en-AU" i="1" dirty="0">
                          <a:latin typeface="Txtt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5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665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31B9B2-E4BB-8DE4-2FA3-3C5581E0B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3937"/>
              </p:ext>
            </p:extLst>
          </p:nvPr>
        </p:nvGraphicFramePr>
        <p:xfrm>
          <a:off x="9636044" y="2990494"/>
          <a:ext cx="1852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70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494581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876756">
                  <a:extLst>
                    <a:ext uri="{9D8B030D-6E8A-4147-A177-3AD203B41FA5}">
                      <a16:colId xmlns:a16="http://schemas.microsoft.com/office/drawing/2014/main" val="19223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q</a:t>
                      </a:r>
                      <a:endParaRPr lang="en-AU" sz="1800" b="1" i="1" kern="1200" dirty="0">
                        <a:solidFill>
                          <a:schemeClr val="lt1"/>
                        </a:solidFill>
                        <a:latin typeface="Txt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xtt"/>
                        </a:rPr>
                        <a:t>p </a:t>
                      </a:r>
                      <a:r>
                        <a:rPr lang="en-AU" sz="1800" b="1" i="0" kern="1200" dirty="0" err="1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xor</a:t>
                      </a:r>
                      <a:r>
                        <a:rPr lang="en-AU" sz="1800" b="1" i="0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i="1" dirty="0">
                          <a:latin typeface="Txtt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5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665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51DF90-C041-B5E5-4F20-B67F1142009F}"/>
              </a:ext>
            </a:extLst>
          </p:cNvPr>
          <p:cNvSpPr txBox="1"/>
          <p:nvPr/>
        </p:nvSpPr>
        <p:spPr>
          <a:xfrm>
            <a:off x="4680291" y="2562423"/>
            <a:ext cx="487634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not</a:t>
            </a:r>
            <a:endParaRPr lang="en-A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65120-95DE-6C7B-8BB5-AD47B219261E}"/>
              </a:ext>
            </a:extLst>
          </p:cNvPr>
          <p:cNvSpPr txBox="1"/>
          <p:nvPr/>
        </p:nvSpPr>
        <p:spPr>
          <a:xfrm>
            <a:off x="6308634" y="2574218"/>
            <a:ext cx="55015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  <a:endParaRPr lang="en-A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96EEC-2C24-EE39-278F-DDCD393AE61E}"/>
              </a:ext>
            </a:extLst>
          </p:cNvPr>
          <p:cNvSpPr txBox="1"/>
          <p:nvPr/>
        </p:nvSpPr>
        <p:spPr>
          <a:xfrm>
            <a:off x="8217406" y="2562423"/>
            <a:ext cx="37863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A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5882C-7B74-FF67-986C-88C34925BEA7}"/>
              </a:ext>
            </a:extLst>
          </p:cNvPr>
          <p:cNvSpPr txBox="1"/>
          <p:nvPr/>
        </p:nvSpPr>
        <p:spPr>
          <a:xfrm>
            <a:off x="10341685" y="2554249"/>
            <a:ext cx="4958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xor</a:t>
            </a:r>
            <a:endParaRPr lang="en-AU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80BF3-7626-EE85-ECBE-0D07A38C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97" y="6289883"/>
            <a:ext cx="3722922" cy="4086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589C9A-FABF-847D-7C77-6B13D276529C}"/>
              </a:ext>
            </a:extLst>
          </p:cNvPr>
          <p:cNvSpPr txBox="1"/>
          <p:nvPr/>
        </p:nvSpPr>
        <p:spPr>
          <a:xfrm>
            <a:off x="5256735" y="5102063"/>
            <a:ext cx="604417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difference do you observe between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</a:rPr>
              <a:t>or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0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</a:rPr>
              <a:t>xor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Which one do we normally mean when we use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talking to friends?</a:t>
            </a:r>
            <a:endParaRPr lang="en-AU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22" descr="Question Cat">
            <a:extLst>
              <a:ext uri="{FF2B5EF4-FFF2-40B4-BE49-F238E27FC236}">
                <a16:creationId xmlns:a16="http://schemas.microsoft.com/office/drawing/2014/main" id="{9EFCFDC2-BAAE-2ABF-750E-89C959AA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904" y="4872158"/>
            <a:ext cx="859921" cy="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D19157-5CF1-05B4-426D-37230A53F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69448"/>
              </p:ext>
            </p:extLst>
          </p:nvPr>
        </p:nvGraphicFramePr>
        <p:xfrm>
          <a:off x="1271510" y="2403478"/>
          <a:ext cx="68766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93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209269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3259247">
                  <a:extLst>
                    <a:ext uri="{9D8B030D-6E8A-4147-A177-3AD203B41FA5}">
                      <a16:colId xmlns:a16="http://schemas.microsoft.com/office/drawing/2014/main" val="12403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+ and -, 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-4 = 2 x (-4) = -8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+ and 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+ 4 x 5 = 3 + (4 x 5) = 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E0A4EB-676F-179C-F9F4-617CA93397C4}"/>
              </a:ext>
            </a:extLst>
          </p:cNvPr>
          <p:cNvSpPr txBox="1"/>
          <p:nvPr/>
        </p:nvSpPr>
        <p:spPr>
          <a:xfrm>
            <a:off x="3426406" y="4844918"/>
            <a:ext cx="22967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parenthesis to overwrite precedence</a:t>
            </a:r>
            <a:endParaRPr lang="en-AU" dirty="0"/>
          </a:p>
        </p:txBody>
      </p:sp>
      <p:pic>
        <p:nvPicPr>
          <p:cNvPr id="15" name="Picture 14" descr="Playful Cat">
            <a:extLst>
              <a:ext uri="{FF2B5EF4-FFF2-40B4-BE49-F238E27FC236}">
                <a16:creationId xmlns:a16="http://schemas.microsoft.com/office/drawing/2014/main" id="{AACAAE44-C1A5-6A35-AE06-ED8BC99B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78" y="4144975"/>
            <a:ext cx="952376" cy="952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BB28F9-3467-B00D-9A1E-F3E6BD8E44F3}"/>
              </a:ext>
            </a:extLst>
          </p:cNvPr>
          <p:cNvSpPr txBox="1"/>
          <p:nvPr/>
        </p:nvSpPr>
        <p:spPr>
          <a:xfrm>
            <a:off x="1271510" y="1962205"/>
            <a:ext cx="38149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operators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766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5E5F1-6EFF-8638-9708-9C45C900C7E0}"/>
              </a:ext>
            </a:extLst>
          </p:cNvPr>
          <p:cNvSpPr txBox="1"/>
          <p:nvPr/>
        </p:nvSpPr>
        <p:spPr>
          <a:xfrm>
            <a:off x="1325830" y="1836345"/>
            <a:ext cx="51745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and Boolean operators</a:t>
            </a:r>
            <a:endParaRPr lang="en-AU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7982A3-F2E1-3CC1-44BD-E25B59CE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2534"/>
              </p:ext>
            </p:extLst>
          </p:nvPr>
        </p:nvGraphicFramePr>
        <p:xfrm>
          <a:off x="1365060" y="2269125"/>
          <a:ext cx="96348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19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097434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5209046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+ and -, ¬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¬ (x &lt; 10) = ¬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9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5E5F1-6EFF-8638-9708-9C45C900C7E0}"/>
              </a:ext>
            </a:extLst>
          </p:cNvPr>
          <p:cNvSpPr txBox="1"/>
          <p:nvPr/>
        </p:nvSpPr>
        <p:spPr>
          <a:xfrm>
            <a:off x="1325830" y="1836345"/>
            <a:ext cx="51745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and Boolean operators</a:t>
            </a:r>
            <a:endParaRPr lang="en-AU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7982A3-F2E1-3CC1-44BD-E25B59CE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53413"/>
              </p:ext>
            </p:extLst>
          </p:nvPr>
        </p:nvGraphicFramePr>
        <p:xfrm>
          <a:off x="1365060" y="2269125"/>
          <a:ext cx="96348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19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097434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5209046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+ and -, ¬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¬ (x &lt; 10) = ¬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+ and -,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&lt;, </a:t>
                      </a:r>
                      <a:r>
                        <a:rPr lang="en-AU" dirty="0"/>
                        <a:t>≤</a:t>
                      </a:r>
                      <a:r>
                        <a:rPr lang="en-US" dirty="0"/>
                        <a:t>, &gt;, </a:t>
                      </a:r>
                      <a:r>
                        <a:rPr lang="en-AU" dirty="0"/>
                        <a:t>≥</a:t>
                      </a:r>
                      <a:r>
                        <a:rPr lang="en-US" dirty="0"/>
                        <a:t>, =, </a:t>
                      </a:r>
                      <a:r>
                        <a:rPr lang="en-AU" dirty="0"/>
                        <a:t>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3, 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(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2) =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38B488-BF29-3C95-C0B0-0F6F288CA470}"/>
              </a:ext>
            </a:extLst>
          </p:cNvPr>
          <p:cNvSpPr txBox="1"/>
          <p:nvPr/>
        </p:nvSpPr>
        <p:spPr>
          <a:xfrm>
            <a:off x="5767056" y="3825113"/>
            <a:ext cx="51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¬ (</a:t>
            </a:r>
            <a:r>
              <a:rPr lang="en-US" dirty="0">
                <a:solidFill>
                  <a:schemeClr val="bg1"/>
                </a:solidFill>
                <a:latin typeface="Txtt"/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&gt; 10)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∧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Txtt"/>
                <a:ea typeface="+mn-ea"/>
                <a:cs typeface="+mn-cs"/>
              </a:rPr>
              <a:t>y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dirty="0">
                <a:solidFill>
                  <a:schemeClr val="bg1"/>
                </a:solidFill>
              </a:rPr>
              <a:t>≤ 2 = </a:t>
            </a:r>
            <a:r>
              <a:rPr lang="en-US" dirty="0">
                <a:solidFill>
                  <a:schemeClr val="bg1"/>
                </a:solidFill>
              </a:rPr>
              <a:t>¬ F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∧ T</a:t>
            </a:r>
            <a:r>
              <a:rPr lang="en-AU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bg1"/>
                </a:solidFill>
              </a:rPr>
              <a:t>¬</a:t>
            </a:r>
            <a:r>
              <a:rPr lang="en-AU" dirty="0">
                <a:solidFill>
                  <a:schemeClr val="bg1"/>
                </a:solidFill>
              </a:rPr>
              <a:t>F)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∧ T = T ∧ T =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0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90C826-5B0F-412C-B018-7D5726621063}"/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9d78f839-bdcb-4a99-8775-1d79bece4e3b}" enabled="1" method="Privilege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1649</TotalTime>
  <Words>2412</Words>
  <Application>Microsoft Office PowerPoint</Application>
  <PresentationFormat>Widescreen</PresentationFormat>
  <Paragraphs>624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Rockwell</vt:lpstr>
      <vt:lpstr>Tahoma</vt:lpstr>
      <vt:lpstr>Tw Cen MT</vt:lpstr>
      <vt:lpstr>Txtt</vt:lpstr>
      <vt:lpstr>Circuit</vt:lpstr>
      <vt:lpstr>Programming Principles</vt:lpstr>
      <vt:lpstr>Recap</vt:lpstr>
      <vt:lpstr>Booleans and selections</vt:lpstr>
      <vt:lpstr>Booleans</vt:lpstr>
      <vt:lpstr>Relational operators</vt:lpstr>
      <vt:lpstr>Boolean operators</vt:lpstr>
      <vt:lpstr>precedence</vt:lpstr>
      <vt:lpstr>precedence</vt:lpstr>
      <vt:lpstr>precedence</vt:lpstr>
      <vt:lpstr>precedence</vt:lpstr>
      <vt:lpstr>Boolean operators</vt:lpstr>
      <vt:lpstr>Any questions?</vt:lpstr>
      <vt:lpstr>Temperature Check</vt:lpstr>
      <vt:lpstr>Booleans and selections</vt:lpstr>
      <vt:lpstr>Type Bool</vt:lpstr>
      <vt:lpstr>typecasting to bool</vt:lpstr>
      <vt:lpstr>Relational operators</vt:lpstr>
      <vt:lpstr>Relational operators</vt:lpstr>
      <vt:lpstr>Relational operators</vt:lpstr>
      <vt:lpstr>Boolean operators</vt:lpstr>
      <vt:lpstr>Boolean operators</vt:lpstr>
      <vt:lpstr>short circuit operators</vt:lpstr>
      <vt:lpstr>PowerPoint Presentation</vt:lpstr>
      <vt:lpstr>Boolean operators</vt:lpstr>
      <vt:lpstr>Boolean operators</vt:lpstr>
      <vt:lpstr>Relational operators</vt:lpstr>
      <vt:lpstr>python operators’ precedence</vt:lpstr>
      <vt:lpstr>Any questions?</vt:lpstr>
      <vt:lpstr>Temperature Check</vt:lpstr>
      <vt:lpstr>Booleans and selections</vt:lpstr>
      <vt:lpstr>control flow statements</vt:lpstr>
      <vt:lpstr>if statement</vt:lpstr>
      <vt:lpstr>else statement</vt:lpstr>
      <vt:lpstr>elif statement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Marde Helbig</cp:lastModifiedBy>
  <cp:revision>33</cp:revision>
  <dcterms:created xsi:type="dcterms:W3CDTF">2024-07-16T05:37:24Z</dcterms:created>
  <dcterms:modified xsi:type="dcterms:W3CDTF">2024-07-31T02:29:38Z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