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8077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380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83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07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6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07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93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0BC8826-2B26-4318-B8D7-461B37E1F136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4FA92F-4B4A-443A-B348-A19CEEB96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8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7CKGVeeK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한국과 일본의 </a:t>
            </a:r>
            <a:r>
              <a:rPr lang="ko-KR" altLang="en-US" smtClean="0"/>
              <a:t>무역 분쟁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30502 </a:t>
            </a:r>
            <a:r>
              <a:rPr lang="ko-KR" altLang="en-US" dirty="0" smtClean="0"/>
              <a:t>김도윤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0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상황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국 대응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국 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전망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2019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년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월부터 일본은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국제 평화와 안전을 유지하기 위해서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＂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라는 명분을 앞세워 수출 규제를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실시한다고 하였습니다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이에 따라 한국과 일본의 관계는 급격하게 멀어졌으며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한국과 일본은 서로 대립하고 있는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관계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일본과 한국은 양 쪽을 화이트리스트에서 배제하였고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 등급을 낮춤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서로에 대한 수출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규제가 생겨나는 상황입니다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42195" y="1765401"/>
            <a:ext cx="6058746" cy="2297638"/>
            <a:chOff x="5437594" y="1401260"/>
            <a:chExt cx="6058746" cy="22976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7594" y="1401260"/>
              <a:ext cx="6058746" cy="135273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07781" y="2775568"/>
              <a:ext cx="585863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 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'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화이트 국가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' 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리스트서 한국 빼는 </a:t>
              </a:r>
              <a:r>
                <a:rPr lang="ko-KR" altLang="en-US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수출무역관리령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개정 이유로 거론</a:t>
              </a:r>
              <a:b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외교 소식통 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"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한국 정부의 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WTO 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제소에 대비 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'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안보문제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' </a:t>
              </a:r>
              <a:r>
                <a:rPr lang="ko-KR" altLang="en-US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주장 </a:t>
              </a:r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의도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 </a:t>
              </a:r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중</a:t>
              </a:r>
              <a:endPara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dirty="0" smtClean="0"/>
                <a:t>https</a:t>
              </a:r>
              <a:r>
                <a:rPr lang="en-US" altLang="ko-KR" dirty="0"/>
                <a:t>://www.mk.co.kr/news/world/view/2019/07/480260/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28071" y="1869083"/>
            <a:ext cx="5638800" cy="2085380"/>
            <a:chOff x="1261088" y="4158199"/>
            <a:chExt cx="5638800" cy="2085380"/>
          </a:xfrm>
        </p:grpSpPr>
        <p:sp>
          <p:nvSpPr>
            <p:cNvPr id="9" name="TextBox 8"/>
            <p:cNvSpPr txBox="1"/>
            <p:nvPr/>
          </p:nvSpPr>
          <p:spPr>
            <a:xfrm>
              <a:off x="1261088" y="5320249"/>
              <a:ext cx="5543124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</a:t>
              </a:r>
              <a:endPara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://news.naver.com/main/read.nhn?mode=LSD&amp;mid=sec&amp;sid1=105&amp;oid=092&amp;aid=0002167581&amp;viewType=pc</a:t>
              </a:r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088" y="4158199"/>
              <a:ext cx="5638800" cy="116205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133600" y="4033277"/>
            <a:ext cx="7163800" cy="2014389"/>
            <a:chOff x="4891215" y="4345254"/>
            <a:chExt cx="7163800" cy="2014389"/>
          </a:xfrm>
        </p:grpSpPr>
        <p:sp>
          <p:nvSpPr>
            <p:cNvPr id="16" name="TextBox 15"/>
            <p:cNvSpPr txBox="1"/>
            <p:nvPr/>
          </p:nvSpPr>
          <p:spPr>
            <a:xfrm>
              <a:off x="5492429" y="5436313"/>
              <a:ext cx="5543124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</a:t>
              </a:r>
              <a:endPara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https://news.naver.com/main/read.nhn?mode=LSD&amp;mid=sec&amp;sid1=101&amp;oid=052&amp;aid=0001343653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215" y="4345254"/>
              <a:ext cx="7163800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2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각국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한국의 대응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한국은 수출 규제가 된 품목들을 국산화하겠다고 말하며 대응하였고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실제로 이미 고순도 불화수소는 국내산으로 공정에 투입했습니다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한일 군사정보포괄보호협정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지소미아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 종료한다는 입장을 표명하였습니다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일본의 대응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일본은 이미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 제재를 가했으며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(1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수출 규제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2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화이트리스트 삭제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3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제재도 예고한 상태입니다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67462" y="1527048"/>
            <a:ext cx="6420746" cy="1607755"/>
            <a:chOff x="2885627" y="2809788"/>
            <a:chExt cx="6420746" cy="16077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5627" y="2809788"/>
              <a:ext cx="6420746" cy="123842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5627" y="4048211"/>
              <a:ext cx="554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://news.v.daum.net/v/20190904214044599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91234" y="3327729"/>
            <a:ext cx="5887272" cy="1561588"/>
            <a:chOff x="391234" y="3327729"/>
            <a:chExt cx="5887272" cy="156158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234" y="3327729"/>
              <a:ext cx="5887272" cy="9335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3308" y="4242986"/>
              <a:ext cx="554312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://news.jtbc.joins.com/article/article.aspx?news_id=NB11869703&amp;pDate=20190822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7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각국 반응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한국의 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b="1" strike="sngStrik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이시국</a:t>
            </a:r>
            <a:r>
              <a:rPr lang="ko-KR" altLang="en-US" b="1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b="1" strike="sngStrik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드립이</a:t>
            </a:r>
            <a:r>
              <a:rPr lang="ko-KR" altLang="en-US" b="1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생겼습니다</a:t>
            </a:r>
            <a:r>
              <a:rPr lang="en-US" altLang="ko-KR" b="1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800" strike="sngStrik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이시국에</a:t>
            </a:r>
            <a:r>
              <a:rPr lang="en-US" altLang="ko-KR" sz="18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en-US" altLang="ko-KR" strike="sngStrike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도쿄 올림픽 보이콧과 같은 반일 감정을 많이 들어내고 있습니다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일본에 대한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볼매운동이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확산되었으며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달이 넘게 지속되고 있습니다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일본의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일본의 한 기업은 한국의 불매 운동이 오래가지 않을 것이라고 하였다가 사과한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적이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있습니다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최근 일본의 한 기업의 한 광고가 논란이 되고 있습니다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#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r>
              <a:rPr lang="en-US" altLang="ko-KR" sz="105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05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이렇게 보니까 한 기업이 이러한 짓을 저지르고 있다</a:t>
            </a:r>
            <a:r>
              <a:rPr lang="en-US" altLang="ko-KR" sz="105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(</a:t>
            </a:r>
            <a:r>
              <a:rPr lang="ko-KR" altLang="en-US" sz="1050" strike="sngStrik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유니읍읍은</a:t>
            </a:r>
            <a:r>
              <a:rPr lang="ko-KR" altLang="en-US" sz="105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사과해라</a:t>
            </a:r>
            <a:r>
              <a:rPr lang="en-US" altLang="ko-KR" sz="105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20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33883" y="1368733"/>
            <a:ext cx="5378824" cy="1498449"/>
            <a:chOff x="6633883" y="1368733"/>
            <a:chExt cx="5378824" cy="1498449"/>
          </a:xfrm>
        </p:grpSpPr>
        <p:grpSp>
          <p:nvGrpSpPr>
            <p:cNvPr id="6" name="그룹 5"/>
            <p:cNvGrpSpPr/>
            <p:nvPr/>
          </p:nvGrpSpPr>
          <p:grpSpPr>
            <a:xfrm>
              <a:off x="6633883" y="1374649"/>
              <a:ext cx="5378824" cy="1492533"/>
              <a:chOff x="2587125" y="1527049"/>
              <a:chExt cx="8690208" cy="22159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125" y="1527049"/>
                <a:ext cx="8308348" cy="10735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587125" y="2600599"/>
                <a:ext cx="8690208" cy="1142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▲ 뉴스까지 진출한 </a:t>
                </a:r>
                <a:r>
                  <a:rPr lang="ko-KR" altLang="en-US" b="1" dirty="0" err="1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이시국씨</a:t>
                </a:r>
                <a:r>
                  <a:rPr lang="en-US" altLang="ko-KR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. </a:t>
                </a:r>
              </a:p>
              <a:p>
                <a:r>
                  <a:rPr lang="en-US" altLang="ko-KR" sz="12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https://www.edaily.co.kr/news/read?newsId=01174246622623728&amp;mediaCodeNo=257</a:t>
                </a:r>
                <a:endParaRPr lang="en-US" altLang="ko-KR" sz="12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1400" b="1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(</a:t>
                </a:r>
                <a:r>
                  <a:rPr lang="ko-KR" altLang="en-US" sz="1400" b="1" strike="sngStrike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이시국씨는</a:t>
                </a:r>
                <a:r>
                  <a:rPr lang="ko-KR" altLang="en-US" sz="1400" b="1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가면을 벗고 모습을 들어내주세요</a:t>
                </a:r>
                <a:r>
                  <a:rPr lang="en-US" altLang="ko-KR" sz="1400" b="1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!)</a:t>
                </a:r>
                <a:endParaRPr lang="ko-KR" alt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6633883" y="1368733"/>
              <a:ext cx="1344706" cy="4034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9293" y="3290501"/>
            <a:ext cx="5378824" cy="2874313"/>
            <a:chOff x="1218871" y="3012141"/>
            <a:chExt cx="5378824" cy="287431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8"/>
            <a:stretch/>
          </p:blipFill>
          <p:spPr>
            <a:xfrm>
              <a:off x="2716227" y="3012141"/>
              <a:ext cx="2384525" cy="2343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18871" y="5355539"/>
              <a:ext cx="5378824" cy="530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 사진 출처</a:t>
              </a:r>
              <a:endPara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1050" dirty="0" smtClean="0"/>
                <a:t>https</a:t>
              </a:r>
              <a:r>
                <a:rPr lang="ko-KR" altLang="en-US" sz="1050" dirty="0"/>
                <a:t>://www.asiancommunitynews.com/exclusive-no-impact-of-no-no-japan-in-india-kita</a:t>
              </a:r>
              <a:r>
                <a:rPr lang="ko-KR" altLang="en-US" sz="1050" dirty="0" smtClean="0"/>
                <a:t>/</a:t>
              </a:r>
              <a:r>
                <a:rPr lang="ko-KR" altLang="en-US" sz="105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endPara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0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국의 반응은 현재 일본과 한국의 무역 분쟁이 지속 될 경우 다른 나라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특히 중국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이득을 취할 것이며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일본은 경제에 타격을 받을 것이고 한국은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IT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관련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위라는 타이틀을 중국에게 빼앗길 우려가 생기고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이런 일이 현실화 되면 세계에서 우리나라의 입지가 좁아집니다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97704" y="1463668"/>
            <a:ext cx="6239746" cy="2177140"/>
            <a:chOff x="797704" y="1463668"/>
            <a:chExt cx="6239746" cy="21771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704" y="1463668"/>
              <a:ext cx="6239746" cy="143847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7704" y="2902144"/>
              <a:ext cx="537882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 번역 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b="1" dirty="0" err="1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아베의</a:t>
              </a:r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한국과의 무역 전쟁은 가망이 없다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r>
                <a:rPr lang="en-US" altLang="ko-KR" sz="12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https://www.bloomberg.com/opinion/articles/2019-07-21/japan-s-hopeless-trade-war-with-south-korea</a:t>
              </a:r>
              <a:endPara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91675" y="3700897"/>
            <a:ext cx="6373114" cy="1799017"/>
            <a:chOff x="5191675" y="3700897"/>
            <a:chExt cx="6373114" cy="17990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675" y="3700897"/>
              <a:ext cx="6373114" cy="115268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91675" y="4853583"/>
              <a:ext cx="630107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▲</a:t>
              </a:r>
              <a:r>
                <a:rPr lang="en-US" altLang="ko-KR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</a:t>
              </a:r>
              <a:r>
                <a:rPr lang="en-US" altLang="ko-KR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://news.naver.com/main/read.nhn?mode=LSD&amp;mid=shm&amp;sid1=104&amp;oid=001&amp;aid=0010996228</a:t>
              </a:r>
              <a:endPara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9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나라간 무역 분쟁은 장기적으로 봤을 때 서로에게 안 좋은 영향만 끼치는 것이지만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이미 많은 이해관계가 얽혀있어 어느 한쪽도 쉽게 결론을 내지 못하는 상황이다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정부를 넘어서 기업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특히 일본 기업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상대 국민들을 도발하고 있는 상황에서 국민들의 반일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혐한의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감정도 거세지고 있는 상황이다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이러한 상황에서 양 쪽 모두 신중하게 협의하여 최대한 조속히 이러한 사태가 마무리되었으면 좋겠고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이와는 별개로 양 국민들에게 도발을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시전한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일부 기업들은 빠르게 사죄하였으면 좋겠다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308</TotalTime>
  <Words>394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나눔바른펜</vt:lpstr>
      <vt:lpstr>맑은 고딕</vt:lpstr>
      <vt:lpstr>Arial</vt:lpstr>
      <vt:lpstr>Candara</vt:lpstr>
      <vt:lpstr>Corbel</vt:lpstr>
      <vt:lpstr>Wingdings 3</vt:lpstr>
      <vt:lpstr>New_Education02</vt:lpstr>
      <vt:lpstr>한국과 일본의 무역 분쟁</vt:lpstr>
      <vt:lpstr>목차</vt:lpstr>
      <vt:lpstr>현재 상황</vt:lpstr>
      <vt:lpstr>각국 대응</vt:lpstr>
      <vt:lpstr>각국 반응</vt:lpstr>
      <vt:lpstr>전망</vt:lpstr>
      <vt:lpstr>결론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한국과 일본의 무역 분쟁</dc:title>
  <dc:creator>김 도윤</dc:creator>
  <cp:lastModifiedBy>김 도윤</cp:lastModifiedBy>
  <cp:revision>19</cp:revision>
  <dcterms:created xsi:type="dcterms:W3CDTF">2019-10-19T12:35:42Z</dcterms:created>
  <dcterms:modified xsi:type="dcterms:W3CDTF">2019-10-20T05:49:25Z</dcterms:modified>
</cp:coreProperties>
</file>