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29"/>
  </p:notesMasterIdLst>
  <p:sldIdLst>
    <p:sldId id="256" r:id="rId2"/>
    <p:sldId id="258" r:id="rId3"/>
    <p:sldId id="309" r:id="rId4"/>
    <p:sldId id="257" r:id="rId5"/>
    <p:sldId id="311" r:id="rId6"/>
    <p:sldId id="271" r:id="rId7"/>
    <p:sldId id="310" r:id="rId8"/>
    <p:sldId id="328" r:id="rId9"/>
    <p:sldId id="260" r:id="rId10"/>
    <p:sldId id="312" r:id="rId11"/>
    <p:sldId id="268" r:id="rId12"/>
    <p:sldId id="313" r:id="rId13"/>
    <p:sldId id="318" r:id="rId14"/>
    <p:sldId id="317" r:id="rId15"/>
    <p:sldId id="319" r:id="rId16"/>
    <p:sldId id="329" r:id="rId17"/>
    <p:sldId id="330" r:id="rId18"/>
    <p:sldId id="323" r:id="rId19"/>
    <p:sldId id="321" r:id="rId20"/>
    <p:sldId id="322" r:id="rId21"/>
    <p:sldId id="259" r:id="rId22"/>
    <p:sldId id="275" r:id="rId23"/>
    <p:sldId id="333" r:id="rId24"/>
    <p:sldId id="325" r:id="rId25"/>
    <p:sldId id="334" r:id="rId26"/>
    <p:sldId id="331" r:id="rId27"/>
    <p:sldId id="332" r:id="rId28"/>
  </p:sldIdLst>
  <p:sldSz cx="9144000" cy="5143500" type="screen16x9"/>
  <p:notesSz cx="6858000" cy="9144000"/>
  <p:embeddedFontLst>
    <p:embeddedFont>
      <p:font typeface="Karla" pitchFamily="2" charset="0"/>
      <p:regular r:id="rId30"/>
      <p:bold r:id="rId31"/>
    </p:embeddedFont>
    <p:embeddedFont>
      <p:font typeface="Red Hat Display" panose="02020500000000000000" charset="0"/>
      <p:regular r:id="rId32"/>
      <p:bold r:id="rId33"/>
      <p:italic r:id="rId34"/>
      <p:boldItalic r:id="rId35"/>
    </p:embeddedFont>
    <p:embeddedFont>
      <p:font typeface="標楷體" panose="03000509000000000000" pitchFamily="65" charset="-120"/>
      <p:regular r:id="rId36"/>
    </p:embeddedFont>
    <p:embeddedFont>
      <p:font typeface="標楷體" panose="03000509000000000000" pitchFamily="65" charset="-120"/>
      <p:regular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EFD"/>
    <a:srgbClr val="CFD5EA"/>
    <a:srgbClr val="9A9A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3855B6D-3BF8-485A-9279-16AE307B47A3}">
  <a:tblStyle styleId="{63855B6D-3BF8-485A-9279-16AE307B47A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86387" autoAdjust="0"/>
  </p:normalViewPr>
  <p:slideViewPr>
    <p:cSldViewPr snapToGrid="0">
      <p:cViewPr varScale="1">
        <p:scale>
          <a:sx n="94" d="100"/>
          <a:sy n="94" d="100"/>
        </p:scale>
        <p:origin x="1133" y="72"/>
      </p:cViewPr>
      <p:guideLst/>
    </p:cSldViewPr>
  </p:slideViewPr>
  <p:outlineViewPr>
    <p:cViewPr>
      <p:scale>
        <a:sx n="33" d="100"/>
        <a:sy n="33" d="100"/>
      </p:scale>
      <p:origin x="0" y="-15835"/>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8fb8d6ea64_0_10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8fb8d6ea64_0_10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389478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8fb8d6ea64_0_9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fb8d6ea64_0_9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8fb8d6ea64_0_9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fb8d6ea64_0_9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54262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8fb8d6ea64_0_9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fb8d6ea64_0_9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83618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8fb8d6ea64_0_9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fb8d6ea64_0_9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65045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3803004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8fb8d6ea64_0_10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8fb8d6ea64_0_10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85528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8fb8d6ea64_0_6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8fb8d6ea64_0_6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8fb8d6ea64_1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8fb8d6ea64_1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8fb8d6ea64_0_10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8fb8d6ea64_0_10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56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8fb8d6ea64_0_6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8fb8d6ea64_0_6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6574806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8fb8d6ea64_0_10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8fb8d6ea64_0_10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59778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8fb8d6ea64_0_10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8fb8d6ea64_0_10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6511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8fb8d6ea6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8fb8d6ea6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07424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8fb8d6ea64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8fb8d6ea64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8fb8d6ea64_0_1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8fb8d6ea64_0_1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6002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8fb8d6ea64_0_10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8fb8d6ea64_0_10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8479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8fb8d6ea64_0_8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8fb8d6ea64_0_8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82353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8fb8d6ea64_0_10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8fb8d6ea64_0_10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00614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8fb8d6ea64_0_6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8fb8d6ea64_0_6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0" name="Google Shape;10;p2"/>
          <p:cNvSpPr txBox="1">
            <a:spLocks noGrp="1"/>
          </p:cNvSpPr>
          <p:nvPr>
            <p:ph type="subTitle" idx="1"/>
          </p:nvPr>
        </p:nvSpPr>
        <p:spPr>
          <a:xfrm>
            <a:off x="2249400" y="3417925"/>
            <a:ext cx="4645200" cy="43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1" name="Google Shape;11;p2"/>
          <p:cNvSpPr txBox="1">
            <a:spLocks noGrp="1"/>
          </p:cNvSpPr>
          <p:nvPr>
            <p:ph type="ctrTitle"/>
          </p:nvPr>
        </p:nvSpPr>
        <p:spPr>
          <a:xfrm>
            <a:off x="1728150" y="828800"/>
            <a:ext cx="5687700" cy="2167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7200"/>
              <a:buNone/>
              <a:defRPr sz="7200">
                <a:solidFill>
                  <a:schemeClr val="lt1"/>
                </a:solidFill>
              </a:defRPr>
            </a:lvl1pPr>
            <a:lvl2pPr lvl="1" algn="ctr" rtl="0">
              <a:spcBef>
                <a:spcPts val="0"/>
              </a:spcBef>
              <a:spcAft>
                <a:spcPts val="0"/>
              </a:spcAft>
              <a:buClr>
                <a:schemeClr val="lt1"/>
              </a:buClr>
              <a:buSzPts val="7200"/>
              <a:buNone/>
              <a:defRPr sz="7200">
                <a:solidFill>
                  <a:schemeClr val="lt1"/>
                </a:solidFill>
              </a:defRPr>
            </a:lvl2pPr>
            <a:lvl3pPr lvl="2" algn="ctr" rtl="0">
              <a:spcBef>
                <a:spcPts val="0"/>
              </a:spcBef>
              <a:spcAft>
                <a:spcPts val="0"/>
              </a:spcAft>
              <a:buClr>
                <a:schemeClr val="lt1"/>
              </a:buClr>
              <a:buSzPts val="7200"/>
              <a:buNone/>
              <a:defRPr sz="7200">
                <a:solidFill>
                  <a:schemeClr val="lt1"/>
                </a:solidFill>
              </a:defRPr>
            </a:lvl3pPr>
            <a:lvl4pPr lvl="3" algn="ctr" rtl="0">
              <a:spcBef>
                <a:spcPts val="0"/>
              </a:spcBef>
              <a:spcAft>
                <a:spcPts val="0"/>
              </a:spcAft>
              <a:buClr>
                <a:schemeClr val="lt1"/>
              </a:buClr>
              <a:buSzPts val="7200"/>
              <a:buNone/>
              <a:defRPr sz="7200">
                <a:solidFill>
                  <a:schemeClr val="lt1"/>
                </a:solidFill>
              </a:defRPr>
            </a:lvl4pPr>
            <a:lvl5pPr lvl="4" algn="ctr" rtl="0">
              <a:spcBef>
                <a:spcPts val="0"/>
              </a:spcBef>
              <a:spcAft>
                <a:spcPts val="0"/>
              </a:spcAft>
              <a:buClr>
                <a:schemeClr val="lt1"/>
              </a:buClr>
              <a:buSzPts val="7200"/>
              <a:buNone/>
              <a:defRPr sz="7200">
                <a:solidFill>
                  <a:schemeClr val="lt1"/>
                </a:solidFill>
              </a:defRPr>
            </a:lvl5pPr>
            <a:lvl6pPr lvl="5" algn="ctr" rtl="0">
              <a:spcBef>
                <a:spcPts val="0"/>
              </a:spcBef>
              <a:spcAft>
                <a:spcPts val="0"/>
              </a:spcAft>
              <a:buClr>
                <a:schemeClr val="lt1"/>
              </a:buClr>
              <a:buSzPts val="7200"/>
              <a:buNone/>
              <a:defRPr sz="7200">
                <a:solidFill>
                  <a:schemeClr val="lt1"/>
                </a:solidFill>
              </a:defRPr>
            </a:lvl6pPr>
            <a:lvl7pPr lvl="6" algn="ctr" rtl="0">
              <a:spcBef>
                <a:spcPts val="0"/>
              </a:spcBef>
              <a:spcAft>
                <a:spcPts val="0"/>
              </a:spcAft>
              <a:buClr>
                <a:schemeClr val="lt1"/>
              </a:buClr>
              <a:buSzPts val="7200"/>
              <a:buNone/>
              <a:defRPr sz="7200">
                <a:solidFill>
                  <a:schemeClr val="lt1"/>
                </a:solidFill>
              </a:defRPr>
            </a:lvl7pPr>
            <a:lvl8pPr lvl="7" algn="ctr" rtl="0">
              <a:spcBef>
                <a:spcPts val="0"/>
              </a:spcBef>
              <a:spcAft>
                <a:spcPts val="0"/>
              </a:spcAft>
              <a:buClr>
                <a:schemeClr val="lt1"/>
              </a:buClr>
              <a:buSzPts val="7200"/>
              <a:buNone/>
              <a:defRPr sz="7200">
                <a:solidFill>
                  <a:schemeClr val="lt1"/>
                </a:solidFill>
              </a:defRPr>
            </a:lvl8pPr>
            <a:lvl9pPr lvl="8" algn="ctr" rtl="0">
              <a:spcBef>
                <a:spcPts val="0"/>
              </a:spcBef>
              <a:spcAft>
                <a:spcPts val="0"/>
              </a:spcAft>
              <a:buClr>
                <a:schemeClr val="lt1"/>
              </a:buClr>
              <a:buSzPts val="7200"/>
              <a:buNone/>
              <a:defRPr sz="72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1">
  <p:cSld name="TITLE_ONLY_2">
    <p:spTree>
      <p:nvGrpSpPr>
        <p:cNvPr id="1" name="Shape 96"/>
        <p:cNvGrpSpPr/>
        <p:nvPr/>
      </p:nvGrpSpPr>
      <p:grpSpPr>
        <a:xfrm>
          <a:off x="0" y="0"/>
          <a:ext cx="0" cy="0"/>
          <a:chOff x="0" y="0"/>
          <a:chExt cx="0" cy="0"/>
        </a:xfrm>
      </p:grpSpPr>
      <p:pic>
        <p:nvPicPr>
          <p:cNvPr id="97" name="Google Shape;97;p18"/>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98" name="Google Shape;98;p18"/>
          <p:cNvSpPr txBox="1">
            <a:spLocks noGrp="1"/>
          </p:cNvSpPr>
          <p:nvPr>
            <p:ph type="title"/>
          </p:nvPr>
        </p:nvSpPr>
        <p:spPr>
          <a:xfrm>
            <a:off x="713100" y="628525"/>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CUSTOM_2_1">
    <p:spTree>
      <p:nvGrpSpPr>
        <p:cNvPr id="1" name="Shape 114"/>
        <p:cNvGrpSpPr/>
        <p:nvPr/>
      </p:nvGrpSpPr>
      <p:grpSpPr>
        <a:xfrm>
          <a:off x="0" y="0"/>
          <a:ext cx="0" cy="0"/>
          <a:chOff x="0" y="0"/>
          <a:chExt cx="0" cy="0"/>
        </a:xfrm>
      </p:grpSpPr>
      <p:pic>
        <p:nvPicPr>
          <p:cNvPr id="115" name="Google Shape;115;p20"/>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16" name="Google Shape;116;p20"/>
          <p:cNvSpPr txBox="1">
            <a:spLocks noGrp="1"/>
          </p:cNvSpPr>
          <p:nvPr>
            <p:ph type="title"/>
          </p:nvPr>
        </p:nvSpPr>
        <p:spPr>
          <a:xfrm>
            <a:off x="713100" y="2032200"/>
            <a:ext cx="2761500" cy="10791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lvl1pPr>
            <a:lvl2pPr lvl="1" rtl="0">
              <a:spcBef>
                <a:spcPts val="0"/>
              </a:spcBef>
              <a:spcAft>
                <a:spcPts val="0"/>
              </a:spcAft>
              <a:buNone/>
              <a:defRPr b="1"/>
            </a:lvl2pPr>
            <a:lvl3pPr lvl="2" rtl="0">
              <a:spcBef>
                <a:spcPts val="0"/>
              </a:spcBef>
              <a:spcAft>
                <a:spcPts val="0"/>
              </a:spcAft>
              <a:buNone/>
              <a:defRPr b="1"/>
            </a:lvl3pPr>
            <a:lvl4pPr lvl="3" rtl="0">
              <a:spcBef>
                <a:spcPts val="0"/>
              </a:spcBef>
              <a:spcAft>
                <a:spcPts val="0"/>
              </a:spcAft>
              <a:buNone/>
              <a:defRPr b="1"/>
            </a:lvl4pPr>
            <a:lvl5pPr lvl="4" rtl="0">
              <a:spcBef>
                <a:spcPts val="0"/>
              </a:spcBef>
              <a:spcAft>
                <a:spcPts val="0"/>
              </a:spcAft>
              <a:buNone/>
              <a:defRPr b="1"/>
            </a:lvl5pPr>
            <a:lvl6pPr lvl="5" rtl="0">
              <a:spcBef>
                <a:spcPts val="0"/>
              </a:spcBef>
              <a:spcAft>
                <a:spcPts val="0"/>
              </a:spcAft>
              <a:buNone/>
              <a:defRPr b="1"/>
            </a:lvl6pPr>
            <a:lvl7pPr lvl="6" rtl="0">
              <a:spcBef>
                <a:spcPts val="0"/>
              </a:spcBef>
              <a:spcAft>
                <a:spcPts val="0"/>
              </a:spcAft>
              <a:buNone/>
              <a:defRPr b="1"/>
            </a:lvl7pPr>
            <a:lvl8pPr lvl="7" rtl="0">
              <a:spcBef>
                <a:spcPts val="0"/>
              </a:spcBef>
              <a:spcAft>
                <a:spcPts val="0"/>
              </a:spcAft>
              <a:buNone/>
              <a:defRPr b="1"/>
            </a:lvl8pPr>
            <a:lvl9pPr lvl="8" rtl="0">
              <a:spcBef>
                <a:spcPts val="0"/>
              </a:spcBef>
              <a:spcAft>
                <a:spcPts val="0"/>
              </a:spcAft>
              <a:buNone/>
              <a:defRPr b="1"/>
            </a:lvl9pPr>
          </a:lstStyle>
          <a:p>
            <a:endParaRPr/>
          </a:p>
        </p:txBody>
      </p:sp>
      <p:sp>
        <p:nvSpPr>
          <p:cNvPr id="117" name="Google Shape;117;p20"/>
          <p:cNvSpPr txBox="1">
            <a:spLocks noGrp="1"/>
          </p:cNvSpPr>
          <p:nvPr>
            <p:ph type="subTitle" idx="1"/>
          </p:nvPr>
        </p:nvSpPr>
        <p:spPr>
          <a:xfrm>
            <a:off x="4011863" y="948400"/>
            <a:ext cx="1819800" cy="4023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000" b="1">
                <a:latin typeface="Red Hat Display"/>
                <a:ea typeface="Red Hat Display"/>
                <a:cs typeface="Red Hat Display"/>
                <a:sym typeface="Red Hat Display"/>
              </a:defRPr>
            </a:lvl1pPr>
            <a:lvl2pPr lvl="1" rtl="0">
              <a:spcBef>
                <a:spcPts val="0"/>
              </a:spcBef>
              <a:spcAft>
                <a:spcPts val="0"/>
              </a:spcAft>
              <a:buNone/>
              <a:defRPr sz="2000">
                <a:latin typeface="Red Hat Display"/>
                <a:ea typeface="Red Hat Display"/>
                <a:cs typeface="Red Hat Display"/>
                <a:sym typeface="Red Hat Display"/>
              </a:defRPr>
            </a:lvl2pPr>
            <a:lvl3pPr lvl="2" rtl="0">
              <a:spcBef>
                <a:spcPts val="0"/>
              </a:spcBef>
              <a:spcAft>
                <a:spcPts val="0"/>
              </a:spcAft>
              <a:buNone/>
              <a:defRPr sz="2000">
                <a:latin typeface="Red Hat Display"/>
                <a:ea typeface="Red Hat Display"/>
                <a:cs typeface="Red Hat Display"/>
                <a:sym typeface="Red Hat Display"/>
              </a:defRPr>
            </a:lvl3pPr>
            <a:lvl4pPr lvl="3" rtl="0">
              <a:spcBef>
                <a:spcPts val="0"/>
              </a:spcBef>
              <a:spcAft>
                <a:spcPts val="0"/>
              </a:spcAft>
              <a:buNone/>
              <a:defRPr sz="2000">
                <a:latin typeface="Red Hat Display"/>
                <a:ea typeface="Red Hat Display"/>
                <a:cs typeface="Red Hat Display"/>
                <a:sym typeface="Red Hat Display"/>
              </a:defRPr>
            </a:lvl4pPr>
            <a:lvl5pPr lvl="4" rtl="0">
              <a:spcBef>
                <a:spcPts val="0"/>
              </a:spcBef>
              <a:spcAft>
                <a:spcPts val="0"/>
              </a:spcAft>
              <a:buNone/>
              <a:defRPr sz="2000">
                <a:latin typeface="Red Hat Display"/>
                <a:ea typeface="Red Hat Display"/>
                <a:cs typeface="Red Hat Display"/>
                <a:sym typeface="Red Hat Display"/>
              </a:defRPr>
            </a:lvl5pPr>
            <a:lvl6pPr lvl="5" rtl="0">
              <a:spcBef>
                <a:spcPts val="0"/>
              </a:spcBef>
              <a:spcAft>
                <a:spcPts val="0"/>
              </a:spcAft>
              <a:buNone/>
              <a:defRPr sz="2000">
                <a:latin typeface="Red Hat Display"/>
                <a:ea typeface="Red Hat Display"/>
                <a:cs typeface="Red Hat Display"/>
                <a:sym typeface="Red Hat Display"/>
              </a:defRPr>
            </a:lvl6pPr>
            <a:lvl7pPr lvl="6" rtl="0">
              <a:spcBef>
                <a:spcPts val="0"/>
              </a:spcBef>
              <a:spcAft>
                <a:spcPts val="0"/>
              </a:spcAft>
              <a:buNone/>
              <a:defRPr sz="2000">
                <a:latin typeface="Red Hat Display"/>
                <a:ea typeface="Red Hat Display"/>
                <a:cs typeface="Red Hat Display"/>
                <a:sym typeface="Red Hat Display"/>
              </a:defRPr>
            </a:lvl7pPr>
            <a:lvl8pPr lvl="7" rtl="0">
              <a:spcBef>
                <a:spcPts val="0"/>
              </a:spcBef>
              <a:spcAft>
                <a:spcPts val="0"/>
              </a:spcAft>
              <a:buNone/>
              <a:defRPr sz="2000">
                <a:latin typeface="Red Hat Display"/>
                <a:ea typeface="Red Hat Display"/>
                <a:cs typeface="Red Hat Display"/>
                <a:sym typeface="Red Hat Display"/>
              </a:defRPr>
            </a:lvl8pPr>
            <a:lvl9pPr lvl="8" rtl="0">
              <a:spcBef>
                <a:spcPts val="0"/>
              </a:spcBef>
              <a:spcAft>
                <a:spcPts val="0"/>
              </a:spcAft>
              <a:buNone/>
              <a:defRPr sz="2000">
                <a:latin typeface="Red Hat Display"/>
                <a:ea typeface="Red Hat Display"/>
                <a:cs typeface="Red Hat Display"/>
                <a:sym typeface="Red Hat Display"/>
              </a:defRPr>
            </a:lvl9pPr>
          </a:lstStyle>
          <a:p>
            <a:endParaRPr/>
          </a:p>
        </p:txBody>
      </p:sp>
      <p:sp>
        <p:nvSpPr>
          <p:cNvPr id="118" name="Google Shape;118;p20"/>
          <p:cNvSpPr txBox="1">
            <a:spLocks noGrp="1"/>
          </p:cNvSpPr>
          <p:nvPr>
            <p:ph type="subTitle" idx="2"/>
          </p:nvPr>
        </p:nvSpPr>
        <p:spPr>
          <a:xfrm>
            <a:off x="4011863" y="1320241"/>
            <a:ext cx="1819800" cy="1079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0"/>
              </a:spcBef>
              <a:spcAft>
                <a:spcPts val="0"/>
              </a:spcAft>
              <a:buNone/>
              <a:defRPr sz="1400" b="1"/>
            </a:lvl2pPr>
            <a:lvl3pPr lvl="2" rtl="0">
              <a:spcBef>
                <a:spcPts val="0"/>
              </a:spcBef>
              <a:spcAft>
                <a:spcPts val="0"/>
              </a:spcAft>
              <a:buNone/>
              <a:defRPr sz="1400" b="1"/>
            </a:lvl3pPr>
            <a:lvl4pPr lvl="3" rtl="0">
              <a:spcBef>
                <a:spcPts val="0"/>
              </a:spcBef>
              <a:spcAft>
                <a:spcPts val="0"/>
              </a:spcAft>
              <a:buNone/>
              <a:defRPr sz="1400" b="1"/>
            </a:lvl4pPr>
            <a:lvl5pPr lvl="4" rtl="0">
              <a:spcBef>
                <a:spcPts val="0"/>
              </a:spcBef>
              <a:spcAft>
                <a:spcPts val="0"/>
              </a:spcAft>
              <a:buNone/>
              <a:defRPr sz="1400" b="1"/>
            </a:lvl5pPr>
            <a:lvl6pPr lvl="5" rtl="0">
              <a:spcBef>
                <a:spcPts val="0"/>
              </a:spcBef>
              <a:spcAft>
                <a:spcPts val="0"/>
              </a:spcAft>
              <a:buNone/>
              <a:defRPr sz="1400" b="1"/>
            </a:lvl6pPr>
            <a:lvl7pPr lvl="6" rtl="0">
              <a:spcBef>
                <a:spcPts val="0"/>
              </a:spcBef>
              <a:spcAft>
                <a:spcPts val="0"/>
              </a:spcAft>
              <a:buNone/>
              <a:defRPr sz="1400" b="1"/>
            </a:lvl7pPr>
            <a:lvl8pPr lvl="7" rtl="0">
              <a:spcBef>
                <a:spcPts val="0"/>
              </a:spcBef>
              <a:spcAft>
                <a:spcPts val="0"/>
              </a:spcAft>
              <a:buNone/>
              <a:defRPr sz="1400" b="1"/>
            </a:lvl8pPr>
            <a:lvl9pPr lvl="8" rtl="0">
              <a:spcBef>
                <a:spcPts val="0"/>
              </a:spcBef>
              <a:spcAft>
                <a:spcPts val="0"/>
              </a:spcAft>
              <a:buNone/>
              <a:defRPr sz="1400" b="1"/>
            </a:lvl9pPr>
          </a:lstStyle>
          <a:p>
            <a:endParaRPr/>
          </a:p>
        </p:txBody>
      </p:sp>
      <p:sp>
        <p:nvSpPr>
          <p:cNvPr id="119" name="Google Shape;119;p20"/>
          <p:cNvSpPr txBox="1">
            <a:spLocks noGrp="1"/>
          </p:cNvSpPr>
          <p:nvPr>
            <p:ph type="subTitle" idx="3"/>
          </p:nvPr>
        </p:nvSpPr>
        <p:spPr>
          <a:xfrm>
            <a:off x="6531900" y="948400"/>
            <a:ext cx="1819800" cy="4023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000" b="1">
                <a:latin typeface="Red Hat Display"/>
                <a:ea typeface="Red Hat Display"/>
                <a:cs typeface="Red Hat Display"/>
                <a:sym typeface="Red Hat Display"/>
              </a:defRPr>
            </a:lvl1pPr>
            <a:lvl2pPr lvl="1" rtl="0">
              <a:spcBef>
                <a:spcPts val="0"/>
              </a:spcBef>
              <a:spcAft>
                <a:spcPts val="0"/>
              </a:spcAft>
              <a:buNone/>
              <a:defRPr sz="2000">
                <a:latin typeface="Red Hat Display"/>
                <a:ea typeface="Red Hat Display"/>
                <a:cs typeface="Red Hat Display"/>
                <a:sym typeface="Red Hat Display"/>
              </a:defRPr>
            </a:lvl2pPr>
            <a:lvl3pPr lvl="2" rtl="0">
              <a:spcBef>
                <a:spcPts val="0"/>
              </a:spcBef>
              <a:spcAft>
                <a:spcPts val="0"/>
              </a:spcAft>
              <a:buNone/>
              <a:defRPr sz="2000">
                <a:latin typeface="Red Hat Display"/>
                <a:ea typeface="Red Hat Display"/>
                <a:cs typeface="Red Hat Display"/>
                <a:sym typeface="Red Hat Display"/>
              </a:defRPr>
            </a:lvl3pPr>
            <a:lvl4pPr lvl="3" rtl="0">
              <a:spcBef>
                <a:spcPts val="0"/>
              </a:spcBef>
              <a:spcAft>
                <a:spcPts val="0"/>
              </a:spcAft>
              <a:buNone/>
              <a:defRPr sz="2000">
                <a:latin typeface="Red Hat Display"/>
                <a:ea typeface="Red Hat Display"/>
                <a:cs typeface="Red Hat Display"/>
                <a:sym typeface="Red Hat Display"/>
              </a:defRPr>
            </a:lvl4pPr>
            <a:lvl5pPr lvl="4" rtl="0">
              <a:spcBef>
                <a:spcPts val="0"/>
              </a:spcBef>
              <a:spcAft>
                <a:spcPts val="0"/>
              </a:spcAft>
              <a:buNone/>
              <a:defRPr sz="2000">
                <a:latin typeface="Red Hat Display"/>
                <a:ea typeface="Red Hat Display"/>
                <a:cs typeface="Red Hat Display"/>
                <a:sym typeface="Red Hat Display"/>
              </a:defRPr>
            </a:lvl5pPr>
            <a:lvl6pPr lvl="5" rtl="0">
              <a:spcBef>
                <a:spcPts val="0"/>
              </a:spcBef>
              <a:spcAft>
                <a:spcPts val="0"/>
              </a:spcAft>
              <a:buNone/>
              <a:defRPr sz="2000">
                <a:latin typeface="Red Hat Display"/>
                <a:ea typeface="Red Hat Display"/>
                <a:cs typeface="Red Hat Display"/>
                <a:sym typeface="Red Hat Display"/>
              </a:defRPr>
            </a:lvl6pPr>
            <a:lvl7pPr lvl="6" rtl="0">
              <a:spcBef>
                <a:spcPts val="0"/>
              </a:spcBef>
              <a:spcAft>
                <a:spcPts val="0"/>
              </a:spcAft>
              <a:buNone/>
              <a:defRPr sz="2000">
                <a:latin typeface="Red Hat Display"/>
                <a:ea typeface="Red Hat Display"/>
                <a:cs typeface="Red Hat Display"/>
                <a:sym typeface="Red Hat Display"/>
              </a:defRPr>
            </a:lvl7pPr>
            <a:lvl8pPr lvl="7" rtl="0">
              <a:spcBef>
                <a:spcPts val="0"/>
              </a:spcBef>
              <a:spcAft>
                <a:spcPts val="0"/>
              </a:spcAft>
              <a:buNone/>
              <a:defRPr sz="2000">
                <a:latin typeface="Red Hat Display"/>
                <a:ea typeface="Red Hat Display"/>
                <a:cs typeface="Red Hat Display"/>
                <a:sym typeface="Red Hat Display"/>
              </a:defRPr>
            </a:lvl8pPr>
            <a:lvl9pPr lvl="8" rtl="0">
              <a:spcBef>
                <a:spcPts val="0"/>
              </a:spcBef>
              <a:spcAft>
                <a:spcPts val="0"/>
              </a:spcAft>
              <a:buNone/>
              <a:defRPr sz="2000">
                <a:latin typeface="Red Hat Display"/>
                <a:ea typeface="Red Hat Display"/>
                <a:cs typeface="Red Hat Display"/>
                <a:sym typeface="Red Hat Display"/>
              </a:defRPr>
            </a:lvl9pPr>
          </a:lstStyle>
          <a:p>
            <a:endParaRPr/>
          </a:p>
        </p:txBody>
      </p:sp>
      <p:sp>
        <p:nvSpPr>
          <p:cNvPr id="120" name="Google Shape;120;p20"/>
          <p:cNvSpPr txBox="1">
            <a:spLocks noGrp="1"/>
          </p:cNvSpPr>
          <p:nvPr>
            <p:ph type="subTitle" idx="4"/>
          </p:nvPr>
        </p:nvSpPr>
        <p:spPr>
          <a:xfrm>
            <a:off x="6531900" y="1320241"/>
            <a:ext cx="1819800" cy="1079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0"/>
              </a:spcBef>
              <a:spcAft>
                <a:spcPts val="0"/>
              </a:spcAft>
              <a:buNone/>
              <a:defRPr sz="1400" b="1"/>
            </a:lvl2pPr>
            <a:lvl3pPr lvl="2" rtl="0">
              <a:spcBef>
                <a:spcPts val="0"/>
              </a:spcBef>
              <a:spcAft>
                <a:spcPts val="0"/>
              </a:spcAft>
              <a:buNone/>
              <a:defRPr sz="1400" b="1"/>
            </a:lvl3pPr>
            <a:lvl4pPr lvl="3" rtl="0">
              <a:spcBef>
                <a:spcPts val="0"/>
              </a:spcBef>
              <a:spcAft>
                <a:spcPts val="0"/>
              </a:spcAft>
              <a:buNone/>
              <a:defRPr sz="1400" b="1"/>
            </a:lvl4pPr>
            <a:lvl5pPr lvl="4" rtl="0">
              <a:spcBef>
                <a:spcPts val="0"/>
              </a:spcBef>
              <a:spcAft>
                <a:spcPts val="0"/>
              </a:spcAft>
              <a:buNone/>
              <a:defRPr sz="1400" b="1"/>
            </a:lvl5pPr>
            <a:lvl6pPr lvl="5" rtl="0">
              <a:spcBef>
                <a:spcPts val="0"/>
              </a:spcBef>
              <a:spcAft>
                <a:spcPts val="0"/>
              </a:spcAft>
              <a:buNone/>
              <a:defRPr sz="1400" b="1"/>
            </a:lvl6pPr>
            <a:lvl7pPr lvl="6" rtl="0">
              <a:spcBef>
                <a:spcPts val="0"/>
              </a:spcBef>
              <a:spcAft>
                <a:spcPts val="0"/>
              </a:spcAft>
              <a:buNone/>
              <a:defRPr sz="1400" b="1"/>
            </a:lvl7pPr>
            <a:lvl8pPr lvl="7" rtl="0">
              <a:spcBef>
                <a:spcPts val="0"/>
              </a:spcBef>
              <a:spcAft>
                <a:spcPts val="0"/>
              </a:spcAft>
              <a:buNone/>
              <a:defRPr sz="1400" b="1"/>
            </a:lvl8pPr>
            <a:lvl9pPr lvl="8" rtl="0">
              <a:spcBef>
                <a:spcPts val="0"/>
              </a:spcBef>
              <a:spcAft>
                <a:spcPts val="0"/>
              </a:spcAft>
              <a:buNone/>
              <a:defRPr sz="1400" b="1"/>
            </a:lvl9pPr>
          </a:lstStyle>
          <a:p>
            <a:endParaRPr/>
          </a:p>
        </p:txBody>
      </p:sp>
      <p:sp>
        <p:nvSpPr>
          <p:cNvPr id="121" name="Google Shape;121;p20"/>
          <p:cNvSpPr txBox="1">
            <a:spLocks noGrp="1"/>
          </p:cNvSpPr>
          <p:nvPr>
            <p:ph type="subTitle" idx="5"/>
          </p:nvPr>
        </p:nvSpPr>
        <p:spPr>
          <a:xfrm>
            <a:off x="4011863" y="2831625"/>
            <a:ext cx="1819800" cy="4023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000" b="1">
                <a:latin typeface="Red Hat Display"/>
                <a:ea typeface="Red Hat Display"/>
                <a:cs typeface="Red Hat Display"/>
                <a:sym typeface="Red Hat Display"/>
              </a:defRPr>
            </a:lvl1pPr>
            <a:lvl2pPr lvl="1" rtl="0">
              <a:spcBef>
                <a:spcPts val="0"/>
              </a:spcBef>
              <a:spcAft>
                <a:spcPts val="0"/>
              </a:spcAft>
              <a:buNone/>
              <a:defRPr sz="2000">
                <a:latin typeface="Red Hat Display"/>
                <a:ea typeface="Red Hat Display"/>
                <a:cs typeface="Red Hat Display"/>
                <a:sym typeface="Red Hat Display"/>
              </a:defRPr>
            </a:lvl2pPr>
            <a:lvl3pPr lvl="2" rtl="0">
              <a:spcBef>
                <a:spcPts val="0"/>
              </a:spcBef>
              <a:spcAft>
                <a:spcPts val="0"/>
              </a:spcAft>
              <a:buNone/>
              <a:defRPr sz="2000">
                <a:latin typeface="Red Hat Display"/>
                <a:ea typeface="Red Hat Display"/>
                <a:cs typeface="Red Hat Display"/>
                <a:sym typeface="Red Hat Display"/>
              </a:defRPr>
            </a:lvl3pPr>
            <a:lvl4pPr lvl="3" rtl="0">
              <a:spcBef>
                <a:spcPts val="0"/>
              </a:spcBef>
              <a:spcAft>
                <a:spcPts val="0"/>
              </a:spcAft>
              <a:buNone/>
              <a:defRPr sz="2000">
                <a:latin typeface="Red Hat Display"/>
                <a:ea typeface="Red Hat Display"/>
                <a:cs typeface="Red Hat Display"/>
                <a:sym typeface="Red Hat Display"/>
              </a:defRPr>
            </a:lvl4pPr>
            <a:lvl5pPr lvl="4" rtl="0">
              <a:spcBef>
                <a:spcPts val="0"/>
              </a:spcBef>
              <a:spcAft>
                <a:spcPts val="0"/>
              </a:spcAft>
              <a:buNone/>
              <a:defRPr sz="2000">
                <a:latin typeface="Red Hat Display"/>
                <a:ea typeface="Red Hat Display"/>
                <a:cs typeface="Red Hat Display"/>
                <a:sym typeface="Red Hat Display"/>
              </a:defRPr>
            </a:lvl5pPr>
            <a:lvl6pPr lvl="5" rtl="0">
              <a:spcBef>
                <a:spcPts val="0"/>
              </a:spcBef>
              <a:spcAft>
                <a:spcPts val="0"/>
              </a:spcAft>
              <a:buNone/>
              <a:defRPr sz="2000">
                <a:latin typeface="Red Hat Display"/>
                <a:ea typeface="Red Hat Display"/>
                <a:cs typeface="Red Hat Display"/>
                <a:sym typeface="Red Hat Display"/>
              </a:defRPr>
            </a:lvl6pPr>
            <a:lvl7pPr lvl="6" rtl="0">
              <a:spcBef>
                <a:spcPts val="0"/>
              </a:spcBef>
              <a:spcAft>
                <a:spcPts val="0"/>
              </a:spcAft>
              <a:buNone/>
              <a:defRPr sz="2000">
                <a:latin typeface="Red Hat Display"/>
                <a:ea typeface="Red Hat Display"/>
                <a:cs typeface="Red Hat Display"/>
                <a:sym typeface="Red Hat Display"/>
              </a:defRPr>
            </a:lvl7pPr>
            <a:lvl8pPr lvl="7" rtl="0">
              <a:spcBef>
                <a:spcPts val="0"/>
              </a:spcBef>
              <a:spcAft>
                <a:spcPts val="0"/>
              </a:spcAft>
              <a:buNone/>
              <a:defRPr sz="2000">
                <a:latin typeface="Red Hat Display"/>
                <a:ea typeface="Red Hat Display"/>
                <a:cs typeface="Red Hat Display"/>
                <a:sym typeface="Red Hat Display"/>
              </a:defRPr>
            </a:lvl8pPr>
            <a:lvl9pPr lvl="8" rtl="0">
              <a:spcBef>
                <a:spcPts val="0"/>
              </a:spcBef>
              <a:spcAft>
                <a:spcPts val="0"/>
              </a:spcAft>
              <a:buNone/>
              <a:defRPr sz="2000">
                <a:latin typeface="Red Hat Display"/>
                <a:ea typeface="Red Hat Display"/>
                <a:cs typeface="Red Hat Display"/>
                <a:sym typeface="Red Hat Display"/>
              </a:defRPr>
            </a:lvl9pPr>
          </a:lstStyle>
          <a:p>
            <a:endParaRPr/>
          </a:p>
        </p:txBody>
      </p:sp>
      <p:sp>
        <p:nvSpPr>
          <p:cNvPr id="122" name="Google Shape;122;p20"/>
          <p:cNvSpPr txBox="1">
            <a:spLocks noGrp="1"/>
          </p:cNvSpPr>
          <p:nvPr>
            <p:ph type="subTitle" idx="6"/>
          </p:nvPr>
        </p:nvSpPr>
        <p:spPr>
          <a:xfrm>
            <a:off x="4011863" y="3203462"/>
            <a:ext cx="1819800" cy="1079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0"/>
              </a:spcBef>
              <a:spcAft>
                <a:spcPts val="0"/>
              </a:spcAft>
              <a:buNone/>
              <a:defRPr sz="1400" b="1"/>
            </a:lvl2pPr>
            <a:lvl3pPr lvl="2" rtl="0">
              <a:spcBef>
                <a:spcPts val="0"/>
              </a:spcBef>
              <a:spcAft>
                <a:spcPts val="0"/>
              </a:spcAft>
              <a:buNone/>
              <a:defRPr sz="1400" b="1"/>
            </a:lvl3pPr>
            <a:lvl4pPr lvl="3" rtl="0">
              <a:spcBef>
                <a:spcPts val="0"/>
              </a:spcBef>
              <a:spcAft>
                <a:spcPts val="0"/>
              </a:spcAft>
              <a:buNone/>
              <a:defRPr sz="1400" b="1"/>
            </a:lvl4pPr>
            <a:lvl5pPr lvl="4" rtl="0">
              <a:spcBef>
                <a:spcPts val="0"/>
              </a:spcBef>
              <a:spcAft>
                <a:spcPts val="0"/>
              </a:spcAft>
              <a:buNone/>
              <a:defRPr sz="1400" b="1"/>
            </a:lvl5pPr>
            <a:lvl6pPr lvl="5" rtl="0">
              <a:spcBef>
                <a:spcPts val="0"/>
              </a:spcBef>
              <a:spcAft>
                <a:spcPts val="0"/>
              </a:spcAft>
              <a:buNone/>
              <a:defRPr sz="1400" b="1"/>
            </a:lvl6pPr>
            <a:lvl7pPr lvl="6" rtl="0">
              <a:spcBef>
                <a:spcPts val="0"/>
              </a:spcBef>
              <a:spcAft>
                <a:spcPts val="0"/>
              </a:spcAft>
              <a:buNone/>
              <a:defRPr sz="1400" b="1"/>
            </a:lvl7pPr>
            <a:lvl8pPr lvl="7" rtl="0">
              <a:spcBef>
                <a:spcPts val="0"/>
              </a:spcBef>
              <a:spcAft>
                <a:spcPts val="0"/>
              </a:spcAft>
              <a:buNone/>
              <a:defRPr sz="1400" b="1"/>
            </a:lvl8pPr>
            <a:lvl9pPr lvl="8" rtl="0">
              <a:spcBef>
                <a:spcPts val="0"/>
              </a:spcBef>
              <a:spcAft>
                <a:spcPts val="0"/>
              </a:spcAft>
              <a:buNone/>
              <a:defRPr sz="1400" b="1"/>
            </a:lvl9pPr>
          </a:lstStyle>
          <a:p>
            <a:endParaRPr/>
          </a:p>
        </p:txBody>
      </p:sp>
      <p:sp>
        <p:nvSpPr>
          <p:cNvPr id="123" name="Google Shape;123;p20"/>
          <p:cNvSpPr txBox="1">
            <a:spLocks noGrp="1"/>
          </p:cNvSpPr>
          <p:nvPr>
            <p:ph type="subTitle" idx="7"/>
          </p:nvPr>
        </p:nvSpPr>
        <p:spPr>
          <a:xfrm>
            <a:off x="6531900" y="2831625"/>
            <a:ext cx="1819800" cy="4023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000" b="1">
                <a:latin typeface="Red Hat Display"/>
                <a:ea typeface="Red Hat Display"/>
                <a:cs typeface="Red Hat Display"/>
                <a:sym typeface="Red Hat Display"/>
              </a:defRPr>
            </a:lvl1pPr>
            <a:lvl2pPr lvl="1" rtl="0">
              <a:spcBef>
                <a:spcPts val="0"/>
              </a:spcBef>
              <a:spcAft>
                <a:spcPts val="0"/>
              </a:spcAft>
              <a:buNone/>
              <a:defRPr sz="2000">
                <a:latin typeface="Red Hat Display"/>
                <a:ea typeface="Red Hat Display"/>
                <a:cs typeface="Red Hat Display"/>
                <a:sym typeface="Red Hat Display"/>
              </a:defRPr>
            </a:lvl2pPr>
            <a:lvl3pPr lvl="2" rtl="0">
              <a:spcBef>
                <a:spcPts val="0"/>
              </a:spcBef>
              <a:spcAft>
                <a:spcPts val="0"/>
              </a:spcAft>
              <a:buNone/>
              <a:defRPr sz="2000">
                <a:latin typeface="Red Hat Display"/>
                <a:ea typeface="Red Hat Display"/>
                <a:cs typeface="Red Hat Display"/>
                <a:sym typeface="Red Hat Display"/>
              </a:defRPr>
            </a:lvl3pPr>
            <a:lvl4pPr lvl="3" rtl="0">
              <a:spcBef>
                <a:spcPts val="0"/>
              </a:spcBef>
              <a:spcAft>
                <a:spcPts val="0"/>
              </a:spcAft>
              <a:buNone/>
              <a:defRPr sz="2000">
                <a:latin typeface="Red Hat Display"/>
                <a:ea typeface="Red Hat Display"/>
                <a:cs typeface="Red Hat Display"/>
                <a:sym typeface="Red Hat Display"/>
              </a:defRPr>
            </a:lvl4pPr>
            <a:lvl5pPr lvl="4" rtl="0">
              <a:spcBef>
                <a:spcPts val="0"/>
              </a:spcBef>
              <a:spcAft>
                <a:spcPts val="0"/>
              </a:spcAft>
              <a:buNone/>
              <a:defRPr sz="2000">
                <a:latin typeface="Red Hat Display"/>
                <a:ea typeface="Red Hat Display"/>
                <a:cs typeface="Red Hat Display"/>
                <a:sym typeface="Red Hat Display"/>
              </a:defRPr>
            </a:lvl5pPr>
            <a:lvl6pPr lvl="5" rtl="0">
              <a:spcBef>
                <a:spcPts val="0"/>
              </a:spcBef>
              <a:spcAft>
                <a:spcPts val="0"/>
              </a:spcAft>
              <a:buNone/>
              <a:defRPr sz="2000">
                <a:latin typeface="Red Hat Display"/>
                <a:ea typeface="Red Hat Display"/>
                <a:cs typeface="Red Hat Display"/>
                <a:sym typeface="Red Hat Display"/>
              </a:defRPr>
            </a:lvl6pPr>
            <a:lvl7pPr lvl="6" rtl="0">
              <a:spcBef>
                <a:spcPts val="0"/>
              </a:spcBef>
              <a:spcAft>
                <a:spcPts val="0"/>
              </a:spcAft>
              <a:buNone/>
              <a:defRPr sz="2000">
                <a:latin typeface="Red Hat Display"/>
                <a:ea typeface="Red Hat Display"/>
                <a:cs typeface="Red Hat Display"/>
                <a:sym typeface="Red Hat Display"/>
              </a:defRPr>
            </a:lvl7pPr>
            <a:lvl8pPr lvl="7" rtl="0">
              <a:spcBef>
                <a:spcPts val="0"/>
              </a:spcBef>
              <a:spcAft>
                <a:spcPts val="0"/>
              </a:spcAft>
              <a:buNone/>
              <a:defRPr sz="2000">
                <a:latin typeface="Red Hat Display"/>
                <a:ea typeface="Red Hat Display"/>
                <a:cs typeface="Red Hat Display"/>
                <a:sym typeface="Red Hat Display"/>
              </a:defRPr>
            </a:lvl8pPr>
            <a:lvl9pPr lvl="8" rtl="0">
              <a:spcBef>
                <a:spcPts val="0"/>
              </a:spcBef>
              <a:spcAft>
                <a:spcPts val="0"/>
              </a:spcAft>
              <a:buNone/>
              <a:defRPr sz="2000">
                <a:latin typeface="Red Hat Display"/>
                <a:ea typeface="Red Hat Display"/>
                <a:cs typeface="Red Hat Display"/>
                <a:sym typeface="Red Hat Display"/>
              </a:defRPr>
            </a:lvl9pPr>
          </a:lstStyle>
          <a:p>
            <a:endParaRPr/>
          </a:p>
        </p:txBody>
      </p:sp>
      <p:sp>
        <p:nvSpPr>
          <p:cNvPr id="124" name="Google Shape;124;p20"/>
          <p:cNvSpPr txBox="1">
            <a:spLocks noGrp="1"/>
          </p:cNvSpPr>
          <p:nvPr>
            <p:ph type="subTitle" idx="8"/>
          </p:nvPr>
        </p:nvSpPr>
        <p:spPr>
          <a:xfrm>
            <a:off x="6531900" y="3203462"/>
            <a:ext cx="1819800" cy="1079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0"/>
              </a:spcBef>
              <a:spcAft>
                <a:spcPts val="0"/>
              </a:spcAft>
              <a:buNone/>
              <a:defRPr sz="1400" b="1"/>
            </a:lvl2pPr>
            <a:lvl3pPr lvl="2" rtl="0">
              <a:spcBef>
                <a:spcPts val="0"/>
              </a:spcBef>
              <a:spcAft>
                <a:spcPts val="0"/>
              </a:spcAft>
              <a:buNone/>
              <a:defRPr sz="1400" b="1"/>
            </a:lvl3pPr>
            <a:lvl4pPr lvl="3" rtl="0">
              <a:spcBef>
                <a:spcPts val="0"/>
              </a:spcBef>
              <a:spcAft>
                <a:spcPts val="0"/>
              </a:spcAft>
              <a:buNone/>
              <a:defRPr sz="1400" b="1"/>
            </a:lvl4pPr>
            <a:lvl5pPr lvl="4" rtl="0">
              <a:spcBef>
                <a:spcPts val="0"/>
              </a:spcBef>
              <a:spcAft>
                <a:spcPts val="0"/>
              </a:spcAft>
              <a:buNone/>
              <a:defRPr sz="1400" b="1"/>
            </a:lvl5pPr>
            <a:lvl6pPr lvl="5" rtl="0">
              <a:spcBef>
                <a:spcPts val="0"/>
              </a:spcBef>
              <a:spcAft>
                <a:spcPts val="0"/>
              </a:spcAft>
              <a:buNone/>
              <a:defRPr sz="1400" b="1"/>
            </a:lvl6pPr>
            <a:lvl7pPr lvl="6" rtl="0">
              <a:spcBef>
                <a:spcPts val="0"/>
              </a:spcBef>
              <a:spcAft>
                <a:spcPts val="0"/>
              </a:spcAft>
              <a:buNone/>
              <a:defRPr sz="1400" b="1"/>
            </a:lvl7pPr>
            <a:lvl8pPr lvl="7" rtl="0">
              <a:spcBef>
                <a:spcPts val="0"/>
              </a:spcBef>
              <a:spcAft>
                <a:spcPts val="0"/>
              </a:spcAft>
              <a:buNone/>
              <a:defRPr sz="1400" b="1"/>
            </a:lvl8pPr>
            <a:lvl9pPr lvl="8" rtl="0">
              <a:spcBef>
                <a:spcPts val="0"/>
              </a:spcBef>
              <a:spcAft>
                <a:spcPts val="0"/>
              </a:spcAft>
              <a:buNone/>
              <a:defRPr sz="1400" b="1"/>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1">
  <p:cSld name="CUSTOM_2_1_2">
    <p:spTree>
      <p:nvGrpSpPr>
        <p:cNvPr id="1" name="Shape 125"/>
        <p:cNvGrpSpPr/>
        <p:nvPr/>
      </p:nvGrpSpPr>
      <p:grpSpPr>
        <a:xfrm>
          <a:off x="0" y="0"/>
          <a:ext cx="0" cy="0"/>
          <a:chOff x="0" y="0"/>
          <a:chExt cx="0" cy="0"/>
        </a:xfrm>
      </p:grpSpPr>
      <p:pic>
        <p:nvPicPr>
          <p:cNvPr id="126" name="Google Shape;126;p21"/>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27" name="Google Shape;127;p21"/>
          <p:cNvSpPr txBox="1">
            <a:spLocks noGrp="1"/>
          </p:cNvSpPr>
          <p:nvPr>
            <p:ph type="subTitle" idx="1"/>
          </p:nvPr>
        </p:nvSpPr>
        <p:spPr>
          <a:xfrm>
            <a:off x="1386100" y="3218100"/>
            <a:ext cx="2716800" cy="4206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2000" b="1">
                <a:latin typeface="Red Hat Display"/>
                <a:ea typeface="Red Hat Display"/>
                <a:cs typeface="Red Hat Display"/>
                <a:sym typeface="Red Hat Display"/>
              </a:defRPr>
            </a:lvl1pPr>
            <a:lvl2pPr lvl="1" algn="ctr" rtl="0">
              <a:spcBef>
                <a:spcPts val="0"/>
              </a:spcBef>
              <a:spcAft>
                <a:spcPts val="0"/>
              </a:spcAft>
              <a:buNone/>
              <a:defRPr sz="2000">
                <a:latin typeface="Red Hat Display"/>
                <a:ea typeface="Red Hat Display"/>
                <a:cs typeface="Red Hat Display"/>
                <a:sym typeface="Red Hat Display"/>
              </a:defRPr>
            </a:lvl2pPr>
            <a:lvl3pPr lvl="2" algn="ctr" rtl="0">
              <a:spcBef>
                <a:spcPts val="0"/>
              </a:spcBef>
              <a:spcAft>
                <a:spcPts val="0"/>
              </a:spcAft>
              <a:buNone/>
              <a:defRPr sz="2000">
                <a:latin typeface="Red Hat Display"/>
                <a:ea typeface="Red Hat Display"/>
                <a:cs typeface="Red Hat Display"/>
                <a:sym typeface="Red Hat Display"/>
              </a:defRPr>
            </a:lvl3pPr>
            <a:lvl4pPr lvl="3" algn="ctr" rtl="0">
              <a:spcBef>
                <a:spcPts val="0"/>
              </a:spcBef>
              <a:spcAft>
                <a:spcPts val="0"/>
              </a:spcAft>
              <a:buNone/>
              <a:defRPr sz="2000">
                <a:latin typeface="Red Hat Display"/>
                <a:ea typeface="Red Hat Display"/>
                <a:cs typeface="Red Hat Display"/>
                <a:sym typeface="Red Hat Display"/>
              </a:defRPr>
            </a:lvl4pPr>
            <a:lvl5pPr lvl="4" algn="ctr" rtl="0">
              <a:spcBef>
                <a:spcPts val="0"/>
              </a:spcBef>
              <a:spcAft>
                <a:spcPts val="0"/>
              </a:spcAft>
              <a:buNone/>
              <a:defRPr sz="2000">
                <a:latin typeface="Red Hat Display"/>
                <a:ea typeface="Red Hat Display"/>
                <a:cs typeface="Red Hat Display"/>
                <a:sym typeface="Red Hat Display"/>
              </a:defRPr>
            </a:lvl5pPr>
            <a:lvl6pPr lvl="5" algn="ctr" rtl="0">
              <a:spcBef>
                <a:spcPts val="0"/>
              </a:spcBef>
              <a:spcAft>
                <a:spcPts val="0"/>
              </a:spcAft>
              <a:buNone/>
              <a:defRPr sz="2000">
                <a:latin typeface="Red Hat Display"/>
                <a:ea typeface="Red Hat Display"/>
                <a:cs typeface="Red Hat Display"/>
                <a:sym typeface="Red Hat Display"/>
              </a:defRPr>
            </a:lvl6pPr>
            <a:lvl7pPr lvl="6" algn="ctr" rtl="0">
              <a:spcBef>
                <a:spcPts val="0"/>
              </a:spcBef>
              <a:spcAft>
                <a:spcPts val="0"/>
              </a:spcAft>
              <a:buNone/>
              <a:defRPr sz="2000">
                <a:latin typeface="Red Hat Display"/>
                <a:ea typeface="Red Hat Display"/>
                <a:cs typeface="Red Hat Display"/>
                <a:sym typeface="Red Hat Display"/>
              </a:defRPr>
            </a:lvl7pPr>
            <a:lvl8pPr lvl="7" algn="ctr" rtl="0">
              <a:spcBef>
                <a:spcPts val="0"/>
              </a:spcBef>
              <a:spcAft>
                <a:spcPts val="0"/>
              </a:spcAft>
              <a:buNone/>
              <a:defRPr sz="2000">
                <a:latin typeface="Red Hat Display"/>
                <a:ea typeface="Red Hat Display"/>
                <a:cs typeface="Red Hat Display"/>
                <a:sym typeface="Red Hat Display"/>
              </a:defRPr>
            </a:lvl8pPr>
            <a:lvl9pPr lvl="8" algn="ctr" rtl="0">
              <a:spcBef>
                <a:spcPts val="0"/>
              </a:spcBef>
              <a:spcAft>
                <a:spcPts val="0"/>
              </a:spcAft>
              <a:buNone/>
              <a:defRPr sz="2000">
                <a:latin typeface="Red Hat Display"/>
                <a:ea typeface="Red Hat Display"/>
                <a:cs typeface="Red Hat Display"/>
                <a:sym typeface="Red Hat Display"/>
              </a:defRPr>
            </a:lvl9pPr>
          </a:lstStyle>
          <a:p>
            <a:endParaRPr/>
          </a:p>
        </p:txBody>
      </p:sp>
      <p:sp>
        <p:nvSpPr>
          <p:cNvPr id="128" name="Google Shape;128;p21"/>
          <p:cNvSpPr txBox="1">
            <a:spLocks noGrp="1"/>
          </p:cNvSpPr>
          <p:nvPr>
            <p:ph type="subTitle" idx="2"/>
          </p:nvPr>
        </p:nvSpPr>
        <p:spPr>
          <a:xfrm>
            <a:off x="1601500" y="3545525"/>
            <a:ext cx="2286000" cy="778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b="1"/>
            </a:lvl2pPr>
            <a:lvl3pPr lvl="2" algn="ctr" rtl="0">
              <a:spcBef>
                <a:spcPts val="0"/>
              </a:spcBef>
              <a:spcAft>
                <a:spcPts val="0"/>
              </a:spcAft>
              <a:buNone/>
              <a:defRPr b="1"/>
            </a:lvl3pPr>
            <a:lvl4pPr lvl="3" algn="ctr" rtl="0">
              <a:spcBef>
                <a:spcPts val="0"/>
              </a:spcBef>
              <a:spcAft>
                <a:spcPts val="0"/>
              </a:spcAft>
              <a:buNone/>
              <a:defRPr b="1"/>
            </a:lvl4pPr>
            <a:lvl5pPr lvl="4" algn="ctr" rtl="0">
              <a:spcBef>
                <a:spcPts val="0"/>
              </a:spcBef>
              <a:spcAft>
                <a:spcPts val="0"/>
              </a:spcAft>
              <a:buNone/>
              <a:defRPr b="1"/>
            </a:lvl5pPr>
            <a:lvl6pPr lvl="5" algn="ctr" rtl="0">
              <a:spcBef>
                <a:spcPts val="0"/>
              </a:spcBef>
              <a:spcAft>
                <a:spcPts val="0"/>
              </a:spcAft>
              <a:buNone/>
              <a:defRPr b="1"/>
            </a:lvl6pPr>
            <a:lvl7pPr lvl="6" algn="ctr" rtl="0">
              <a:spcBef>
                <a:spcPts val="0"/>
              </a:spcBef>
              <a:spcAft>
                <a:spcPts val="0"/>
              </a:spcAft>
              <a:buNone/>
              <a:defRPr b="1"/>
            </a:lvl7pPr>
            <a:lvl8pPr lvl="7" algn="ctr" rtl="0">
              <a:spcBef>
                <a:spcPts val="0"/>
              </a:spcBef>
              <a:spcAft>
                <a:spcPts val="0"/>
              </a:spcAft>
              <a:buNone/>
              <a:defRPr b="1"/>
            </a:lvl8pPr>
            <a:lvl9pPr lvl="8" algn="ctr" rtl="0">
              <a:spcBef>
                <a:spcPts val="0"/>
              </a:spcBef>
              <a:spcAft>
                <a:spcPts val="0"/>
              </a:spcAft>
              <a:buNone/>
              <a:defRPr b="1"/>
            </a:lvl9pPr>
          </a:lstStyle>
          <a:p>
            <a:endParaRPr/>
          </a:p>
        </p:txBody>
      </p:sp>
      <p:sp>
        <p:nvSpPr>
          <p:cNvPr id="129" name="Google Shape;129;p21"/>
          <p:cNvSpPr txBox="1">
            <a:spLocks noGrp="1"/>
          </p:cNvSpPr>
          <p:nvPr>
            <p:ph type="subTitle" idx="3"/>
          </p:nvPr>
        </p:nvSpPr>
        <p:spPr>
          <a:xfrm>
            <a:off x="5043475" y="3218100"/>
            <a:ext cx="2715600" cy="4206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2000" b="1">
                <a:latin typeface="Red Hat Display"/>
                <a:ea typeface="Red Hat Display"/>
                <a:cs typeface="Red Hat Display"/>
                <a:sym typeface="Red Hat Display"/>
              </a:defRPr>
            </a:lvl1pPr>
            <a:lvl2pPr lvl="1" algn="ctr" rtl="0">
              <a:spcBef>
                <a:spcPts val="0"/>
              </a:spcBef>
              <a:spcAft>
                <a:spcPts val="0"/>
              </a:spcAft>
              <a:buNone/>
              <a:defRPr sz="2000">
                <a:latin typeface="Red Hat Display"/>
                <a:ea typeface="Red Hat Display"/>
                <a:cs typeface="Red Hat Display"/>
                <a:sym typeface="Red Hat Display"/>
              </a:defRPr>
            </a:lvl2pPr>
            <a:lvl3pPr lvl="2" algn="ctr" rtl="0">
              <a:spcBef>
                <a:spcPts val="0"/>
              </a:spcBef>
              <a:spcAft>
                <a:spcPts val="0"/>
              </a:spcAft>
              <a:buNone/>
              <a:defRPr sz="2000">
                <a:latin typeface="Red Hat Display"/>
                <a:ea typeface="Red Hat Display"/>
                <a:cs typeface="Red Hat Display"/>
                <a:sym typeface="Red Hat Display"/>
              </a:defRPr>
            </a:lvl3pPr>
            <a:lvl4pPr lvl="3" algn="ctr" rtl="0">
              <a:spcBef>
                <a:spcPts val="0"/>
              </a:spcBef>
              <a:spcAft>
                <a:spcPts val="0"/>
              </a:spcAft>
              <a:buNone/>
              <a:defRPr sz="2000">
                <a:latin typeface="Red Hat Display"/>
                <a:ea typeface="Red Hat Display"/>
                <a:cs typeface="Red Hat Display"/>
                <a:sym typeface="Red Hat Display"/>
              </a:defRPr>
            </a:lvl4pPr>
            <a:lvl5pPr lvl="4" algn="ctr" rtl="0">
              <a:spcBef>
                <a:spcPts val="0"/>
              </a:spcBef>
              <a:spcAft>
                <a:spcPts val="0"/>
              </a:spcAft>
              <a:buNone/>
              <a:defRPr sz="2000">
                <a:latin typeface="Red Hat Display"/>
                <a:ea typeface="Red Hat Display"/>
                <a:cs typeface="Red Hat Display"/>
                <a:sym typeface="Red Hat Display"/>
              </a:defRPr>
            </a:lvl5pPr>
            <a:lvl6pPr lvl="5" algn="ctr" rtl="0">
              <a:spcBef>
                <a:spcPts val="0"/>
              </a:spcBef>
              <a:spcAft>
                <a:spcPts val="0"/>
              </a:spcAft>
              <a:buNone/>
              <a:defRPr sz="2000">
                <a:latin typeface="Red Hat Display"/>
                <a:ea typeface="Red Hat Display"/>
                <a:cs typeface="Red Hat Display"/>
                <a:sym typeface="Red Hat Display"/>
              </a:defRPr>
            </a:lvl6pPr>
            <a:lvl7pPr lvl="6" algn="ctr" rtl="0">
              <a:spcBef>
                <a:spcPts val="0"/>
              </a:spcBef>
              <a:spcAft>
                <a:spcPts val="0"/>
              </a:spcAft>
              <a:buNone/>
              <a:defRPr sz="2000">
                <a:latin typeface="Red Hat Display"/>
                <a:ea typeface="Red Hat Display"/>
                <a:cs typeface="Red Hat Display"/>
                <a:sym typeface="Red Hat Display"/>
              </a:defRPr>
            </a:lvl7pPr>
            <a:lvl8pPr lvl="7" algn="ctr" rtl="0">
              <a:spcBef>
                <a:spcPts val="0"/>
              </a:spcBef>
              <a:spcAft>
                <a:spcPts val="0"/>
              </a:spcAft>
              <a:buNone/>
              <a:defRPr sz="2000">
                <a:latin typeface="Red Hat Display"/>
                <a:ea typeface="Red Hat Display"/>
                <a:cs typeface="Red Hat Display"/>
                <a:sym typeface="Red Hat Display"/>
              </a:defRPr>
            </a:lvl8pPr>
            <a:lvl9pPr lvl="8" algn="ctr" rtl="0">
              <a:spcBef>
                <a:spcPts val="0"/>
              </a:spcBef>
              <a:spcAft>
                <a:spcPts val="0"/>
              </a:spcAft>
              <a:buNone/>
              <a:defRPr sz="2000">
                <a:latin typeface="Red Hat Display"/>
                <a:ea typeface="Red Hat Display"/>
                <a:cs typeface="Red Hat Display"/>
                <a:sym typeface="Red Hat Display"/>
              </a:defRPr>
            </a:lvl9pPr>
          </a:lstStyle>
          <a:p>
            <a:endParaRPr/>
          </a:p>
        </p:txBody>
      </p:sp>
      <p:sp>
        <p:nvSpPr>
          <p:cNvPr id="130" name="Google Shape;130;p21"/>
          <p:cNvSpPr txBox="1">
            <a:spLocks noGrp="1"/>
          </p:cNvSpPr>
          <p:nvPr>
            <p:ph type="subTitle" idx="4"/>
          </p:nvPr>
        </p:nvSpPr>
        <p:spPr>
          <a:xfrm>
            <a:off x="5258275" y="3545525"/>
            <a:ext cx="2286000" cy="778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b="1"/>
            </a:lvl2pPr>
            <a:lvl3pPr lvl="2" algn="ctr" rtl="0">
              <a:spcBef>
                <a:spcPts val="0"/>
              </a:spcBef>
              <a:spcAft>
                <a:spcPts val="0"/>
              </a:spcAft>
              <a:buNone/>
              <a:defRPr b="1"/>
            </a:lvl3pPr>
            <a:lvl4pPr lvl="3" algn="ctr" rtl="0">
              <a:spcBef>
                <a:spcPts val="0"/>
              </a:spcBef>
              <a:spcAft>
                <a:spcPts val="0"/>
              </a:spcAft>
              <a:buNone/>
              <a:defRPr b="1"/>
            </a:lvl4pPr>
            <a:lvl5pPr lvl="4" algn="ctr" rtl="0">
              <a:spcBef>
                <a:spcPts val="0"/>
              </a:spcBef>
              <a:spcAft>
                <a:spcPts val="0"/>
              </a:spcAft>
              <a:buNone/>
              <a:defRPr b="1"/>
            </a:lvl5pPr>
            <a:lvl6pPr lvl="5" algn="ctr" rtl="0">
              <a:spcBef>
                <a:spcPts val="0"/>
              </a:spcBef>
              <a:spcAft>
                <a:spcPts val="0"/>
              </a:spcAft>
              <a:buNone/>
              <a:defRPr b="1"/>
            </a:lvl6pPr>
            <a:lvl7pPr lvl="6" algn="ctr" rtl="0">
              <a:spcBef>
                <a:spcPts val="0"/>
              </a:spcBef>
              <a:spcAft>
                <a:spcPts val="0"/>
              </a:spcAft>
              <a:buNone/>
              <a:defRPr b="1"/>
            </a:lvl7pPr>
            <a:lvl8pPr lvl="7" algn="ctr" rtl="0">
              <a:spcBef>
                <a:spcPts val="0"/>
              </a:spcBef>
              <a:spcAft>
                <a:spcPts val="0"/>
              </a:spcAft>
              <a:buNone/>
              <a:defRPr b="1"/>
            </a:lvl8pPr>
            <a:lvl9pPr lvl="8" algn="ctr" rtl="0">
              <a:spcBef>
                <a:spcPts val="0"/>
              </a:spcBef>
              <a:spcAft>
                <a:spcPts val="0"/>
              </a:spcAft>
              <a:buNone/>
              <a:defRPr b="1"/>
            </a:lvl9pPr>
          </a:lstStyle>
          <a:p>
            <a:endParaRPr/>
          </a:p>
        </p:txBody>
      </p:sp>
      <p:sp>
        <p:nvSpPr>
          <p:cNvPr id="131" name="Google Shape;131;p21"/>
          <p:cNvSpPr txBox="1">
            <a:spLocks noGrp="1"/>
          </p:cNvSpPr>
          <p:nvPr>
            <p:ph type="subTitle" idx="5"/>
          </p:nvPr>
        </p:nvSpPr>
        <p:spPr>
          <a:xfrm>
            <a:off x="1386100" y="1656550"/>
            <a:ext cx="2716800" cy="4206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2000" b="1">
                <a:latin typeface="Red Hat Display"/>
                <a:ea typeface="Red Hat Display"/>
                <a:cs typeface="Red Hat Display"/>
                <a:sym typeface="Red Hat Display"/>
              </a:defRPr>
            </a:lvl1pPr>
            <a:lvl2pPr lvl="1" algn="ctr" rtl="0">
              <a:spcBef>
                <a:spcPts val="0"/>
              </a:spcBef>
              <a:spcAft>
                <a:spcPts val="0"/>
              </a:spcAft>
              <a:buNone/>
              <a:defRPr sz="2000">
                <a:latin typeface="Red Hat Display"/>
                <a:ea typeface="Red Hat Display"/>
                <a:cs typeface="Red Hat Display"/>
                <a:sym typeface="Red Hat Display"/>
              </a:defRPr>
            </a:lvl2pPr>
            <a:lvl3pPr lvl="2" algn="ctr" rtl="0">
              <a:spcBef>
                <a:spcPts val="0"/>
              </a:spcBef>
              <a:spcAft>
                <a:spcPts val="0"/>
              </a:spcAft>
              <a:buNone/>
              <a:defRPr sz="2000">
                <a:latin typeface="Red Hat Display"/>
                <a:ea typeface="Red Hat Display"/>
                <a:cs typeface="Red Hat Display"/>
                <a:sym typeface="Red Hat Display"/>
              </a:defRPr>
            </a:lvl3pPr>
            <a:lvl4pPr lvl="3" algn="ctr" rtl="0">
              <a:spcBef>
                <a:spcPts val="0"/>
              </a:spcBef>
              <a:spcAft>
                <a:spcPts val="0"/>
              </a:spcAft>
              <a:buNone/>
              <a:defRPr sz="2000">
                <a:latin typeface="Red Hat Display"/>
                <a:ea typeface="Red Hat Display"/>
                <a:cs typeface="Red Hat Display"/>
                <a:sym typeface="Red Hat Display"/>
              </a:defRPr>
            </a:lvl4pPr>
            <a:lvl5pPr lvl="4" algn="ctr" rtl="0">
              <a:spcBef>
                <a:spcPts val="0"/>
              </a:spcBef>
              <a:spcAft>
                <a:spcPts val="0"/>
              </a:spcAft>
              <a:buNone/>
              <a:defRPr sz="2000">
                <a:latin typeface="Red Hat Display"/>
                <a:ea typeface="Red Hat Display"/>
                <a:cs typeface="Red Hat Display"/>
                <a:sym typeface="Red Hat Display"/>
              </a:defRPr>
            </a:lvl5pPr>
            <a:lvl6pPr lvl="5" algn="ctr" rtl="0">
              <a:spcBef>
                <a:spcPts val="0"/>
              </a:spcBef>
              <a:spcAft>
                <a:spcPts val="0"/>
              </a:spcAft>
              <a:buNone/>
              <a:defRPr sz="2000">
                <a:latin typeface="Red Hat Display"/>
                <a:ea typeface="Red Hat Display"/>
                <a:cs typeface="Red Hat Display"/>
                <a:sym typeface="Red Hat Display"/>
              </a:defRPr>
            </a:lvl6pPr>
            <a:lvl7pPr lvl="6" algn="ctr" rtl="0">
              <a:spcBef>
                <a:spcPts val="0"/>
              </a:spcBef>
              <a:spcAft>
                <a:spcPts val="0"/>
              </a:spcAft>
              <a:buNone/>
              <a:defRPr sz="2000">
                <a:latin typeface="Red Hat Display"/>
                <a:ea typeface="Red Hat Display"/>
                <a:cs typeface="Red Hat Display"/>
                <a:sym typeface="Red Hat Display"/>
              </a:defRPr>
            </a:lvl7pPr>
            <a:lvl8pPr lvl="7" algn="ctr" rtl="0">
              <a:spcBef>
                <a:spcPts val="0"/>
              </a:spcBef>
              <a:spcAft>
                <a:spcPts val="0"/>
              </a:spcAft>
              <a:buNone/>
              <a:defRPr sz="2000">
                <a:latin typeface="Red Hat Display"/>
                <a:ea typeface="Red Hat Display"/>
                <a:cs typeface="Red Hat Display"/>
                <a:sym typeface="Red Hat Display"/>
              </a:defRPr>
            </a:lvl8pPr>
            <a:lvl9pPr lvl="8" algn="ctr" rtl="0">
              <a:spcBef>
                <a:spcPts val="0"/>
              </a:spcBef>
              <a:spcAft>
                <a:spcPts val="0"/>
              </a:spcAft>
              <a:buNone/>
              <a:defRPr sz="2000">
                <a:latin typeface="Red Hat Display"/>
                <a:ea typeface="Red Hat Display"/>
                <a:cs typeface="Red Hat Display"/>
                <a:sym typeface="Red Hat Display"/>
              </a:defRPr>
            </a:lvl9pPr>
          </a:lstStyle>
          <a:p>
            <a:endParaRPr/>
          </a:p>
        </p:txBody>
      </p:sp>
      <p:sp>
        <p:nvSpPr>
          <p:cNvPr id="132" name="Google Shape;132;p21"/>
          <p:cNvSpPr txBox="1">
            <a:spLocks noGrp="1"/>
          </p:cNvSpPr>
          <p:nvPr>
            <p:ph type="subTitle" idx="6"/>
          </p:nvPr>
        </p:nvSpPr>
        <p:spPr>
          <a:xfrm>
            <a:off x="1601500" y="1983972"/>
            <a:ext cx="2286000" cy="778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b="1"/>
            </a:lvl2pPr>
            <a:lvl3pPr lvl="2" algn="ctr" rtl="0">
              <a:spcBef>
                <a:spcPts val="0"/>
              </a:spcBef>
              <a:spcAft>
                <a:spcPts val="0"/>
              </a:spcAft>
              <a:buNone/>
              <a:defRPr b="1"/>
            </a:lvl3pPr>
            <a:lvl4pPr lvl="3" algn="ctr" rtl="0">
              <a:spcBef>
                <a:spcPts val="0"/>
              </a:spcBef>
              <a:spcAft>
                <a:spcPts val="0"/>
              </a:spcAft>
              <a:buNone/>
              <a:defRPr b="1"/>
            </a:lvl4pPr>
            <a:lvl5pPr lvl="4" algn="ctr" rtl="0">
              <a:spcBef>
                <a:spcPts val="0"/>
              </a:spcBef>
              <a:spcAft>
                <a:spcPts val="0"/>
              </a:spcAft>
              <a:buNone/>
              <a:defRPr b="1"/>
            </a:lvl5pPr>
            <a:lvl6pPr lvl="5" algn="ctr" rtl="0">
              <a:spcBef>
                <a:spcPts val="0"/>
              </a:spcBef>
              <a:spcAft>
                <a:spcPts val="0"/>
              </a:spcAft>
              <a:buNone/>
              <a:defRPr b="1"/>
            </a:lvl6pPr>
            <a:lvl7pPr lvl="6" algn="ctr" rtl="0">
              <a:spcBef>
                <a:spcPts val="0"/>
              </a:spcBef>
              <a:spcAft>
                <a:spcPts val="0"/>
              </a:spcAft>
              <a:buNone/>
              <a:defRPr b="1"/>
            </a:lvl7pPr>
            <a:lvl8pPr lvl="7" algn="ctr" rtl="0">
              <a:spcBef>
                <a:spcPts val="0"/>
              </a:spcBef>
              <a:spcAft>
                <a:spcPts val="0"/>
              </a:spcAft>
              <a:buNone/>
              <a:defRPr b="1"/>
            </a:lvl8pPr>
            <a:lvl9pPr lvl="8" algn="ctr" rtl="0">
              <a:spcBef>
                <a:spcPts val="0"/>
              </a:spcBef>
              <a:spcAft>
                <a:spcPts val="0"/>
              </a:spcAft>
              <a:buNone/>
              <a:defRPr b="1"/>
            </a:lvl9pPr>
          </a:lstStyle>
          <a:p>
            <a:endParaRPr/>
          </a:p>
        </p:txBody>
      </p:sp>
      <p:sp>
        <p:nvSpPr>
          <p:cNvPr id="133" name="Google Shape;133;p21"/>
          <p:cNvSpPr txBox="1">
            <a:spLocks noGrp="1"/>
          </p:cNvSpPr>
          <p:nvPr>
            <p:ph type="subTitle" idx="7"/>
          </p:nvPr>
        </p:nvSpPr>
        <p:spPr>
          <a:xfrm>
            <a:off x="5043475" y="1656550"/>
            <a:ext cx="2715600" cy="4206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2000" b="1">
                <a:latin typeface="Red Hat Display"/>
                <a:ea typeface="Red Hat Display"/>
                <a:cs typeface="Red Hat Display"/>
                <a:sym typeface="Red Hat Display"/>
              </a:defRPr>
            </a:lvl1pPr>
            <a:lvl2pPr lvl="1" algn="ctr" rtl="0">
              <a:spcBef>
                <a:spcPts val="0"/>
              </a:spcBef>
              <a:spcAft>
                <a:spcPts val="0"/>
              </a:spcAft>
              <a:buNone/>
              <a:defRPr sz="2000">
                <a:latin typeface="Red Hat Display"/>
                <a:ea typeface="Red Hat Display"/>
                <a:cs typeface="Red Hat Display"/>
                <a:sym typeface="Red Hat Display"/>
              </a:defRPr>
            </a:lvl2pPr>
            <a:lvl3pPr lvl="2" algn="ctr" rtl="0">
              <a:spcBef>
                <a:spcPts val="0"/>
              </a:spcBef>
              <a:spcAft>
                <a:spcPts val="0"/>
              </a:spcAft>
              <a:buNone/>
              <a:defRPr sz="2000">
                <a:latin typeface="Red Hat Display"/>
                <a:ea typeface="Red Hat Display"/>
                <a:cs typeface="Red Hat Display"/>
                <a:sym typeface="Red Hat Display"/>
              </a:defRPr>
            </a:lvl3pPr>
            <a:lvl4pPr lvl="3" algn="ctr" rtl="0">
              <a:spcBef>
                <a:spcPts val="0"/>
              </a:spcBef>
              <a:spcAft>
                <a:spcPts val="0"/>
              </a:spcAft>
              <a:buNone/>
              <a:defRPr sz="2000">
                <a:latin typeface="Red Hat Display"/>
                <a:ea typeface="Red Hat Display"/>
                <a:cs typeface="Red Hat Display"/>
                <a:sym typeface="Red Hat Display"/>
              </a:defRPr>
            </a:lvl4pPr>
            <a:lvl5pPr lvl="4" algn="ctr" rtl="0">
              <a:spcBef>
                <a:spcPts val="0"/>
              </a:spcBef>
              <a:spcAft>
                <a:spcPts val="0"/>
              </a:spcAft>
              <a:buNone/>
              <a:defRPr sz="2000">
                <a:latin typeface="Red Hat Display"/>
                <a:ea typeface="Red Hat Display"/>
                <a:cs typeface="Red Hat Display"/>
                <a:sym typeface="Red Hat Display"/>
              </a:defRPr>
            </a:lvl5pPr>
            <a:lvl6pPr lvl="5" algn="ctr" rtl="0">
              <a:spcBef>
                <a:spcPts val="0"/>
              </a:spcBef>
              <a:spcAft>
                <a:spcPts val="0"/>
              </a:spcAft>
              <a:buNone/>
              <a:defRPr sz="2000">
                <a:latin typeface="Red Hat Display"/>
                <a:ea typeface="Red Hat Display"/>
                <a:cs typeface="Red Hat Display"/>
                <a:sym typeface="Red Hat Display"/>
              </a:defRPr>
            </a:lvl6pPr>
            <a:lvl7pPr lvl="6" algn="ctr" rtl="0">
              <a:spcBef>
                <a:spcPts val="0"/>
              </a:spcBef>
              <a:spcAft>
                <a:spcPts val="0"/>
              </a:spcAft>
              <a:buNone/>
              <a:defRPr sz="2000">
                <a:latin typeface="Red Hat Display"/>
                <a:ea typeface="Red Hat Display"/>
                <a:cs typeface="Red Hat Display"/>
                <a:sym typeface="Red Hat Display"/>
              </a:defRPr>
            </a:lvl7pPr>
            <a:lvl8pPr lvl="7" algn="ctr" rtl="0">
              <a:spcBef>
                <a:spcPts val="0"/>
              </a:spcBef>
              <a:spcAft>
                <a:spcPts val="0"/>
              </a:spcAft>
              <a:buNone/>
              <a:defRPr sz="2000">
                <a:latin typeface="Red Hat Display"/>
                <a:ea typeface="Red Hat Display"/>
                <a:cs typeface="Red Hat Display"/>
                <a:sym typeface="Red Hat Display"/>
              </a:defRPr>
            </a:lvl8pPr>
            <a:lvl9pPr lvl="8" algn="ctr" rtl="0">
              <a:spcBef>
                <a:spcPts val="0"/>
              </a:spcBef>
              <a:spcAft>
                <a:spcPts val="0"/>
              </a:spcAft>
              <a:buNone/>
              <a:defRPr sz="2000">
                <a:latin typeface="Red Hat Display"/>
                <a:ea typeface="Red Hat Display"/>
                <a:cs typeface="Red Hat Display"/>
                <a:sym typeface="Red Hat Display"/>
              </a:defRPr>
            </a:lvl9pPr>
          </a:lstStyle>
          <a:p>
            <a:endParaRPr/>
          </a:p>
        </p:txBody>
      </p:sp>
      <p:sp>
        <p:nvSpPr>
          <p:cNvPr id="134" name="Google Shape;134;p21"/>
          <p:cNvSpPr txBox="1">
            <a:spLocks noGrp="1"/>
          </p:cNvSpPr>
          <p:nvPr>
            <p:ph type="subTitle" idx="8"/>
          </p:nvPr>
        </p:nvSpPr>
        <p:spPr>
          <a:xfrm>
            <a:off x="5258275" y="1983972"/>
            <a:ext cx="2286000" cy="778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b="1"/>
            </a:lvl2pPr>
            <a:lvl3pPr lvl="2" algn="ctr" rtl="0">
              <a:spcBef>
                <a:spcPts val="0"/>
              </a:spcBef>
              <a:spcAft>
                <a:spcPts val="0"/>
              </a:spcAft>
              <a:buNone/>
              <a:defRPr b="1"/>
            </a:lvl3pPr>
            <a:lvl4pPr lvl="3" algn="ctr" rtl="0">
              <a:spcBef>
                <a:spcPts val="0"/>
              </a:spcBef>
              <a:spcAft>
                <a:spcPts val="0"/>
              </a:spcAft>
              <a:buNone/>
              <a:defRPr b="1"/>
            </a:lvl4pPr>
            <a:lvl5pPr lvl="4" algn="ctr" rtl="0">
              <a:spcBef>
                <a:spcPts val="0"/>
              </a:spcBef>
              <a:spcAft>
                <a:spcPts val="0"/>
              </a:spcAft>
              <a:buNone/>
              <a:defRPr b="1"/>
            </a:lvl5pPr>
            <a:lvl6pPr lvl="5" algn="ctr" rtl="0">
              <a:spcBef>
                <a:spcPts val="0"/>
              </a:spcBef>
              <a:spcAft>
                <a:spcPts val="0"/>
              </a:spcAft>
              <a:buNone/>
              <a:defRPr b="1"/>
            </a:lvl6pPr>
            <a:lvl7pPr lvl="6" algn="ctr" rtl="0">
              <a:spcBef>
                <a:spcPts val="0"/>
              </a:spcBef>
              <a:spcAft>
                <a:spcPts val="0"/>
              </a:spcAft>
              <a:buNone/>
              <a:defRPr b="1"/>
            </a:lvl7pPr>
            <a:lvl8pPr lvl="7" algn="ctr" rtl="0">
              <a:spcBef>
                <a:spcPts val="0"/>
              </a:spcBef>
              <a:spcAft>
                <a:spcPts val="0"/>
              </a:spcAft>
              <a:buNone/>
              <a:defRPr b="1"/>
            </a:lvl8pPr>
            <a:lvl9pPr lvl="8" algn="ctr" rtl="0">
              <a:spcBef>
                <a:spcPts val="0"/>
              </a:spcBef>
              <a:spcAft>
                <a:spcPts val="0"/>
              </a:spcAft>
              <a:buNone/>
              <a:defRPr b="1"/>
            </a:lvl9pPr>
          </a:lstStyle>
          <a:p>
            <a:endParaRPr/>
          </a:p>
        </p:txBody>
      </p:sp>
      <p:sp>
        <p:nvSpPr>
          <p:cNvPr id="135" name="Google Shape;135;p21"/>
          <p:cNvSpPr txBox="1">
            <a:spLocks noGrp="1"/>
          </p:cNvSpPr>
          <p:nvPr>
            <p:ph type="title"/>
          </p:nvPr>
        </p:nvSpPr>
        <p:spPr>
          <a:xfrm>
            <a:off x="713100" y="628525"/>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ne column text 1">
  <p:cSld name="One column text 1">
    <p:spTree>
      <p:nvGrpSpPr>
        <p:cNvPr id="1" name="Shape 141"/>
        <p:cNvGrpSpPr/>
        <p:nvPr/>
      </p:nvGrpSpPr>
      <p:grpSpPr>
        <a:xfrm>
          <a:off x="0" y="0"/>
          <a:ext cx="0" cy="0"/>
          <a:chOff x="0" y="0"/>
          <a:chExt cx="0" cy="0"/>
        </a:xfrm>
      </p:grpSpPr>
      <p:pic>
        <p:nvPicPr>
          <p:cNvPr id="142" name="Google Shape;142;p23"/>
          <p:cNvPicPr preferRelativeResize="0"/>
          <p:nvPr/>
        </p:nvPicPr>
        <p:blipFill>
          <a:blip r:embed="rId2">
            <a:alphaModFix/>
          </a:blip>
          <a:stretch>
            <a:fillRect/>
          </a:stretch>
        </p:blipFill>
        <p:spPr>
          <a:xfrm rot="-1800000">
            <a:off x="1975586" y="-190500"/>
            <a:ext cx="5460929" cy="5143500"/>
          </a:xfrm>
          <a:prstGeom prst="rect">
            <a:avLst/>
          </a:prstGeom>
          <a:noFill/>
          <a:ln>
            <a:noFill/>
          </a:ln>
        </p:spPr>
      </p:pic>
      <p:sp>
        <p:nvSpPr>
          <p:cNvPr id="143" name="Google Shape;143;p23"/>
          <p:cNvSpPr txBox="1">
            <a:spLocks noGrp="1"/>
          </p:cNvSpPr>
          <p:nvPr>
            <p:ph type="title"/>
          </p:nvPr>
        </p:nvSpPr>
        <p:spPr>
          <a:xfrm>
            <a:off x="2903250" y="1363150"/>
            <a:ext cx="3337500" cy="914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800"/>
              <a:buNone/>
              <a:defRPr>
                <a:solidFill>
                  <a:schemeClr val="lt1"/>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endParaRPr/>
          </a:p>
        </p:txBody>
      </p:sp>
      <p:sp>
        <p:nvSpPr>
          <p:cNvPr id="144" name="Google Shape;144;p23"/>
          <p:cNvSpPr txBox="1">
            <a:spLocks noGrp="1"/>
          </p:cNvSpPr>
          <p:nvPr>
            <p:ph type="subTitle" idx="1"/>
          </p:nvPr>
        </p:nvSpPr>
        <p:spPr>
          <a:xfrm>
            <a:off x="2903250" y="2530789"/>
            <a:ext cx="3337500" cy="1216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lt1"/>
                </a:solidFill>
              </a:defRPr>
            </a:lvl1pPr>
            <a:lvl2pPr lvl="1" algn="ctr" rtl="0">
              <a:spcBef>
                <a:spcPts val="0"/>
              </a:spcBef>
              <a:spcAft>
                <a:spcPts val="0"/>
              </a:spcAft>
              <a:buNone/>
              <a:defRPr sz="1600" b="1">
                <a:solidFill>
                  <a:schemeClr val="lt1"/>
                </a:solidFill>
              </a:defRPr>
            </a:lvl2pPr>
            <a:lvl3pPr lvl="2" algn="ctr" rtl="0">
              <a:spcBef>
                <a:spcPts val="0"/>
              </a:spcBef>
              <a:spcAft>
                <a:spcPts val="0"/>
              </a:spcAft>
              <a:buNone/>
              <a:defRPr sz="1600" b="1">
                <a:solidFill>
                  <a:schemeClr val="lt1"/>
                </a:solidFill>
              </a:defRPr>
            </a:lvl3pPr>
            <a:lvl4pPr lvl="3" algn="ctr" rtl="0">
              <a:spcBef>
                <a:spcPts val="0"/>
              </a:spcBef>
              <a:spcAft>
                <a:spcPts val="0"/>
              </a:spcAft>
              <a:buNone/>
              <a:defRPr sz="1600" b="1">
                <a:solidFill>
                  <a:schemeClr val="lt1"/>
                </a:solidFill>
              </a:defRPr>
            </a:lvl4pPr>
            <a:lvl5pPr lvl="4" algn="ctr" rtl="0">
              <a:spcBef>
                <a:spcPts val="0"/>
              </a:spcBef>
              <a:spcAft>
                <a:spcPts val="0"/>
              </a:spcAft>
              <a:buNone/>
              <a:defRPr sz="1600" b="1">
                <a:solidFill>
                  <a:schemeClr val="lt1"/>
                </a:solidFill>
              </a:defRPr>
            </a:lvl5pPr>
            <a:lvl6pPr lvl="5" algn="ctr" rtl="0">
              <a:spcBef>
                <a:spcPts val="0"/>
              </a:spcBef>
              <a:spcAft>
                <a:spcPts val="0"/>
              </a:spcAft>
              <a:buNone/>
              <a:defRPr sz="1600" b="1">
                <a:solidFill>
                  <a:schemeClr val="lt1"/>
                </a:solidFill>
              </a:defRPr>
            </a:lvl6pPr>
            <a:lvl7pPr lvl="6" algn="ctr" rtl="0">
              <a:spcBef>
                <a:spcPts val="0"/>
              </a:spcBef>
              <a:spcAft>
                <a:spcPts val="0"/>
              </a:spcAft>
              <a:buNone/>
              <a:defRPr sz="1600" b="1">
                <a:solidFill>
                  <a:schemeClr val="lt1"/>
                </a:solidFill>
              </a:defRPr>
            </a:lvl7pPr>
            <a:lvl8pPr lvl="7" algn="ctr" rtl="0">
              <a:spcBef>
                <a:spcPts val="0"/>
              </a:spcBef>
              <a:spcAft>
                <a:spcPts val="0"/>
              </a:spcAft>
              <a:buNone/>
              <a:defRPr sz="1600" b="1">
                <a:solidFill>
                  <a:schemeClr val="lt1"/>
                </a:solidFill>
              </a:defRPr>
            </a:lvl8pPr>
            <a:lvl9pPr lvl="8" algn="ctr" rtl="0">
              <a:spcBef>
                <a:spcPts val="0"/>
              </a:spcBef>
              <a:spcAft>
                <a:spcPts val="0"/>
              </a:spcAft>
              <a:buNone/>
              <a:defRPr sz="1600" b="1">
                <a:solidFill>
                  <a:schemeClr val="lt1"/>
                </a:solidFill>
              </a:defRPr>
            </a:lvl9pPr>
          </a:lstStyle>
          <a:p>
            <a:endParaRPr/>
          </a:p>
        </p:txBody>
      </p:sp>
    </p:spTree>
    <p:extLst>
      <p:ext uri="{BB962C8B-B14F-4D97-AF65-F5344CB8AC3E}">
        <p14:creationId xmlns:p14="http://schemas.microsoft.com/office/powerpoint/2010/main" val="2560230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pic>
        <p:nvPicPr>
          <p:cNvPr id="13" name="Google Shape;13;p3"/>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4" name="Google Shape;14;p3"/>
          <p:cNvSpPr txBox="1">
            <a:spLocks noGrp="1"/>
          </p:cNvSpPr>
          <p:nvPr>
            <p:ph type="title" hasCustomPrompt="1"/>
          </p:nvPr>
        </p:nvSpPr>
        <p:spPr>
          <a:xfrm>
            <a:off x="3954750" y="988900"/>
            <a:ext cx="12345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None/>
              <a:defRPr sz="4800" b="1">
                <a:solidFill>
                  <a:schemeClr val="lt1"/>
                </a:solidFill>
              </a:defRPr>
            </a:lvl1pPr>
            <a:lvl2pPr lvl="1" algn="ctr" rtl="0">
              <a:spcBef>
                <a:spcPts val="0"/>
              </a:spcBef>
              <a:spcAft>
                <a:spcPts val="0"/>
              </a:spcAft>
              <a:buClr>
                <a:schemeClr val="lt1"/>
              </a:buClr>
              <a:buSzPts val="4800"/>
              <a:buNone/>
              <a:defRPr sz="4800" b="1">
                <a:solidFill>
                  <a:schemeClr val="lt1"/>
                </a:solidFill>
              </a:defRPr>
            </a:lvl2pPr>
            <a:lvl3pPr lvl="2" algn="ctr" rtl="0">
              <a:spcBef>
                <a:spcPts val="0"/>
              </a:spcBef>
              <a:spcAft>
                <a:spcPts val="0"/>
              </a:spcAft>
              <a:buClr>
                <a:schemeClr val="lt1"/>
              </a:buClr>
              <a:buSzPts val="4800"/>
              <a:buNone/>
              <a:defRPr sz="4800" b="1">
                <a:solidFill>
                  <a:schemeClr val="lt1"/>
                </a:solidFill>
              </a:defRPr>
            </a:lvl3pPr>
            <a:lvl4pPr lvl="3" algn="ctr" rtl="0">
              <a:spcBef>
                <a:spcPts val="0"/>
              </a:spcBef>
              <a:spcAft>
                <a:spcPts val="0"/>
              </a:spcAft>
              <a:buClr>
                <a:schemeClr val="lt1"/>
              </a:buClr>
              <a:buSzPts val="4800"/>
              <a:buNone/>
              <a:defRPr sz="4800" b="1">
                <a:solidFill>
                  <a:schemeClr val="lt1"/>
                </a:solidFill>
              </a:defRPr>
            </a:lvl4pPr>
            <a:lvl5pPr lvl="4" algn="ctr" rtl="0">
              <a:spcBef>
                <a:spcPts val="0"/>
              </a:spcBef>
              <a:spcAft>
                <a:spcPts val="0"/>
              </a:spcAft>
              <a:buClr>
                <a:schemeClr val="lt1"/>
              </a:buClr>
              <a:buSzPts val="4800"/>
              <a:buNone/>
              <a:defRPr sz="4800" b="1">
                <a:solidFill>
                  <a:schemeClr val="lt1"/>
                </a:solidFill>
              </a:defRPr>
            </a:lvl5pPr>
            <a:lvl6pPr lvl="5" algn="ctr" rtl="0">
              <a:spcBef>
                <a:spcPts val="0"/>
              </a:spcBef>
              <a:spcAft>
                <a:spcPts val="0"/>
              </a:spcAft>
              <a:buClr>
                <a:schemeClr val="lt1"/>
              </a:buClr>
              <a:buSzPts val="4800"/>
              <a:buNone/>
              <a:defRPr sz="4800" b="1">
                <a:solidFill>
                  <a:schemeClr val="lt1"/>
                </a:solidFill>
              </a:defRPr>
            </a:lvl6pPr>
            <a:lvl7pPr lvl="6" algn="ctr" rtl="0">
              <a:spcBef>
                <a:spcPts val="0"/>
              </a:spcBef>
              <a:spcAft>
                <a:spcPts val="0"/>
              </a:spcAft>
              <a:buClr>
                <a:schemeClr val="lt1"/>
              </a:buClr>
              <a:buSzPts val="4800"/>
              <a:buNone/>
              <a:defRPr sz="4800" b="1">
                <a:solidFill>
                  <a:schemeClr val="lt1"/>
                </a:solidFill>
              </a:defRPr>
            </a:lvl7pPr>
            <a:lvl8pPr lvl="7" algn="ctr" rtl="0">
              <a:spcBef>
                <a:spcPts val="0"/>
              </a:spcBef>
              <a:spcAft>
                <a:spcPts val="0"/>
              </a:spcAft>
              <a:buClr>
                <a:schemeClr val="lt1"/>
              </a:buClr>
              <a:buSzPts val="4800"/>
              <a:buNone/>
              <a:defRPr sz="4800" b="1">
                <a:solidFill>
                  <a:schemeClr val="lt1"/>
                </a:solidFill>
              </a:defRPr>
            </a:lvl8pPr>
            <a:lvl9pPr lvl="8" algn="ctr" rtl="0">
              <a:spcBef>
                <a:spcPts val="0"/>
              </a:spcBef>
              <a:spcAft>
                <a:spcPts val="0"/>
              </a:spcAft>
              <a:buClr>
                <a:schemeClr val="lt1"/>
              </a:buClr>
              <a:buSzPts val="4800"/>
              <a:buNone/>
              <a:defRPr sz="4800" b="1">
                <a:solidFill>
                  <a:schemeClr val="lt1"/>
                </a:solidFill>
              </a:defRPr>
            </a:lvl9pPr>
          </a:lstStyle>
          <a:p>
            <a:r>
              <a:t>xx%</a:t>
            </a:r>
          </a:p>
        </p:txBody>
      </p:sp>
      <p:sp>
        <p:nvSpPr>
          <p:cNvPr id="15" name="Google Shape;15;p3"/>
          <p:cNvSpPr txBox="1">
            <a:spLocks noGrp="1"/>
          </p:cNvSpPr>
          <p:nvPr>
            <p:ph type="subTitle" idx="1"/>
          </p:nvPr>
        </p:nvSpPr>
        <p:spPr>
          <a:xfrm>
            <a:off x="3168450" y="3111825"/>
            <a:ext cx="2807100" cy="667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lt1"/>
                </a:solidFill>
              </a:defRPr>
            </a:lvl1pPr>
            <a:lvl2pPr lvl="1" algn="ctr" rtl="0">
              <a:spcBef>
                <a:spcPts val="0"/>
              </a:spcBef>
              <a:spcAft>
                <a:spcPts val="0"/>
              </a:spcAft>
              <a:buNone/>
              <a:defRPr sz="1600" b="1">
                <a:solidFill>
                  <a:schemeClr val="lt1"/>
                </a:solidFill>
              </a:defRPr>
            </a:lvl2pPr>
            <a:lvl3pPr lvl="2" algn="ctr" rtl="0">
              <a:spcBef>
                <a:spcPts val="0"/>
              </a:spcBef>
              <a:spcAft>
                <a:spcPts val="0"/>
              </a:spcAft>
              <a:buNone/>
              <a:defRPr sz="1600" b="1">
                <a:solidFill>
                  <a:schemeClr val="lt1"/>
                </a:solidFill>
              </a:defRPr>
            </a:lvl3pPr>
            <a:lvl4pPr lvl="3" algn="ctr" rtl="0">
              <a:spcBef>
                <a:spcPts val="0"/>
              </a:spcBef>
              <a:spcAft>
                <a:spcPts val="0"/>
              </a:spcAft>
              <a:buNone/>
              <a:defRPr sz="1600" b="1">
                <a:solidFill>
                  <a:schemeClr val="lt1"/>
                </a:solidFill>
              </a:defRPr>
            </a:lvl4pPr>
            <a:lvl5pPr lvl="4" algn="ctr" rtl="0">
              <a:spcBef>
                <a:spcPts val="0"/>
              </a:spcBef>
              <a:spcAft>
                <a:spcPts val="0"/>
              </a:spcAft>
              <a:buNone/>
              <a:defRPr sz="1600" b="1">
                <a:solidFill>
                  <a:schemeClr val="lt1"/>
                </a:solidFill>
              </a:defRPr>
            </a:lvl5pPr>
            <a:lvl6pPr lvl="5" algn="ctr" rtl="0">
              <a:spcBef>
                <a:spcPts val="0"/>
              </a:spcBef>
              <a:spcAft>
                <a:spcPts val="0"/>
              </a:spcAft>
              <a:buNone/>
              <a:defRPr sz="1600" b="1">
                <a:solidFill>
                  <a:schemeClr val="lt1"/>
                </a:solidFill>
              </a:defRPr>
            </a:lvl6pPr>
            <a:lvl7pPr lvl="6" algn="ctr" rtl="0">
              <a:spcBef>
                <a:spcPts val="0"/>
              </a:spcBef>
              <a:spcAft>
                <a:spcPts val="0"/>
              </a:spcAft>
              <a:buNone/>
              <a:defRPr sz="1600" b="1">
                <a:solidFill>
                  <a:schemeClr val="lt1"/>
                </a:solidFill>
              </a:defRPr>
            </a:lvl7pPr>
            <a:lvl8pPr lvl="7" algn="ctr" rtl="0">
              <a:spcBef>
                <a:spcPts val="0"/>
              </a:spcBef>
              <a:spcAft>
                <a:spcPts val="0"/>
              </a:spcAft>
              <a:buNone/>
              <a:defRPr sz="1600" b="1">
                <a:solidFill>
                  <a:schemeClr val="lt1"/>
                </a:solidFill>
              </a:defRPr>
            </a:lvl8pPr>
            <a:lvl9pPr lvl="8" algn="ctr" rtl="0">
              <a:spcBef>
                <a:spcPts val="0"/>
              </a:spcBef>
              <a:spcAft>
                <a:spcPts val="0"/>
              </a:spcAft>
              <a:buNone/>
              <a:defRPr sz="1600" b="1">
                <a:solidFill>
                  <a:schemeClr val="lt1"/>
                </a:solidFill>
              </a:defRPr>
            </a:lvl9pPr>
          </a:lstStyle>
          <a:p>
            <a:endParaRPr/>
          </a:p>
        </p:txBody>
      </p:sp>
      <p:sp>
        <p:nvSpPr>
          <p:cNvPr id="16" name="Google Shape;16;p3"/>
          <p:cNvSpPr txBox="1">
            <a:spLocks noGrp="1"/>
          </p:cNvSpPr>
          <p:nvPr>
            <p:ph type="title" idx="2"/>
          </p:nvPr>
        </p:nvSpPr>
        <p:spPr>
          <a:xfrm>
            <a:off x="2212800" y="1656400"/>
            <a:ext cx="4718400" cy="1417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600"/>
              <a:buNone/>
              <a:defRPr sz="4000" b="1">
                <a:solidFill>
                  <a:schemeClr val="lt1"/>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pic>
        <p:nvPicPr>
          <p:cNvPr id="31" name="Google Shape;31;p6"/>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32" name="Google Shape;32;p6"/>
          <p:cNvSpPr txBox="1">
            <a:spLocks noGrp="1"/>
          </p:cNvSpPr>
          <p:nvPr>
            <p:ph type="title"/>
          </p:nvPr>
        </p:nvSpPr>
        <p:spPr>
          <a:xfrm>
            <a:off x="720300" y="628525"/>
            <a:ext cx="77034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pic>
        <p:nvPicPr>
          <p:cNvPr id="38" name="Google Shape;38;p8"/>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39" name="Google Shape;39;p8"/>
          <p:cNvSpPr txBox="1">
            <a:spLocks noGrp="1"/>
          </p:cNvSpPr>
          <p:nvPr>
            <p:ph type="title"/>
          </p:nvPr>
        </p:nvSpPr>
        <p:spPr>
          <a:xfrm>
            <a:off x="1245900" y="1621350"/>
            <a:ext cx="2623200" cy="8505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6000" b="1"/>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40" name="Google Shape;40;p8"/>
          <p:cNvSpPr txBox="1">
            <a:spLocks noGrp="1"/>
          </p:cNvSpPr>
          <p:nvPr>
            <p:ph type="subTitle" idx="1"/>
          </p:nvPr>
        </p:nvSpPr>
        <p:spPr>
          <a:xfrm>
            <a:off x="1245900" y="2342550"/>
            <a:ext cx="2623200" cy="117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pic>
        <p:nvPicPr>
          <p:cNvPr id="42" name="Google Shape;42;p9"/>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43" name="Google Shape;43;p9"/>
          <p:cNvSpPr txBox="1">
            <a:spLocks noGrp="1"/>
          </p:cNvSpPr>
          <p:nvPr>
            <p:ph type="title"/>
          </p:nvPr>
        </p:nvSpPr>
        <p:spPr>
          <a:xfrm>
            <a:off x="4657100" y="1199100"/>
            <a:ext cx="4014300" cy="19842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6000" b="1"/>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44" name="Google Shape;44;p9"/>
          <p:cNvSpPr txBox="1">
            <a:spLocks noGrp="1"/>
          </p:cNvSpPr>
          <p:nvPr>
            <p:ph type="subTitle" idx="1"/>
          </p:nvPr>
        </p:nvSpPr>
        <p:spPr>
          <a:xfrm>
            <a:off x="4657050" y="3180025"/>
            <a:ext cx="3429000" cy="72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
  <p:cSld name="CUSTOM_1">
    <p:spTree>
      <p:nvGrpSpPr>
        <p:cNvPr id="1" name="Shape 52"/>
        <p:cNvGrpSpPr/>
        <p:nvPr/>
      </p:nvGrpSpPr>
      <p:grpSpPr>
        <a:xfrm>
          <a:off x="0" y="0"/>
          <a:ext cx="0" cy="0"/>
          <a:chOff x="0" y="0"/>
          <a:chExt cx="0" cy="0"/>
        </a:xfrm>
      </p:grpSpPr>
      <p:pic>
        <p:nvPicPr>
          <p:cNvPr id="53" name="Google Shape;53;p13"/>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54" name="Google Shape;54;p13"/>
          <p:cNvSpPr txBox="1">
            <a:spLocks noGrp="1"/>
          </p:cNvSpPr>
          <p:nvPr>
            <p:ph type="subTitle" idx="1"/>
          </p:nvPr>
        </p:nvSpPr>
        <p:spPr>
          <a:xfrm>
            <a:off x="5809650" y="533323"/>
            <a:ext cx="1874400" cy="4206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000" b="1"/>
            </a:lvl1pPr>
            <a:lvl2pPr lvl="1" rtl="0">
              <a:spcBef>
                <a:spcPts val="0"/>
              </a:spcBef>
              <a:spcAft>
                <a:spcPts val="0"/>
              </a:spcAft>
              <a:buNone/>
              <a:defRPr sz="2000" b="1"/>
            </a:lvl2pPr>
            <a:lvl3pPr lvl="2" rtl="0">
              <a:spcBef>
                <a:spcPts val="0"/>
              </a:spcBef>
              <a:spcAft>
                <a:spcPts val="0"/>
              </a:spcAft>
              <a:buNone/>
              <a:defRPr sz="2000" b="1"/>
            </a:lvl3pPr>
            <a:lvl4pPr lvl="3" rtl="0">
              <a:spcBef>
                <a:spcPts val="0"/>
              </a:spcBef>
              <a:spcAft>
                <a:spcPts val="0"/>
              </a:spcAft>
              <a:buNone/>
              <a:defRPr sz="2000" b="1"/>
            </a:lvl4pPr>
            <a:lvl5pPr lvl="4" rtl="0">
              <a:spcBef>
                <a:spcPts val="0"/>
              </a:spcBef>
              <a:spcAft>
                <a:spcPts val="0"/>
              </a:spcAft>
              <a:buNone/>
              <a:defRPr sz="2000" b="1"/>
            </a:lvl5pPr>
            <a:lvl6pPr lvl="5" rtl="0">
              <a:spcBef>
                <a:spcPts val="0"/>
              </a:spcBef>
              <a:spcAft>
                <a:spcPts val="0"/>
              </a:spcAft>
              <a:buNone/>
              <a:defRPr sz="2000" b="1"/>
            </a:lvl6pPr>
            <a:lvl7pPr lvl="6" rtl="0">
              <a:spcBef>
                <a:spcPts val="0"/>
              </a:spcBef>
              <a:spcAft>
                <a:spcPts val="0"/>
              </a:spcAft>
              <a:buNone/>
              <a:defRPr sz="2000" b="1"/>
            </a:lvl7pPr>
            <a:lvl8pPr lvl="7" rtl="0">
              <a:spcBef>
                <a:spcPts val="0"/>
              </a:spcBef>
              <a:spcAft>
                <a:spcPts val="0"/>
              </a:spcAft>
              <a:buNone/>
              <a:defRPr sz="2000" b="1"/>
            </a:lvl8pPr>
            <a:lvl9pPr lvl="8" rtl="0">
              <a:spcBef>
                <a:spcPts val="0"/>
              </a:spcBef>
              <a:spcAft>
                <a:spcPts val="0"/>
              </a:spcAft>
              <a:buNone/>
              <a:defRPr sz="2000" b="1"/>
            </a:lvl9pPr>
          </a:lstStyle>
          <a:p>
            <a:endParaRPr/>
          </a:p>
        </p:txBody>
      </p:sp>
      <p:sp>
        <p:nvSpPr>
          <p:cNvPr id="55" name="Google Shape;55;p13"/>
          <p:cNvSpPr txBox="1">
            <a:spLocks noGrp="1"/>
          </p:cNvSpPr>
          <p:nvPr>
            <p:ph type="title"/>
          </p:nvPr>
        </p:nvSpPr>
        <p:spPr>
          <a:xfrm>
            <a:off x="713100" y="2053950"/>
            <a:ext cx="2578500" cy="10332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a:endParaRPr/>
          </a:p>
        </p:txBody>
      </p:sp>
      <p:sp>
        <p:nvSpPr>
          <p:cNvPr id="56" name="Google Shape;56;p13"/>
          <p:cNvSpPr txBox="1">
            <a:spLocks noGrp="1"/>
          </p:cNvSpPr>
          <p:nvPr>
            <p:ph type="title" idx="2" hasCustomPrompt="1"/>
          </p:nvPr>
        </p:nvSpPr>
        <p:spPr>
          <a:xfrm>
            <a:off x="4811028" y="817025"/>
            <a:ext cx="603600" cy="42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57" name="Google Shape;57;p13"/>
          <p:cNvSpPr txBox="1">
            <a:spLocks noGrp="1"/>
          </p:cNvSpPr>
          <p:nvPr>
            <p:ph type="subTitle" idx="3"/>
          </p:nvPr>
        </p:nvSpPr>
        <p:spPr>
          <a:xfrm>
            <a:off x="5809650" y="854858"/>
            <a:ext cx="2541900" cy="6585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b="1"/>
            </a:lvl2pPr>
            <a:lvl3pPr lvl="2" rtl="0">
              <a:spcBef>
                <a:spcPts val="0"/>
              </a:spcBef>
              <a:spcAft>
                <a:spcPts val="0"/>
              </a:spcAft>
              <a:buNone/>
              <a:defRPr b="1"/>
            </a:lvl3pPr>
            <a:lvl4pPr lvl="3" rtl="0">
              <a:spcBef>
                <a:spcPts val="0"/>
              </a:spcBef>
              <a:spcAft>
                <a:spcPts val="0"/>
              </a:spcAft>
              <a:buNone/>
              <a:defRPr b="1"/>
            </a:lvl4pPr>
            <a:lvl5pPr lvl="4" rtl="0">
              <a:spcBef>
                <a:spcPts val="0"/>
              </a:spcBef>
              <a:spcAft>
                <a:spcPts val="0"/>
              </a:spcAft>
              <a:buNone/>
              <a:defRPr b="1"/>
            </a:lvl5pPr>
            <a:lvl6pPr lvl="5" rtl="0">
              <a:spcBef>
                <a:spcPts val="0"/>
              </a:spcBef>
              <a:spcAft>
                <a:spcPts val="0"/>
              </a:spcAft>
              <a:buNone/>
              <a:defRPr b="1"/>
            </a:lvl6pPr>
            <a:lvl7pPr lvl="6" rtl="0">
              <a:spcBef>
                <a:spcPts val="0"/>
              </a:spcBef>
              <a:spcAft>
                <a:spcPts val="0"/>
              </a:spcAft>
              <a:buNone/>
              <a:defRPr b="1"/>
            </a:lvl7pPr>
            <a:lvl8pPr lvl="7" rtl="0">
              <a:spcBef>
                <a:spcPts val="0"/>
              </a:spcBef>
              <a:spcAft>
                <a:spcPts val="0"/>
              </a:spcAft>
              <a:buNone/>
              <a:defRPr b="1"/>
            </a:lvl8pPr>
            <a:lvl9pPr lvl="8" rtl="0">
              <a:spcBef>
                <a:spcPts val="0"/>
              </a:spcBef>
              <a:spcAft>
                <a:spcPts val="0"/>
              </a:spcAft>
              <a:buNone/>
              <a:defRPr b="1"/>
            </a:lvl9pPr>
          </a:lstStyle>
          <a:p>
            <a:endParaRPr/>
          </a:p>
        </p:txBody>
      </p:sp>
      <p:sp>
        <p:nvSpPr>
          <p:cNvPr id="58" name="Google Shape;58;p13"/>
          <p:cNvSpPr txBox="1">
            <a:spLocks noGrp="1"/>
          </p:cNvSpPr>
          <p:nvPr>
            <p:ph type="title" idx="4" hasCustomPrompt="1"/>
          </p:nvPr>
        </p:nvSpPr>
        <p:spPr>
          <a:xfrm>
            <a:off x="4811028" y="1849575"/>
            <a:ext cx="603600" cy="42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59" name="Google Shape;59;p13"/>
          <p:cNvSpPr txBox="1">
            <a:spLocks noGrp="1"/>
          </p:cNvSpPr>
          <p:nvPr>
            <p:ph type="title" idx="5" hasCustomPrompt="1"/>
          </p:nvPr>
        </p:nvSpPr>
        <p:spPr>
          <a:xfrm>
            <a:off x="4811028" y="2891725"/>
            <a:ext cx="603600" cy="42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60" name="Google Shape;60;p13"/>
          <p:cNvSpPr txBox="1">
            <a:spLocks noGrp="1"/>
          </p:cNvSpPr>
          <p:nvPr>
            <p:ph type="title" idx="6" hasCustomPrompt="1"/>
          </p:nvPr>
        </p:nvSpPr>
        <p:spPr>
          <a:xfrm>
            <a:off x="4811028" y="3938075"/>
            <a:ext cx="603600" cy="42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61" name="Google Shape;61;p13"/>
          <p:cNvSpPr txBox="1">
            <a:spLocks noGrp="1"/>
          </p:cNvSpPr>
          <p:nvPr>
            <p:ph type="subTitle" idx="7"/>
          </p:nvPr>
        </p:nvSpPr>
        <p:spPr>
          <a:xfrm>
            <a:off x="5809650" y="1573814"/>
            <a:ext cx="1874400" cy="4206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000" b="1"/>
            </a:lvl1pPr>
            <a:lvl2pPr lvl="1" rtl="0">
              <a:spcBef>
                <a:spcPts val="0"/>
              </a:spcBef>
              <a:spcAft>
                <a:spcPts val="0"/>
              </a:spcAft>
              <a:buNone/>
              <a:defRPr sz="2000" b="1"/>
            </a:lvl2pPr>
            <a:lvl3pPr lvl="2" rtl="0">
              <a:spcBef>
                <a:spcPts val="0"/>
              </a:spcBef>
              <a:spcAft>
                <a:spcPts val="0"/>
              </a:spcAft>
              <a:buNone/>
              <a:defRPr sz="2000" b="1"/>
            </a:lvl3pPr>
            <a:lvl4pPr lvl="3" rtl="0">
              <a:spcBef>
                <a:spcPts val="0"/>
              </a:spcBef>
              <a:spcAft>
                <a:spcPts val="0"/>
              </a:spcAft>
              <a:buNone/>
              <a:defRPr sz="2000" b="1"/>
            </a:lvl4pPr>
            <a:lvl5pPr lvl="4" rtl="0">
              <a:spcBef>
                <a:spcPts val="0"/>
              </a:spcBef>
              <a:spcAft>
                <a:spcPts val="0"/>
              </a:spcAft>
              <a:buNone/>
              <a:defRPr sz="2000" b="1"/>
            </a:lvl5pPr>
            <a:lvl6pPr lvl="5" rtl="0">
              <a:spcBef>
                <a:spcPts val="0"/>
              </a:spcBef>
              <a:spcAft>
                <a:spcPts val="0"/>
              </a:spcAft>
              <a:buNone/>
              <a:defRPr sz="2000" b="1"/>
            </a:lvl6pPr>
            <a:lvl7pPr lvl="6" rtl="0">
              <a:spcBef>
                <a:spcPts val="0"/>
              </a:spcBef>
              <a:spcAft>
                <a:spcPts val="0"/>
              </a:spcAft>
              <a:buNone/>
              <a:defRPr sz="2000" b="1"/>
            </a:lvl7pPr>
            <a:lvl8pPr lvl="7" rtl="0">
              <a:spcBef>
                <a:spcPts val="0"/>
              </a:spcBef>
              <a:spcAft>
                <a:spcPts val="0"/>
              </a:spcAft>
              <a:buNone/>
              <a:defRPr sz="2000" b="1"/>
            </a:lvl8pPr>
            <a:lvl9pPr lvl="8" rtl="0">
              <a:spcBef>
                <a:spcPts val="0"/>
              </a:spcBef>
              <a:spcAft>
                <a:spcPts val="0"/>
              </a:spcAft>
              <a:buNone/>
              <a:defRPr sz="2000" b="1"/>
            </a:lvl9pPr>
          </a:lstStyle>
          <a:p>
            <a:endParaRPr/>
          </a:p>
        </p:txBody>
      </p:sp>
      <p:sp>
        <p:nvSpPr>
          <p:cNvPr id="62" name="Google Shape;62;p13"/>
          <p:cNvSpPr txBox="1">
            <a:spLocks noGrp="1"/>
          </p:cNvSpPr>
          <p:nvPr>
            <p:ph type="subTitle" idx="8"/>
          </p:nvPr>
        </p:nvSpPr>
        <p:spPr>
          <a:xfrm>
            <a:off x="5809650" y="1897449"/>
            <a:ext cx="2541900" cy="6585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b="1"/>
            </a:lvl2pPr>
            <a:lvl3pPr lvl="2" rtl="0">
              <a:spcBef>
                <a:spcPts val="0"/>
              </a:spcBef>
              <a:spcAft>
                <a:spcPts val="0"/>
              </a:spcAft>
              <a:buNone/>
              <a:defRPr b="1"/>
            </a:lvl3pPr>
            <a:lvl4pPr lvl="3" rtl="0">
              <a:spcBef>
                <a:spcPts val="0"/>
              </a:spcBef>
              <a:spcAft>
                <a:spcPts val="0"/>
              </a:spcAft>
              <a:buNone/>
              <a:defRPr b="1"/>
            </a:lvl4pPr>
            <a:lvl5pPr lvl="4" rtl="0">
              <a:spcBef>
                <a:spcPts val="0"/>
              </a:spcBef>
              <a:spcAft>
                <a:spcPts val="0"/>
              </a:spcAft>
              <a:buNone/>
              <a:defRPr b="1"/>
            </a:lvl5pPr>
            <a:lvl6pPr lvl="5" rtl="0">
              <a:spcBef>
                <a:spcPts val="0"/>
              </a:spcBef>
              <a:spcAft>
                <a:spcPts val="0"/>
              </a:spcAft>
              <a:buNone/>
              <a:defRPr b="1"/>
            </a:lvl6pPr>
            <a:lvl7pPr lvl="6" rtl="0">
              <a:spcBef>
                <a:spcPts val="0"/>
              </a:spcBef>
              <a:spcAft>
                <a:spcPts val="0"/>
              </a:spcAft>
              <a:buNone/>
              <a:defRPr b="1"/>
            </a:lvl7pPr>
            <a:lvl8pPr lvl="7" rtl="0">
              <a:spcBef>
                <a:spcPts val="0"/>
              </a:spcBef>
              <a:spcAft>
                <a:spcPts val="0"/>
              </a:spcAft>
              <a:buNone/>
              <a:defRPr b="1"/>
            </a:lvl8pPr>
            <a:lvl9pPr lvl="8" rtl="0">
              <a:spcBef>
                <a:spcPts val="0"/>
              </a:spcBef>
              <a:spcAft>
                <a:spcPts val="0"/>
              </a:spcAft>
              <a:buNone/>
              <a:defRPr b="1"/>
            </a:lvl9pPr>
          </a:lstStyle>
          <a:p>
            <a:endParaRPr/>
          </a:p>
        </p:txBody>
      </p:sp>
      <p:sp>
        <p:nvSpPr>
          <p:cNvPr id="63" name="Google Shape;63;p13"/>
          <p:cNvSpPr txBox="1">
            <a:spLocks noGrp="1"/>
          </p:cNvSpPr>
          <p:nvPr>
            <p:ph type="subTitle" idx="9"/>
          </p:nvPr>
        </p:nvSpPr>
        <p:spPr>
          <a:xfrm>
            <a:off x="5809650" y="2615506"/>
            <a:ext cx="1874400" cy="4206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000" b="1"/>
            </a:lvl1pPr>
            <a:lvl2pPr lvl="1" rtl="0">
              <a:spcBef>
                <a:spcPts val="0"/>
              </a:spcBef>
              <a:spcAft>
                <a:spcPts val="0"/>
              </a:spcAft>
              <a:buNone/>
              <a:defRPr sz="2000" b="1"/>
            </a:lvl2pPr>
            <a:lvl3pPr lvl="2" rtl="0">
              <a:spcBef>
                <a:spcPts val="0"/>
              </a:spcBef>
              <a:spcAft>
                <a:spcPts val="0"/>
              </a:spcAft>
              <a:buNone/>
              <a:defRPr sz="2000" b="1"/>
            </a:lvl3pPr>
            <a:lvl4pPr lvl="3" rtl="0">
              <a:spcBef>
                <a:spcPts val="0"/>
              </a:spcBef>
              <a:spcAft>
                <a:spcPts val="0"/>
              </a:spcAft>
              <a:buNone/>
              <a:defRPr sz="2000" b="1"/>
            </a:lvl4pPr>
            <a:lvl5pPr lvl="4" rtl="0">
              <a:spcBef>
                <a:spcPts val="0"/>
              </a:spcBef>
              <a:spcAft>
                <a:spcPts val="0"/>
              </a:spcAft>
              <a:buNone/>
              <a:defRPr sz="2000" b="1"/>
            </a:lvl5pPr>
            <a:lvl6pPr lvl="5" rtl="0">
              <a:spcBef>
                <a:spcPts val="0"/>
              </a:spcBef>
              <a:spcAft>
                <a:spcPts val="0"/>
              </a:spcAft>
              <a:buNone/>
              <a:defRPr sz="2000" b="1"/>
            </a:lvl6pPr>
            <a:lvl7pPr lvl="6" rtl="0">
              <a:spcBef>
                <a:spcPts val="0"/>
              </a:spcBef>
              <a:spcAft>
                <a:spcPts val="0"/>
              </a:spcAft>
              <a:buNone/>
              <a:defRPr sz="2000" b="1"/>
            </a:lvl7pPr>
            <a:lvl8pPr lvl="7" rtl="0">
              <a:spcBef>
                <a:spcPts val="0"/>
              </a:spcBef>
              <a:spcAft>
                <a:spcPts val="0"/>
              </a:spcAft>
              <a:buNone/>
              <a:defRPr sz="2000" b="1"/>
            </a:lvl8pPr>
            <a:lvl9pPr lvl="8" rtl="0">
              <a:spcBef>
                <a:spcPts val="0"/>
              </a:spcBef>
              <a:spcAft>
                <a:spcPts val="0"/>
              </a:spcAft>
              <a:buNone/>
              <a:defRPr sz="2000" b="1"/>
            </a:lvl9pPr>
          </a:lstStyle>
          <a:p>
            <a:endParaRPr/>
          </a:p>
        </p:txBody>
      </p:sp>
      <p:sp>
        <p:nvSpPr>
          <p:cNvPr id="64" name="Google Shape;64;p13"/>
          <p:cNvSpPr txBox="1">
            <a:spLocks noGrp="1"/>
          </p:cNvSpPr>
          <p:nvPr>
            <p:ph type="subTitle" idx="13"/>
          </p:nvPr>
        </p:nvSpPr>
        <p:spPr>
          <a:xfrm>
            <a:off x="5809650" y="2939141"/>
            <a:ext cx="2541900" cy="6585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b="1"/>
            </a:lvl2pPr>
            <a:lvl3pPr lvl="2" rtl="0">
              <a:spcBef>
                <a:spcPts val="0"/>
              </a:spcBef>
              <a:spcAft>
                <a:spcPts val="0"/>
              </a:spcAft>
              <a:buNone/>
              <a:defRPr b="1"/>
            </a:lvl3pPr>
            <a:lvl4pPr lvl="3" rtl="0">
              <a:spcBef>
                <a:spcPts val="0"/>
              </a:spcBef>
              <a:spcAft>
                <a:spcPts val="0"/>
              </a:spcAft>
              <a:buNone/>
              <a:defRPr b="1"/>
            </a:lvl4pPr>
            <a:lvl5pPr lvl="4" rtl="0">
              <a:spcBef>
                <a:spcPts val="0"/>
              </a:spcBef>
              <a:spcAft>
                <a:spcPts val="0"/>
              </a:spcAft>
              <a:buNone/>
              <a:defRPr b="1"/>
            </a:lvl5pPr>
            <a:lvl6pPr lvl="5" rtl="0">
              <a:spcBef>
                <a:spcPts val="0"/>
              </a:spcBef>
              <a:spcAft>
                <a:spcPts val="0"/>
              </a:spcAft>
              <a:buNone/>
              <a:defRPr b="1"/>
            </a:lvl6pPr>
            <a:lvl7pPr lvl="6" rtl="0">
              <a:spcBef>
                <a:spcPts val="0"/>
              </a:spcBef>
              <a:spcAft>
                <a:spcPts val="0"/>
              </a:spcAft>
              <a:buNone/>
              <a:defRPr b="1"/>
            </a:lvl7pPr>
            <a:lvl8pPr lvl="7" rtl="0">
              <a:spcBef>
                <a:spcPts val="0"/>
              </a:spcBef>
              <a:spcAft>
                <a:spcPts val="0"/>
              </a:spcAft>
              <a:buNone/>
              <a:defRPr b="1"/>
            </a:lvl8pPr>
            <a:lvl9pPr lvl="8" rtl="0">
              <a:spcBef>
                <a:spcPts val="0"/>
              </a:spcBef>
              <a:spcAft>
                <a:spcPts val="0"/>
              </a:spcAft>
              <a:buNone/>
              <a:defRPr b="1"/>
            </a:lvl9pPr>
          </a:lstStyle>
          <a:p>
            <a:endParaRPr/>
          </a:p>
        </p:txBody>
      </p:sp>
      <p:sp>
        <p:nvSpPr>
          <p:cNvPr id="65" name="Google Shape;65;p13"/>
          <p:cNvSpPr txBox="1">
            <a:spLocks noGrp="1"/>
          </p:cNvSpPr>
          <p:nvPr>
            <p:ph type="subTitle" idx="14"/>
          </p:nvPr>
        </p:nvSpPr>
        <p:spPr>
          <a:xfrm>
            <a:off x="5809650" y="3657198"/>
            <a:ext cx="1874400" cy="4206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000" b="1"/>
            </a:lvl1pPr>
            <a:lvl2pPr lvl="1" rtl="0">
              <a:spcBef>
                <a:spcPts val="0"/>
              </a:spcBef>
              <a:spcAft>
                <a:spcPts val="0"/>
              </a:spcAft>
              <a:buNone/>
              <a:defRPr sz="2000" b="1"/>
            </a:lvl2pPr>
            <a:lvl3pPr lvl="2" rtl="0">
              <a:spcBef>
                <a:spcPts val="0"/>
              </a:spcBef>
              <a:spcAft>
                <a:spcPts val="0"/>
              </a:spcAft>
              <a:buNone/>
              <a:defRPr sz="2000" b="1"/>
            </a:lvl3pPr>
            <a:lvl4pPr lvl="3" rtl="0">
              <a:spcBef>
                <a:spcPts val="0"/>
              </a:spcBef>
              <a:spcAft>
                <a:spcPts val="0"/>
              </a:spcAft>
              <a:buNone/>
              <a:defRPr sz="2000" b="1"/>
            </a:lvl4pPr>
            <a:lvl5pPr lvl="4" rtl="0">
              <a:spcBef>
                <a:spcPts val="0"/>
              </a:spcBef>
              <a:spcAft>
                <a:spcPts val="0"/>
              </a:spcAft>
              <a:buNone/>
              <a:defRPr sz="2000" b="1"/>
            </a:lvl5pPr>
            <a:lvl6pPr lvl="5" rtl="0">
              <a:spcBef>
                <a:spcPts val="0"/>
              </a:spcBef>
              <a:spcAft>
                <a:spcPts val="0"/>
              </a:spcAft>
              <a:buNone/>
              <a:defRPr sz="2000" b="1"/>
            </a:lvl6pPr>
            <a:lvl7pPr lvl="6" rtl="0">
              <a:spcBef>
                <a:spcPts val="0"/>
              </a:spcBef>
              <a:spcAft>
                <a:spcPts val="0"/>
              </a:spcAft>
              <a:buNone/>
              <a:defRPr sz="2000" b="1"/>
            </a:lvl7pPr>
            <a:lvl8pPr lvl="7" rtl="0">
              <a:spcBef>
                <a:spcPts val="0"/>
              </a:spcBef>
              <a:spcAft>
                <a:spcPts val="0"/>
              </a:spcAft>
              <a:buNone/>
              <a:defRPr sz="2000" b="1"/>
            </a:lvl8pPr>
            <a:lvl9pPr lvl="8" rtl="0">
              <a:spcBef>
                <a:spcPts val="0"/>
              </a:spcBef>
              <a:spcAft>
                <a:spcPts val="0"/>
              </a:spcAft>
              <a:buNone/>
              <a:defRPr sz="2000" b="1"/>
            </a:lvl9pPr>
          </a:lstStyle>
          <a:p>
            <a:endParaRPr/>
          </a:p>
        </p:txBody>
      </p:sp>
      <p:sp>
        <p:nvSpPr>
          <p:cNvPr id="66" name="Google Shape;66;p13"/>
          <p:cNvSpPr txBox="1">
            <a:spLocks noGrp="1"/>
          </p:cNvSpPr>
          <p:nvPr>
            <p:ph type="subTitle" idx="15"/>
          </p:nvPr>
        </p:nvSpPr>
        <p:spPr>
          <a:xfrm>
            <a:off x="5809650" y="3980833"/>
            <a:ext cx="2541900" cy="6585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b="1"/>
            </a:lvl2pPr>
            <a:lvl3pPr lvl="2" rtl="0">
              <a:spcBef>
                <a:spcPts val="0"/>
              </a:spcBef>
              <a:spcAft>
                <a:spcPts val="0"/>
              </a:spcAft>
              <a:buNone/>
              <a:defRPr b="1"/>
            </a:lvl3pPr>
            <a:lvl4pPr lvl="3" rtl="0">
              <a:spcBef>
                <a:spcPts val="0"/>
              </a:spcBef>
              <a:spcAft>
                <a:spcPts val="0"/>
              </a:spcAft>
              <a:buNone/>
              <a:defRPr b="1"/>
            </a:lvl4pPr>
            <a:lvl5pPr lvl="4" rtl="0">
              <a:spcBef>
                <a:spcPts val="0"/>
              </a:spcBef>
              <a:spcAft>
                <a:spcPts val="0"/>
              </a:spcAft>
              <a:buNone/>
              <a:defRPr b="1"/>
            </a:lvl5pPr>
            <a:lvl6pPr lvl="5" rtl="0">
              <a:spcBef>
                <a:spcPts val="0"/>
              </a:spcBef>
              <a:spcAft>
                <a:spcPts val="0"/>
              </a:spcAft>
              <a:buNone/>
              <a:defRPr b="1"/>
            </a:lvl6pPr>
            <a:lvl7pPr lvl="6" rtl="0">
              <a:spcBef>
                <a:spcPts val="0"/>
              </a:spcBef>
              <a:spcAft>
                <a:spcPts val="0"/>
              </a:spcAft>
              <a:buNone/>
              <a:defRPr b="1"/>
            </a:lvl7pPr>
            <a:lvl8pPr lvl="7" rtl="0">
              <a:spcBef>
                <a:spcPts val="0"/>
              </a:spcBef>
              <a:spcAft>
                <a:spcPts val="0"/>
              </a:spcAft>
              <a:buNone/>
              <a:defRPr b="1"/>
            </a:lvl8pPr>
            <a:lvl9pPr lvl="8" rtl="0">
              <a:spcBef>
                <a:spcPts val="0"/>
              </a:spcBef>
              <a:spcAft>
                <a:spcPts val="0"/>
              </a:spcAft>
              <a:buNone/>
              <a:defRPr b="1"/>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CUSTOM_1_1">
    <p:spTree>
      <p:nvGrpSpPr>
        <p:cNvPr id="1" name="Shape 67"/>
        <p:cNvGrpSpPr/>
        <p:nvPr/>
      </p:nvGrpSpPr>
      <p:grpSpPr>
        <a:xfrm>
          <a:off x="0" y="0"/>
          <a:ext cx="0" cy="0"/>
          <a:chOff x="0" y="0"/>
          <a:chExt cx="0" cy="0"/>
        </a:xfrm>
      </p:grpSpPr>
      <p:pic>
        <p:nvPicPr>
          <p:cNvPr id="68" name="Google Shape;68;p14"/>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69" name="Google Shape;69;p14"/>
          <p:cNvSpPr txBox="1">
            <a:spLocks noGrp="1"/>
          </p:cNvSpPr>
          <p:nvPr>
            <p:ph type="title"/>
          </p:nvPr>
        </p:nvSpPr>
        <p:spPr>
          <a:xfrm>
            <a:off x="3233300" y="3174900"/>
            <a:ext cx="2679300" cy="4206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000" b="1"/>
            </a:lvl1pPr>
            <a:lvl2pPr lvl="1" algn="ctr" rtl="0">
              <a:spcBef>
                <a:spcPts val="0"/>
              </a:spcBef>
              <a:spcAft>
                <a:spcPts val="0"/>
              </a:spcAft>
              <a:buNone/>
              <a:defRPr sz="2000" b="1"/>
            </a:lvl2pPr>
            <a:lvl3pPr lvl="2" algn="ctr" rtl="0">
              <a:spcBef>
                <a:spcPts val="0"/>
              </a:spcBef>
              <a:spcAft>
                <a:spcPts val="0"/>
              </a:spcAft>
              <a:buNone/>
              <a:defRPr sz="2000" b="1"/>
            </a:lvl3pPr>
            <a:lvl4pPr lvl="3" algn="ctr" rtl="0">
              <a:spcBef>
                <a:spcPts val="0"/>
              </a:spcBef>
              <a:spcAft>
                <a:spcPts val="0"/>
              </a:spcAft>
              <a:buNone/>
              <a:defRPr sz="2000" b="1"/>
            </a:lvl4pPr>
            <a:lvl5pPr lvl="4" algn="ctr" rtl="0">
              <a:spcBef>
                <a:spcPts val="0"/>
              </a:spcBef>
              <a:spcAft>
                <a:spcPts val="0"/>
              </a:spcAft>
              <a:buNone/>
              <a:defRPr sz="2000" b="1"/>
            </a:lvl5pPr>
            <a:lvl6pPr lvl="5" algn="ctr" rtl="0">
              <a:spcBef>
                <a:spcPts val="0"/>
              </a:spcBef>
              <a:spcAft>
                <a:spcPts val="0"/>
              </a:spcAft>
              <a:buNone/>
              <a:defRPr sz="2000" b="1"/>
            </a:lvl6pPr>
            <a:lvl7pPr lvl="6" algn="ctr" rtl="0">
              <a:spcBef>
                <a:spcPts val="0"/>
              </a:spcBef>
              <a:spcAft>
                <a:spcPts val="0"/>
              </a:spcAft>
              <a:buNone/>
              <a:defRPr sz="2000" b="1"/>
            </a:lvl7pPr>
            <a:lvl8pPr lvl="7" algn="ctr" rtl="0">
              <a:spcBef>
                <a:spcPts val="0"/>
              </a:spcBef>
              <a:spcAft>
                <a:spcPts val="0"/>
              </a:spcAft>
              <a:buNone/>
              <a:defRPr sz="2000" b="1"/>
            </a:lvl8pPr>
            <a:lvl9pPr lvl="8" algn="ctr" rtl="0">
              <a:spcBef>
                <a:spcPts val="0"/>
              </a:spcBef>
              <a:spcAft>
                <a:spcPts val="0"/>
              </a:spcAft>
              <a:buNone/>
              <a:defRPr sz="2000" b="1"/>
            </a:lvl9pPr>
          </a:lstStyle>
          <a:p>
            <a:endParaRPr/>
          </a:p>
        </p:txBody>
      </p:sp>
      <p:sp>
        <p:nvSpPr>
          <p:cNvPr id="70" name="Google Shape;70;p14"/>
          <p:cNvSpPr txBox="1">
            <a:spLocks noGrp="1"/>
          </p:cNvSpPr>
          <p:nvPr>
            <p:ph type="subTitle" idx="1"/>
          </p:nvPr>
        </p:nvSpPr>
        <p:spPr>
          <a:xfrm>
            <a:off x="1570325" y="1547975"/>
            <a:ext cx="6007500" cy="1518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800"/>
            </a:lvl1pPr>
            <a:lvl2pPr lvl="1" algn="ctr" rtl="0">
              <a:spcBef>
                <a:spcPts val="0"/>
              </a:spcBef>
              <a:spcAft>
                <a:spcPts val="0"/>
              </a:spcAft>
              <a:buNone/>
              <a:defRPr sz="2800" b="1"/>
            </a:lvl2pPr>
            <a:lvl3pPr lvl="2" algn="ctr" rtl="0">
              <a:spcBef>
                <a:spcPts val="0"/>
              </a:spcBef>
              <a:spcAft>
                <a:spcPts val="0"/>
              </a:spcAft>
              <a:buNone/>
              <a:defRPr sz="2800" b="1"/>
            </a:lvl3pPr>
            <a:lvl4pPr lvl="3" algn="ctr" rtl="0">
              <a:spcBef>
                <a:spcPts val="0"/>
              </a:spcBef>
              <a:spcAft>
                <a:spcPts val="0"/>
              </a:spcAft>
              <a:buNone/>
              <a:defRPr sz="2800" b="1"/>
            </a:lvl4pPr>
            <a:lvl5pPr lvl="4" algn="ctr" rtl="0">
              <a:spcBef>
                <a:spcPts val="0"/>
              </a:spcBef>
              <a:spcAft>
                <a:spcPts val="0"/>
              </a:spcAft>
              <a:buNone/>
              <a:defRPr sz="2800" b="1"/>
            </a:lvl5pPr>
            <a:lvl6pPr lvl="5" algn="ctr" rtl="0">
              <a:spcBef>
                <a:spcPts val="0"/>
              </a:spcBef>
              <a:spcAft>
                <a:spcPts val="0"/>
              </a:spcAft>
              <a:buNone/>
              <a:defRPr sz="2800" b="1"/>
            </a:lvl6pPr>
            <a:lvl7pPr lvl="6" algn="ctr" rtl="0">
              <a:spcBef>
                <a:spcPts val="0"/>
              </a:spcBef>
              <a:spcAft>
                <a:spcPts val="0"/>
              </a:spcAft>
              <a:buNone/>
              <a:defRPr sz="2800" b="1"/>
            </a:lvl7pPr>
            <a:lvl8pPr lvl="7" algn="ctr" rtl="0">
              <a:spcBef>
                <a:spcPts val="0"/>
              </a:spcBef>
              <a:spcAft>
                <a:spcPts val="0"/>
              </a:spcAft>
              <a:buNone/>
              <a:defRPr sz="2800" b="1"/>
            </a:lvl8pPr>
            <a:lvl9pPr lvl="8" algn="ctr" rtl="0">
              <a:spcBef>
                <a:spcPts val="0"/>
              </a:spcBef>
              <a:spcAft>
                <a:spcPts val="0"/>
              </a:spcAft>
              <a:buNone/>
              <a:defRPr sz="2800" b="1"/>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71"/>
        <p:cNvGrpSpPr/>
        <p:nvPr/>
      </p:nvGrpSpPr>
      <p:grpSpPr>
        <a:xfrm>
          <a:off x="0" y="0"/>
          <a:ext cx="0" cy="0"/>
          <a:chOff x="0" y="0"/>
          <a:chExt cx="0" cy="0"/>
        </a:xfrm>
      </p:grpSpPr>
      <p:pic>
        <p:nvPicPr>
          <p:cNvPr id="72" name="Google Shape;72;p15"/>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73" name="Google Shape;73;p15"/>
          <p:cNvSpPr txBox="1">
            <a:spLocks noGrp="1"/>
          </p:cNvSpPr>
          <p:nvPr>
            <p:ph type="title"/>
          </p:nvPr>
        </p:nvSpPr>
        <p:spPr>
          <a:xfrm>
            <a:off x="713100" y="445025"/>
            <a:ext cx="3028200" cy="905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b="1">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74" name="Google Shape;74;p15"/>
          <p:cNvSpPr txBox="1">
            <a:spLocks noGrp="1"/>
          </p:cNvSpPr>
          <p:nvPr>
            <p:ph type="body" idx="1"/>
          </p:nvPr>
        </p:nvSpPr>
        <p:spPr>
          <a:xfrm>
            <a:off x="1275600" y="2445841"/>
            <a:ext cx="6592800" cy="2194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Font typeface="Karla"/>
              <a:buChar char="●"/>
              <a:defRPr/>
            </a:lvl1pPr>
            <a:lvl2pPr marL="914400" lvl="1" indent="-317500" rtl="0">
              <a:spcBef>
                <a:spcPts val="1600"/>
              </a:spcBef>
              <a:spcAft>
                <a:spcPts val="0"/>
              </a:spcAft>
              <a:buClr>
                <a:schemeClr val="lt1"/>
              </a:buClr>
              <a:buSzPts val="1400"/>
              <a:buFont typeface="Karla"/>
              <a:buChar char="○"/>
              <a:defRPr/>
            </a:lvl2pPr>
            <a:lvl3pPr marL="1371600" lvl="2" indent="-317500" rtl="0">
              <a:spcBef>
                <a:spcPts val="0"/>
              </a:spcBef>
              <a:spcAft>
                <a:spcPts val="0"/>
              </a:spcAft>
              <a:buClr>
                <a:schemeClr val="lt1"/>
              </a:buClr>
              <a:buSzPts val="1400"/>
              <a:buFont typeface="Karla"/>
              <a:buChar char="■"/>
              <a:defRPr/>
            </a:lvl3pPr>
            <a:lvl4pPr marL="1828800" lvl="3" indent="-317500" rtl="0">
              <a:spcBef>
                <a:spcPts val="0"/>
              </a:spcBef>
              <a:spcAft>
                <a:spcPts val="0"/>
              </a:spcAft>
              <a:buClr>
                <a:schemeClr val="lt1"/>
              </a:buClr>
              <a:buSzPts val="1400"/>
              <a:buFont typeface="Karla"/>
              <a:buChar char="●"/>
              <a:defRPr/>
            </a:lvl4pPr>
            <a:lvl5pPr marL="2286000" lvl="4" indent="-317500" rtl="0">
              <a:spcBef>
                <a:spcPts val="0"/>
              </a:spcBef>
              <a:spcAft>
                <a:spcPts val="0"/>
              </a:spcAft>
              <a:buClr>
                <a:schemeClr val="lt1"/>
              </a:buClr>
              <a:buSzPts val="1400"/>
              <a:buFont typeface="Karla"/>
              <a:buChar char="○"/>
              <a:defRPr/>
            </a:lvl5pPr>
            <a:lvl6pPr marL="2743200" lvl="5" indent="-317500" rtl="0">
              <a:spcBef>
                <a:spcPts val="0"/>
              </a:spcBef>
              <a:spcAft>
                <a:spcPts val="0"/>
              </a:spcAft>
              <a:buClr>
                <a:schemeClr val="lt1"/>
              </a:buClr>
              <a:buSzPts val="1400"/>
              <a:buFont typeface="Karla"/>
              <a:buChar char="■"/>
              <a:defRPr/>
            </a:lvl6pPr>
            <a:lvl7pPr marL="3200400" lvl="6" indent="-317500" rtl="0">
              <a:spcBef>
                <a:spcPts val="0"/>
              </a:spcBef>
              <a:spcAft>
                <a:spcPts val="0"/>
              </a:spcAft>
              <a:buClr>
                <a:schemeClr val="lt1"/>
              </a:buClr>
              <a:buSzPts val="1400"/>
              <a:buFont typeface="Karla"/>
              <a:buChar char="●"/>
              <a:defRPr/>
            </a:lvl7pPr>
            <a:lvl8pPr marL="3657600" lvl="7" indent="-317500" rtl="0">
              <a:spcBef>
                <a:spcPts val="0"/>
              </a:spcBef>
              <a:spcAft>
                <a:spcPts val="0"/>
              </a:spcAft>
              <a:buClr>
                <a:schemeClr val="lt1"/>
              </a:buClr>
              <a:buSzPts val="1400"/>
              <a:buFont typeface="Karla"/>
              <a:buChar char="○"/>
              <a:defRPr/>
            </a:lvl8pPr>
            <a:lvl9pPr marL="4114800" lvl="8" indent="-317500" rtl="0">
              <a:spcBef>
                <a:spcPts val="0"/>
              </a:spcBef>
              <a:spcAft>
                <a:spcPts val="0"/>
              </a:spcAft>
              <a:buClr>
                <a:schemeClr val="lt1"/>
              </a:buClr>
              <a:buSzPts val="1400"/>
              <a:buFont typeface="Karla"/>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300" y="628525"/>
            <a:ext cx="77034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Red Hat Display"/>
              <a:buNone/>
              <a:defRPr sz="2800" b="1">
                <a:solidFill>
                  <a:schemeClr val="dk1"/>
                </a:solidFill>
                <a:latin typeface="Red Hat Display"/>
                <a:ea typeface="Red Hat Display"/>
                <a:cs typeface="Red Hat Display"/>
                <a:sym typeface="Red Hat Display"/>
              </a:defRPr>
            </a:lvl1pPr>
            <a:lvl2pPr lvl="1">
              <a:spcBef>
                <a:spcPts val="0"/>
              </a:spcBef>
              <a:spcAft>
                <a:spcPts val="0"/>
              </a:spcAft>
              <a:buClr>
                <a:schemeClr val="dk1"/>
              </a:buClr>
              <a:buSzPts val="2800"/>
              <a:buFont typeface="Red Hat Display"/>
              <a:buNone/>
              <a:defRPr sz="2800" b="1">
                <a:solidFill>
                  <a:schemeClr val="dk1"/>
                </a:solidFill>
                <a:latin typeface="Red Hat Display"/>
                <a:ea typeface="Red Hat Display"/>
                <a:cs typeface="Red Hat Display"/>
                <a:sym typeface="Red Hat Display"/>
              </a:defRPr>
            </a:lvl2pPr>
            <a:lvl3pPr lvl="2">
              <a:spcBef>
                <a:spcPts val="0"/>
              </a:spcBef>
              <a:spcAft>
                <a:spcPts val="0"/>
              </a:spcAft>
              <a:buClr>
                <a:schemeClr val="dk1"/>
              </a:buClr>
              <a:buSzPts val="2800"/>
              <a:buFont typeface="Red Hat Display"/>
              <a:buNone/>
              <a:defRPr sz="2800" b="1">
                <a:solidFill>
                  <a:schemeClr val="dk1"/>
                </a:solidFill>
                <a:latin typeface="Red Hat Display"/>
                <a:ea typeface="Red Hat Display"/>
                <a:cs typeface="Red Hat Display"/>
                <a:sym typeface="Red Hat Display"/>
              </a:defRPr>
            </a:lvl3pPr>
            <a:lvl4pPr lvl="3">
              <a:spcBef>
                <a:spcPts val="0"/>
              </a:spcBef>
              <a:spcAft>
                <a:spcPts val="0"/>
              </a:spcAft>
              <a:buClr>
                <a:schemeClr val="dk1"/>
              </a:buClr>
              <a:buSzPts val="2800"/>
              <a:buFont typeface="Red Hat Display"/>
              <a:buNone/>
              <a:defRPr sz="2800" b="1">
                <a:solidFill>
                  <a:schemeClr val="dk1"/>
                </a:solidFill>
                <a:latin typeface="Red Hat Display"/>
                <a:ea typeface="Red Hat Display"/>
                <a:cs typeface="Red Hat Display"/>
                <a:sym typeface="Red Hat Display"/>
              </a:defRPr>
            </a:lvl4pPr>
            <a:lvl5pPr lvl="4">
              <a:spcBef>
                <a:spcPts val="0"/>
              </a:spcBef>
              <a:spcAft>
                <a:spcPts val="0"/>
              </a:spcAft>
              <a:buClr>
                <a:schemeClr val="dk1"/>
              </a:buClr>
              <a:buSzPts val="2800"/>
              <a:buFont typeface="Red Hat Display"/>
              <a:buNone/>
              <a:defRPr sz="2800" b="1">
                <a:solidFill>
                  <a:schemeClr val="dk1"/>
                </a:solidFill>
                <a:latin typeface="Red Hat Display"/>
                <a:ea typeface="Red Hat Display"/>
                <a:cs typeface="Red Hat Display"/>
                <a:sym typeface="Red Hat Display"/>
              </a:defRPr>
            </a:lvl5pPr>
            <a:lvl6pPr lvl="5">
              <a:spcBef>
                <a:spcPts val="0"/>
              </a:spcBef>
              <a:spcAft>
                <a:spcPts val="0"/>
              </a:spcAft>
              <a:buClr>
                <a:schemeClr val="dk1"/>
              </a:buClr>
              <a:buSzPts val="2800"/>
              <a:buFont typeface="Red Hat Display"/>
              <a:buNone/>
              <a:defRPr sz="2800" b="1">
                <a:solidFill>
                  <a:schemeClr val="dk1"/>
                </a:solidFill>
                <a:latin typeface="Red Hat Display"/>
                <a:ea typeface="Red Hat Display"/>
                <a:cs typeface="Red Hat Display"/>
                <a:sym typeface="Red Hat Display"/>
              </a:defRPr>
            </a:lvl6pPr>
            <a:lvl7pPr lvl="6">
              <a:spcBef>
                <a:spcPts val="0"/>
              </a:spcBef>
              <a:spcAft>
                <a:spcPts val="0"/>
              </a:spcAft>
              <a:buClr>
                <a:schemeClr val="dk1"/>
              </a:buClr>
              <a:buSzPts val="2800"/>
              <a:buFont typeface="Red Hat Display"/>
              <a:buNone/>
              <a:defRPr sz="2800" b="1">
                <a:solidFill>
                  <a:schemeClr val="dk1"/>
                </a:solidFill>
                <a:latin typeface="Red Hat Display"/>
                <a:ea typeface="Red Hat Display"/>
                <a:cs typeface="Red Hat Display"/>
                <a:sym typeface="Red Hat Display"/>
              </a:defRPr>
            </a:lvl7pPr>
            <a:lvl8pPr lvl="7">
              <a:spcBef>
                <a:spcPts val="0"/>
              </a:spcBef>
              <a:spcAft>
                <a:spcPts val="0"/>
              </a:spcAft>
              <a:buClr>
                <a:schemeClr val="dk1"/>
              </a:buClr>
              <a:buSzPts val="2800"/>
              <a:buFont typeface="Red Hat Display"/>
              <a:buNone/>
              <a:defRPr sz="2800" b="1">
                <a:solidFill>
                  <a:schemeClr val="dk1"/>
                </a:solidFill>
                <a:latin typeface="Red Hat Display"/>
                <a:ea typeface="Red Hat Display"/>
                <a:cs typeface="Red Hat Display"/>
                <a:sym typeface="Red Hat Display"/>
              </a:defRPr>
            </a:lvl8pPr>
            <a:lvl9pPr lvl="8">
              <a:spcBef>
                <a:spcPts val="0"/>
              </a:spcBef>
              <a:spcAft>
                <a:spcPts val="0"/>
              </a:spcAft>
              <a:buClr>
                <a:schemeClr val="dk1"/>
              </a:buClr>
              <a:buSzPts val="2800"/>
              <a:buFont typeface="Red Hat Display"/>
              <a:buNone/>
              <a:defRPr sz="2800" b="1">
                <a:solidFill>
                  <a:schemeClr val="dk1"/>
                </a:solidFill>
                <a:latin typeface="Red Hat Display"/>
                <a:ea typeface="Red Hat Display"/>
                <a:cs typeface="Red Hat Display"/>
                <a:sym typeface="Red Hat Display"/>
              </a:defRPr>
            </a:lvl9pPr>
          </a:lstStyle>
          <a:p>
            <a:endParaRPr/>
          </a:p>
        </p:txBody>
      </p:sp>
      <p:sp>
        <p:nvSpPr>
          <p:cNvPr id="7" name="Google Shape;7;p1"/>
          <p:cNvSpPr txBox="1">
            <a:spLocks noGrp="1"/>
          </p:cNvSpPr>
          <p:nvPr>
            <p:ph type="body" idx="1"/>
          </p:nvPr>
        </p:nvSpPr>
        <p:spPr>
          <a:xfrm>
            <a:off x="720300" y="1152475"/>
            <a:ext cx="77034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ed Hat Display"/>
              <a:buChar char="●"/>
              <a:defRPr>
                <a:solidFill>
                  <a:schemeClr val="dk1"/>
                </a:solidFill>
                <a:latin typeface="Red Hat Display"/>
                <a:ea typeface="Red Hat Display"/>
                <a:cs typeface="Red Hat Display"/>
                <a:sym typeface="Red Hat Display"/>
              </a:defRPr>
            </a:lvl1pPr>
            <a:lvl2pPr marL="914400" lvl="1" indent="-317500">
              <a:lnSpc>
                <a:spcPct val="100000"/>
              </a:lnSpc>
              <a:spcBef>
                <a:spcPts val="0"/>
              </a:spcBef>
              <a:spcAft>
                <a:spcPts val="0"/>
              </a:spcAft>
              <a:buClr>
                <a:schemeClr val="dk1"/>
              </a:buClr>
              <a:buSzPts val="1400"/>
              <a:buFont typeface="Red Hat Display"/>
              <a:buChar char="○"/>
              <a:defRPr>
                <a:solidFill>
                  <a:schemeClr val="dk1"/>
                </a:solidFill>
                <a:latin typeface="Red Hat Display"/>
                <a:ea typeface="Red Hat Display"/>
                <a:cs typeface="Red Hat Display"/>
                <a:sym typeface="Red Hat Display"/>
              </a:defRPr>
            </a:lvl2pPr>
            <a:lvl3pPr marL="1371600" lvl="2" indent="-317500">
              <a:lnSpc>
                <a:spcPct val="100000"/>
              </a:lnSpc>
              <a:spcBef>
                <a:spcPts val="0"/>
              </a:spcBef>
              <a:spcAft>
                <a:spcPts val="0"/>
              </a:spcAft>
              <a:buClr>
                <a:schemeClr val="dk1"/>
              </a:buClr>
              <a:buSzPts val="1400"/>
              <a:buFont typeface="Red Hat Display"/>
              <a:buChar char="■"/>
              <a:defRPr>
                <a:solidFill>
                  <a:schemeClr val="dk1"/>
                </a:solidFill>
                <a:latin typeface="Red Hat Display"/>
                <a:ea typeface="Red Hat Display"/>
                <a:cs typeface="Red Hat Display"/>
                <a:sym typeface="Red Hat Display"/>
              </a:defRPr>
            </a:lvl3pPr>
            <a:lvl4pPr marL="1828800" lvl="3" indent="-317500">
              <a:lnSpc>
                <a:spcPct val="100000"/>
              </a:lnSpc>
              <a:spcBef>
                <a:spcPts val="0"/>
              </a:spcBef>
              <a:spcAft>
                <a:spcPts val="0"/>
              </a:spcAft>
              <a:buClr>
                <a:schemeClr val="dk1"/>
              </a:buClr>
              <a:buSzPts val="1400"/>
              <a:buFont typeface="Red Hat Display"/>
              <a:buChar char="●"/>
              <a:defRPr>
                <a:solidFill>
                  <a:schemeClr val="dk1"/>
                </a:solidFill>
                <a:latin typeface="Red Hat Display"/>
                <a:ea typeface="Red Hat Display"/>
                <a:cs typeface="Red Hat Display"/>
                <a:sym typeface="Red Hat Display"/>
              </a:defRPr>
            </a:lvl4pPr>
            <a:lvl5pPr marL="2286000" lvl="4" indent="-317500">
              <a:lnSpc>
                <a:spcPct val="100000"/>
              </a:lnSpc>
              <a:spcBef>
                <a:spcPts val="0"/>
              </a:spcBef>
              <a:spcAft>
                <a:spcPts val="0"/>
              </a:spcAft>
              <a:buClr>
                <a:schemeClr val="dk1"/>
              </a:buClr>
              <a:buSzPts val="1400"/>
              <a:buFont typeface="Red Hat Display"/>
              <a:buChar char="○"/>
              <a:defRPr>
                <a:solidFill>
                  <a:schemeClr val="dk1"/>
                </a:solidFill>
                <a:latin typeface="Red Hat Display"/>
                <a:ea typeface="Red Hat Display"/>
                <a:cs typeface="Red Hat Display"/>
                <a:sym typeface="Red Hat Display"/>
              </a:defRPr>
            </a:lvl5pPr>
            <a:lvl6pPr marL="2743200" lvl="5" indent="-317500">
              <a:lnSpc>
                <a:spcPct val="100000"/>
              </a:lnSpc>
              <a:spcBef>
                <a:spcPts val="0"/>
              </a:spcBef>
              <a:spcAft>
                <a:spcPts val="0"/>
              </a:spcAft>
              <a:buClr>
                <a:schemeClr val="dk1"/>
              </a:buClr>
              <a:buSzPts val="1400"/>
              <a:buFont typeface="Red Hat Display"/>
              <a:buChar char="■"/>
              <a:defRPr>
                <a:solidFill>
                  <a:schemeClr val="dk1"/>
                </a:solidFill>
                <a:latin typeface="Red Hat Display"/>
                <a:ea typeface="Red Hat Display"/>
                <a:cs typeface="Red Hat Display"/>
                <a:sym typeface="Red Hat Display"/>
              </a:defRPr>
            </a:lvl6pPr>
            <a:lvl7pPr marL="3200400" lvl="6" indent="-317500">
              <a:lnSpc>
                <a:spcPct val="100000"/>
              </a:lnSpc>
              <a:spcBef>
                <a:spcPts val="0"/>
              </a:spcBef>
              <a:spcAft>
                <a:spcPts val="0"/>
              </a:spcAft>
              <a:buClr>
                <a:schemeClr val="dk1"/>
              </a:buClr>
              <a:buSzPts val="1400"/>
              <a:buFont typeface="Red Hat Display"/>
              <a:buChar char="●"/>
              <a:defRPr>
                <a:solidFill>
                  <a:schemeClr val="dk1"/>
                </a:solidFill>
                <a:latin typeface="Red Hat Display"/>
                <a:ea typeface="Red Hat Display"/>
                <a:cs typeface="Red Hat Display"/>
                <a:sym typeface="Red Hat Display"/>
              </a:defRPr>
            </a:lvl7pPr>
            <a:lvl8pPr marL="3657600" lvl="7" indent="-317500">
              <a:lnSpc>
                <a:spcPct val="100000"/>
              </a:lnSpc>
              <a:spcBef>
                <a:spcPts val="0"/>
              </a:spcBef>
              <a:spcAft>
                <a:spcPts val="0"/>
              </a:spcAft>
              <a:buClr>
                <a:schemeClr val="dk1"/>
              </a:buClr>
              <a:buSzPts val="1400"/>
              <a:buFont typeface="Red Hat Display"/>
              <a:buChar char="○"/>
              <a:defRPr>
                <a:solidFill>
                  <a:schemeClr val="dk1"/>
                </a:solidFill>
                <a:latin typeface="Red Hat Display"/>
                <a:ea typeface="Red Hat Display"/>
                <a:cs typeface="Red Hat Display"/>
                <a:sym typeface="Red Hat Display"/>
              </a:defRPr>
            </a:lvl8pPr>
            <a:lvl9pPr marL="4114800" lvl="8" indent="-317500">
              <a:lnSpc>
                <a:spcPct val="100000"/>
              </a:lnSpc>
              <a:spcBef>
                <a:spcPts val="0"/>
              </a:spcBef>
              <a:spcAft>
                <a:spcPts val="0"/>
              </a:spcAft>
              <a:buClr>
                <a:schemeClr val="dk1"/>
              </a:buClr>
              <a:buSzPts val="1400"/>
              <a:buFont typeface="Red Hat Display"/>
              <a:buChar char="■"/>
              <a:defRPr>
                <a:solidFill>
                  <a:schemeClr val="dk1"/>
                </a:solidFill>
                <a:latin typeface="Red Hat Display"/>
                <a:ea typeface="Red Hat Display"/>
                <a:cs typeface="Red Hat Display"/>
                <a:sym typeface="Red Hat Display"/>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5" r:id="rId5"/>
    <p:sldLayoutId id="2147483658" r:id="rId6"/>
    <p:sldLayoutId id="2147483659" r:id="rId7"/>
    <p:sldLayoutId id="2147483660" r:id="rId8"/>
    <p:sldLayoutId id="2147483661" r:id="rId9"/>
    <p:sldLayoutId id="2147483664" r:id="rId10"/>
    <p:sldLayoutId id="2147483666" r:id="rId11"/>
    <p:sldLayoutId id="2147483667" r:id="rId12"/>
    <p:sldLayoutId id="2147483678"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10.xml"/><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0.xml"/><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11.xml"/><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11.xml"/><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1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2"/>
          <p:cNvSpPr txBox="1">
            <a:spLocks noGrp="1"/>
          </p:cNvSpPr>
          <p:nvPr>
            <p:ph type="subTitle" idx="1"/>
          </p:nvPr>
        </p:nvSpPr>
        <p:spPr>
          <a:xfrm>
            <a:off x="1268093" y="3633584"/>
            <a:ext cx="2196220" cy="1362231"/>
          </a:xfrm>
          <a:prstGeom prst="rect">
            <a:avLst/>
          </a:prstGeom>
        </p:spPr>
        <p:txBody>
          <a:bodyPr spcFirstLastPara="1" wrap="square" lIns="91425" tIns="91425" rIns="91425" bIns="91425" anchor="t" anchorCtr="0">
            <a:noAutofit/>
          </a:bodyPr>
          <a:lstStyle/>
          <a:p>
            <a:pPr algn="l"/>
            <a:r>
              <a:rPr lang="zh-TW" altLang="zh-TW" sz="1600" dirty="0">
                <a:effectLst/>
                <a:latin typeface="Times New Roman" panose="02020603050405020304" pitchFamily="18" charset="0"/>
                <a:ea typeface="標楷體" panose="03000509000000000000" pitchFamily="65" charset="-120"/>
              </a:rPr>
              <a:t>組員</a:t>
            </a:r>
            <a:endParaRPr lang="en-US" altLang="zh-TW" sz="1600" dirty="0">
              <a:effectLst/>
              <a:latin typeface="Times New Roman" panose="02020603050405020304" pitchFamily="18" charset="0"/>
              <a:ea typeface="標楷體" panose="03000509000000000000" pitchFamily="65" charset="-120"/>
            </a:endParaRPr>
          </a:p>
          <a:p>
            <a:pPr algn="l"/>
            <a:r>
              <a:rPr lang="en-US" altLang="zh-TW" sz="1600" dirty="0">
                <a:effectLst/>
                <a:latin typeface="Times New Roman" panose="02020603050405020304" pitchFamily="18" charset="0"/>
                <a:ea typeface="標楷體" panose="03000509000000000000" pitchFamily="65" charset="-120"/>
              </a:rPr>
              <a:t>ACS108122  </a:t>
            </a:r>
            <a:r>
              <a:rPr lang="zh-TW" altLang="zh-TW" sz="1600" dirty="0">
                <a:effectLst/>
                <a:latin typeface="Times New Roman" panose="02020603050405020304" pitchFamily="18" charset="0"/>
                <a:ea typeface="標楷體" panose="03000509000000000000" pitchFamily="65" charset="-120"/>
              </a:rPr>
              <a:t>賴冠銘</a:t>
            </a:r>
          </a:p>
          <a:p>
            <a:pPr algn="l"/>
            <a:r>
              <a:rPr lang="en-US" altLang="zh-TW" sz="1600" dirty="0">
                <a:effectLst/>
                <a:latin typeface="Times New Roman" panose="02020603050405020304" pitchFamily="18" charset="0"/>
                <a:ea typeface="標楷體" panose="03000509000000000000" pitchFamily="65" charset="-120"/>
              </a:rPr>
              <a:t>ACS108118  </a:t>
            </a:r>
            <a:r>
              <a:rPr lang="zh-TW" altLang="zh-TW" sz="1600" dirty="0">
                <a:effectLst/>
                <a:latin typeface="Times New Roman" panose="02020603050405020304" pitchFamily="18" charset="0"/>
                <a:ea typeface="標楷體" panose="03000509000000000000" pitchFamily="65" charset="-120"/>
              </a:rPr>
              <a:t>巫信緯</a:t>
            </a:r>
          </a:p>
          <a:p>
            <a:pPr algn="l"/>
            <a:r>
              <a:rPr lang="en-US" altLang="zh-TW" sz="1600" dirty="0">
                <a:effectLst/>
                <a:latin typeface="Times New Roman" panose="02020603050405020304" pitchFamily="18" charset="0"/>
                <a:ea typeface="標楷體" panose="03000509000000000000" pitchFamily="65" charset="-120"/>
              </a:rPr>
              <a:t>ACS108102  </a:t>
            </a:r>
            <a:r>
              <a:rPr lang="zh-TW" altLang="zh-TW" sz="1600" dirty="0">
                <a:effectLst/>
                <a:latin typeface="Times New Roman" panose="02020603050405020304" pitchFamily="18" charset="0"/>
                <a:ea typeface="標楷體" panose="03000509000000000000" pitchFamily="65" charset="-120"/>
              </a:rPr>
              <a:t>許弘麒</a:t>
            </a:r>
            <a:endParaRPr lang="en-US" altLang="zh-TW" sz="1600" dirty="0">
              <a:effectLst/>
              <a:latin typeface="Times New Roman" panose="02020603050405020304" pitchFamily="18" charset="0"/>
              <a:ea typeface="標楷體" panose="03000509000000000000" pitchFamily="65" charset="-120"/>
            </a:endParaRPr>
          </a:p>
          <a:p>
            <a:pPr algn="l"/>
            <a:r>
              <a:rPr lang="zh-TW" altLang="en-US" sz="1600" dirty="0">
                <a:latin typeface="Times New Roman" panose="02020603050405020304" pitchFamily="18" charset="0"/>
                <a:ea typeface="標楷體" panose="03000509000000000000" pitchFamily="65" charset="-120"/>
              </a:rPr>
              <a:t>指導教授      徐國勛</a:t>
            </a:r>
            <a:endParaRPr lang="zh-TW" altLang="zh-TW" sz="1600" dirty="0">
              <a:effectLst/>
              <a:latin typeface="Times New Roman" panose="02020603050405020304" pitchFamily="18" charset="0"/>
              <a:ea typeface="標楷體" panose="03000509000000000000" pitchFamily="65" charset="-120"/>
            </a:endParaRPr>
          </a:p>
        </p:txBody>
      </p:sp>
      <p:sp>
        <p:nvSpPr>
          <p:cNvPr id="181" name="Google Shape;181;p32"/>
          <p:cNvSpPr txBox="1">
            <a:spLocks noGrp="1"/>
          </p:cNvSpPr>
          <p:nvPr>
            <p:ph type="ctrTitle"/>
          </p:nvPr>
        </p:nvSpPr>
        <p:spPr>
          <a:xfrm>
            <a:off x="1728149" y="960862"/>
            <a:ext cx="6656571" cy="216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國立臺中教育大學資訊工程學系</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112</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級資訊專題</a:t>
            </a:r>
            <a:b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b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NTCU-CS-PRJ-112-08</a:t>
            </a:r>
            <a:b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br>
            <a:b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b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基於</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DevOps</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之程式作業品質測試分析系統</a:t>
            </a:r>
            <a:endParaRPr lang="en-US" sz="2000" dirty="0">
              <a:latin typeface="Times New Roman" panose="02020603050405020304" pitchFamily="18" charset="0"/>
              <a:ea typeface="標楷體" panose="03000509000000000000" pitchFamily="65" charset="-12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10" name="Google Shape;218;p23">
            <a:extLst>
              <a:ext uri="{FF2B5EF4-FFF2-40B4-BE49-F238E27FC236}">
                <a16:creationId xmlns:a16="http://schemas.microsoft.com/office/drawing/2014/main" id="{66C81B69-2680-53F1-1F39-2B05C1BCA160}"/>
              </a:ext>
            </a:extLst>
          </p:cNvPr>
          <p:cNvSpPr txBox="1">
            <a:spLocks/>
          </p:cNvSpPr>
          <p:nvPr/>
        </p:nvSpPr>
        <p:spPr>
          <a:xfrm>
            <a:off x="528703" y="810871"/>
            <a:ext cx="3553439" cy="121451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Red Hat Display"/>
              <a:buNone/>
              <a:defRPr sz="2000" b="1" i="0" u="none" strike="noStrike" cap="none">
                <a:solidFill>
                  <a:schemeClr val="dk1"/>
                </a:solidFill>
                <a:latin typeface="Red Hat Display"/>
                <a:ea typeface="Red Hat Display"/>
                <a:cs typeface="Red Hat Display"/>
                <a:sym typeface="Red Hat Display"/>
              </a:defRPr>
            </a:lvl1pPr>
            <a:lvl2pPr marL="914400" marR="0" lvl="1" indent="-317500" algn="l" rtl="0">
              <a:lnSpc>
                <a:spcPct val="100000"/>
              </a:lnSpc>
              <a:spcBef>
                <a:spcPts val="0"/>
              </a:spcBef>
              <a:spcAft>
                <a:spcPts val="0"/>
              </a:spcAft>
              <a:buClr>
                <a:schemeClr val="dk1"/>
              </a:buClr>
              <a:buSzPts val="1400"/>
              <a:buFont typeface="Red Hat Display"/>
              <a:buNone/>
              <a:defRPr sz="2000" b="0" i="0" u="none" strike="noStrike" cap="none">
                <a:solidFill>
                  <a:schemeClr val="dk1"/>
                </a:solidFill>
                <a:latin typeface="Red Hat Display"/>
                <a:ea typeface="Red Hat Display"/>
                <a:cs typeface="Red Hat Display"/>
                <a:sym typeface="Red Hat Display"/>
              </a:defRPr>
            </a:lvl2pPr>
            <a:lvl3pPr marL="1371600" marR="0" lvl="2" indent="-317500" algn="l" rtl="0">
              <a:lnSpc>
                <a:spcPct val="100000"/>
              </a:lnSpc>
              <a:spcBef>
                <a:spcPts val="0"/>
              </a:spcBef>
              <a:spcAft>
                <a:spcPts val="0"/>
              </a:spcAft>
              <a:buClr>
                <a:schemeClr val="dk1"/>
              </a:buClr>
              <a:buSzPts val="1400"/>
              <a:buFont typeface="Red Hat Display"/>
              <a:buNone/>
              <a:defRPr sz="2000" b="0" i="0" u="none" strike="noStrike" cap="none">
                <a:solidFill>
                  <a:schemeClr val="dk1"/>
                </a:solidFill>
                <a:latin typeface="Red Hat Display"/>
                <a:ea typeface="Red Hat Display"/>
                <a:cs typeface="Red Hat Display"/>
                <a:sym typeface="Red Hat Display"/>
              </a:defRPr>
            </a:lvl3pPr>
            <a:lvl4pPr marL="1828800" marR="0" lvl="3" indent="-317500" algn="l" rtl="0">
              <a:lnSpc>
                <a:spcPct val="100000"/>
              </a:lnSpc>
              <a:spcBef>
                <a:spcPts val="0"/>
              </a:spcBef>
              <a:spcAft>
                <a:spcPts val="0"/>
              </a:spcAft>
              <a:buClr>
                <a:schemeClr val="dk1"/>
              </a:buClr>
              <a:buSzPts val="1400"/>
              <a:buFont typeface="Red Hat Display"/>
              <a:buNone/>
              <a:defRPr sz="2000" b="0" i="0" u="none" strike="noStrike" cap="none">
                <a:solidFill>
                  <a:schemeClr val="dk1"/>
                </a:solidFill>
                <a:latin typeface="Red Hat Display"/>
                <a:ea typeface="Red Hat Display"/>
                <a:cs typeface="Red Hat Display"/>
                <a:sym typeface="Red Hat Display"/>
              </a:defRPr>
            </a:lvl4pPr>
            <a:lvl5pPr marL="2286000" marR="0" lvl="4" indent="-317500" algn="l" rtl="0">
              <a:lnSpc>
                <a:spcPct val="100000"/>
              </a:lnSpc>
              <a:spcBef>
                <a:spcPts val="0"/>
              </a:spcBef>
              <a:spcAft>
                <a:spcPts val="0"/>
              </a:spcAft>
              <a:buClr>
                <a:schemeClr val="dk1"/>
              </a:buClr>
              <a:buSzPts val="1400"/>
              <a:buFont typeface="Red Hat Display"/>
              <a:buNone/>
              <a:defRPr sz="2000" b="0" i="0" u="none" strike="noStrike" cap="none">
                <a:solidFill>
                  <a:schemeClr val="dk1"/>
                </a:solidFill>
                <a:latin typeface="Red Hat Display"/>
                <a:ea typeface="Red Hat Display"/>
                <a:cs typeface="Red Hat Display"/>
                <a:sym typeface="Red Hat Display"/>
              </a:defRPr>
            </a:lvl5pPr>
            <a:lvl6pPr marL="2743200" marR="0" lvl="5" indent="-317500" algn="l" rtl="0">
              <a:lnSpc>
                <a:spcPct val="100000"/>
              </a:lnSpc>
              <a:spcBef>
                <a:spcPts val="0"/>
              </a:spcBef>
              <a:spcAft>
                <a:spcPts val="0"/>
              </a:spcAft>
              <a:buClr>
                <a:schemeClr val="dk1"/>
              </a:buClr>
              <a:buSzPts val="1400"/>
              <a:buFont typeface="Red Hat Display"/>
              <a:buNone/>
              <a:defRPr sz="2000" b="0" i="0" u="none" strike="noStrike" cap="none">
                <a:solidFill>
                  <a:schemeClr val="dk1"/>
                </a:solidFill>
                <a:latin typeface="Red Hat Display"/>
                <a:ea typeface="Red Hat Display"/>
                <a:cs typeface="Red Hat Display"/>
                <a:sym typeface="Red Hat Display"/>
              </a:defRPr>
            </a:lvl6pPr>
            <a:lvl7pPr marL="3200400" marR="0" lvl="6" indent="-317500" algn="l" rtl="0">
              <a:lnSpc>
                <a:spcPct val="100000"/>
              </a:lnSpc>
              <a:spcBef>
                <a:spcPts val="0"/>
              </a:spcBef>
              <a:spcAft>
                <a:spcPts val="0"/>
              </a:spcAft>
              <a:buClr>
                <a:schemeClr val="dk1"/>
              </a:buClr>
              <a:buSzPts val="1400"/>
              <a:buFont typeface="Red Hat Display"/>
              <a:buNone/>
              <a:defRPr sz="2000" b="0" i="0" u="none" strike="noStrike" cap="none">
                <a:solidFill>
                  <a:schemeClr val="dk1"/>
                </a:solidFill>
                <a:latin typeface="Red Hat Display"/>
                <a:ea typeface="Red Hat Display"/>
                <a:cs typeface="Red Hat Display"/>
                <a:sym typeface="Red Hat Display"/>
              </a:defRPr>
            </a:lvl7pPr>
            <a:lvl8pPr marL="3657600" marR="0" lvl="7" indent="-317500" algn="l" rtl="0">
              <a:lnSpc>
                <a:spcPct val="100000"/>
              </a:lnSpc>
              <a:spcBef>
                <a:spcPts val="0"/>
              </a:spcBef>
              <a:spcAft>
                <a:spcPts val="0"/>
              </a:spcAft>
              <a:buClr>
                <a:schemeClr val="dk1"/>
              </a:buClr>
              <a:buSzPts val="1400"/>
              <a:buFont typeface="Red Hat Display"/>
              <a:buNone/>
              <a:defRPr sz="2000" b="0" i="0" u="none" strike="noStrike" cap="none">
                <a:solidFill>
                  <a:schemeClr val="dk1"/>
                </a:solidFill>
                <a:latin typeface="Red Hat Display"/>
                <a:ea typeface="Red Hat Display"/>
                <a:cs typeface="Red Hat Display"/>
                <a:sym typeface="Red Hat Display"/>
              </a:defRPr>
            </a:lvl8pPr>
            <a:lvl9pPr marL="4114800" marR="0" lvl="8" indent="-317500" algn="l" rtl="0">
              <a:lnSpc>
                <a:spcPct val="100000"/>
              </a:lnSpc>
              <a:spcBef>
                <a:spcPts val="0"/>
              </a:spcBef>
              <a:spcAft>
                <a:spcPts val="0"/>
              </a:spcAft>
              <a:buClr>
                <a:schemeClr val="dk1"/>
              </a:buClr>
              <a:buSzPts val="1400"/>
              <a:buFont typeface="Red Hat Display"/>
              <a:buNone/>
              <a:defRPr sz="2000" b="0" i="0" u="none" strike="noStrike" cap="none">
                <a:solidFill>
                  <a:schemeClr val="dk1"/>
                </a:solidFill>
                <a:latin typeface="Red Hat Display"/>
                <a:ea typeface="Red Hat Display"/>
                <a:cs typeface="Red Hat Display"/>
                <a:sym typeface="Red Hat Display"/>
              </a:defRPr>
            </a:lvl9pPr>
          </a:lstStyle>
          <a:p>
            <a:pPr marL="0" indent="0" algn="just">
              <a:lnSpc>
                <a:spcPct val="110000"/>
              </a:lnSpc>
              <a:spcBef>
                <a:spcPts val="1000"/>
              </a:spcBef>
            </a:pPr>
            <a:r>
              <a:rPr lang="zh-TW" altLang="en-US" sz="1600" b="0" dirty="0">
                <a:latin typeface="標楷體" panose="03000509000000000000" pitchFamily="65" charset="-120"/>
                <a:ea typeface="標楷體" panose="03000509000000000000" pitchFamily="65" charset="-120"/>
              </a:rPr>
              <a:t>右圖為主要的系統資料流，在此資料流中，我們加入了一些自行開發的系統元件，每個元件有各自不同的功能。</a:t>
            </a:r>
            <a:endParaRPr lang="en-US" altLang="zh-TW" b="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4" name="文字方塊 13">
            <a:extLst>
              <a:ext uri="{FF2B5EF4-FFF2-40B4-BE49-F238E27FC236}">
                <a16:creationId xmlns:a16="http://schemas.microsoft.com/office/drawing/2014/main" id="{6932B0AD-9537-0925-B7ED-68DD52F1B2B1}"/>
              </a:ext>
            </a:extLst>
          </p:cNvPr>
          <p:cNvSpPr txBox="1"/>
          <p:nvPr/>
        </p:nvSpPr>
        <p:spPr>
          <a:xfrm>
            <a:off x="528703" y="2025386"/>
            <a:ext cx="3553439" cy="2098395"/>
          </a:xfrm>
          <a:prstGeom prst="rect">
            <a:avLst/>
          </a:prstGeom>
          <a:noFill/>
        </p:spPr>
        <p:txBody>
          <a:bodyPr wrap="square" rtlCol="0">
            <a:spAutoFit/>
          </a:bodyPr>
          <a:lstStyle/>
          <a:p>
            <a:pPr marL="0" indent="0" algn="just">
              <a:lnSpc>
                <a:spcPct val="110000"/>
              </a:lnSpc>
              <a:spcBef>
                <a:spcPts val="1000"/>
              </a:spcBef>
            </a:pPr>
            <a:r>
              <a:rPr lang="zh-TW" altLang="en-US" sz="1600" b="0" dirty="0">
                <a:latin typeface="標楷體" panose="03000509000000000000" pitchFamily="65" charset="-120"/>
                <a:ea typeface="標楷體" panose="03000509000000000000" pitchFamily="65" charset="-120"/>
              </a:rPr>
              <a:t>以下，將介紹系統中的各式</a:t>
            </a:r>
            <a:r>
              <a:rPr lang="zh-TW" altLang="en-US" sz="1600" dirty="0">
                <a:latin typeface="標楷體" panose="03000509000000000000" pitchFamily="65" charset="-120"/>
                <a:ea typeface="標楷體" panose="03000509000000000000" pitchFamily="65" charset="-120"/>
              </a:rPr>
              <a:t>開發</a:t>
            </a:r>
            <a:r>
              <a:rPr lang="zh-TW" altLang="en-US" sz="1600" b="0" dirty="0">
                <a:latin typeface="標楷體" panose="03000509000000000000" pitchFamily="65" charset="-120"/>
                <a:ea typeface="標楷體" panose="03000509000000000000" pitchFamily="65" charset="-120"/>
              </a:rPr>
              <a:t>元件，包含：</a:t>
            </a:r>
            <a:endParaRPr lang="en-US" altLang="zh-TW" sz="1600" b="0" dirty="0">
              <a:latin typeface="標楷體" panose="03000509000000000000" pitchFamily="65" charset="-120"/>
              <a:ea typeface="標楷體" panose="03000509000000000000" pitchFamily="65" charset="-120"/>
            </a:endParaRPr>
          </a:p>
          <a:p>
            <a:pPr marL="0" indent="0" algn="just">
              <a:lnSpc>
                <a:spcPct val="0"/>
              </a:lnSpc>
              <a:spcBef>
                <a:spcPts val="1000"/>
              </a:spcBef>
            </a:pPr>
            <a:endParaRPr lang="en-US" altLang="zh-TW" sz="1000" b="0" dirty="0">
              <a:latin typeface="標楷體" panose="03000509000000000000" pitchFamily="65" charset="-120"/>
              <a:ea typeface="標楷體" panose="03000509000000000000" pitchFamily="65" charset="-120"/>
            </a:endParaRPr>
          </a:p>
          <a:p>
            <a:pPr marL="342900" indent="-342900" algn="just">
              <a:lnSpc>
                <a:spcPct val="110000"/>
              </a:lnSpc>
              <a:buFont typeface="Arial" panose="020B0604020202020204" pitchFamily="34" charset="0"/>
              <a:buChar char="•"/>
            </a:pPr>
            <a:r>
              <a:rPr lang="en-US" altLang="zh-TW" sz="1600" b="0" dirty="0">
                <a:latin typeface="Times New Roman" panose="02020603050405020304" pitchFamily="18" charset="0"/>
                <a:ea typeface="標楷體" panose="03000509000000000000" pitchFamily="65" charset="-120"/>
                <a:cs typeface="Times New Roman" panose="02020603050405020304" pitchFamily="18" charset="0"/>
              </a:rPr>
              <a:t>Jenkins Pipeline Script</a:t>
            </a:r>
            <a:endParaRPr lang="en-US" altLang="zh-TW" sz="1600" b="0" dirty="0">
              <a:latin typeface="標楷體" panose="03000509000000000000" pitchFamily="65" charset="-120"/>
              <a:ea typeface="標楷體" panose="03000509000000000000" pitchFamily="65" charset="-120"/>
              <a:cs typeface="Times New Roman" panose="02020603050405020304" pitchFamily="18" charset="0"/>
            </a:endParaRPr>
          </a:p>
          <a:p>
            <a:pPr marL="342900" indent="-342900" algn="just">
              <a:lnSpc>
                <a:spcPct val="110000"/>
              </a:lnSpc>
              <a:buFont typeface="Arial" panose="020B0604020202020204" pitchFamily="34" charset="0"/>
              <a:buChar char="•"/>
            </a:pPr>
            <a:r>
              <a:rPr lang="en-US" altLang="zh-TW" sz="1600" b="0" dirty="0">
                <a:latin typeface="Times New Roman" panose="02020603050405020304" pitchFamily="18" charset="0"/>
                <a:ea typeface="標楷體" panose="03000509000000000000" pitchFamily="65" charset="-120"/>
                <a:cs typeface="Times New Roman" panose="02020603050405020304" pitchFamily="18" charset="0"/>
              </a:rPr>
              <a:t>SonarQube Report Analyzer</a:t>
            </a:r>
          </a:p>
          <a:p>
            <a:pPr marL="342900" indent="-342900" algn="just">
              <a:lnSpc>
                <a:spcPct val="110000"/>
              </a:lnSpc>
              <a:buFont typeface="Arial" panose="020B0604020202020204" pitchFamily="34" charset="0"/>
              <a:buChar char="•"/>
            </a:pPr>
            <a:r>
              <a:rPr lang="en-US" altLang="zh-TW" sz="1600" b="0" dirty="0">
                <a:latin typeface="Times New Roman" panose="02020603050405020304" pitchFamily="18" charset="0"/>
                <a:ea typeface="標楷體" panose="03000509000000000000" pitchFamily="65" charset="-120"/>
                <a:cs typeface="Times New Roman" panose="02020603050405020304" pitchFamily="18" charset="0"/>
              </a:rPr>
              <a:t>Test File Generator</a:t>
            </a:r>
          </a:p>
          <a:p>
            <a:pPr marL="342900" indent="-342900" algn="just">
              <a:lnSpc>
                <a:spcPct val="110000"/>
              </a:lnSpc>
              <a:buFont typeface="Arial" panose="020B0604020202020204" pitchFamily="34" charset="0"/>
              <a:buChar char="•"/>
            </a:pPr>
            <a:r>
              <a:rPr lang="zh-TW" altLang="en-US" sz="1600" b="0" dirty="0">
                <a:latin typeface="標楷體" panose="03000509000000000000" pitchFamily="65" charset="-120"/>
                <a:ea typeface="標楷體" panose="03000509000000000000" pitchFamily="65" charset="-120"/>
                <a:cs typeface="Times New Roman" panose="02020603050405020304" pitchFamily="18" charset="0"/>
              </a:rPr>
              <a:t>系統題目庫</a:t>
            </a:r>
            <a:endParaRPr lang="en-US" altLang="zh-TW" sz="1600" b="0" dirty="0">
              <a:latin typeface="標楷體" panose="03000509000000000000" pitchFamily="65" charset="-120"/>
              <a:ea typeface="標楷體" panose="03000509000000000000" pitchFamily="65" charset="-120"/>
              <a:cs typeface="Times New Roman" panose="02020603050405020304" pitchFamily="18" charset="0"/>
            </a:endParaRPr>
          </a:p>
          <a:p>
            <a:pPr marL="342900" indent="-342900" algn="just">
              <a:lnSpc>
                <a:spcPct val="110000"/>
              </a:lnSpc>
              <a:buFont typeface="Arial" panose="020B0604020202020204" pitchFamily="34" charset="0"/>
              <a:buChar char="•"/>
            </a:pP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Dashboard</a:t>
            </a:r>
            <a:endParaRPr lang="en-US" altLang="zh-TW" sz="1600" b="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6" name="Google Shape;186;p33">
            <a:extLst>
              <a:ext uri="{FF2B5EF4-FFF2-40B4-BE49-F238E27FC236}">
                <a16:creationId xmlns:a16="http://schemas.microsoft.com/office/drawing/2014/main" id="{52FFADDD-5D01-D845-E2C7-32D7E0FF7BFC}"/>
              </a:ext>
            </a:extLst>
          </p:cNvPr>
          <p:cNvSpPr txBox="1">
            <a:spLocks noGrp="1"/>
          </p:cNvSpPr>
          <p:nvPr>
            <p:ph type="title"/>
          </p:nvPr>
        </p:nvSpPr>
        <p:spPr>
          <a:xfrm>
            <a:off x="528704" y="437083"/>
            <a:ext cx="2921619" cy="62784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2000" dirty="0">
                <a:latin typeface="標楷體" panose="03000509000000000000" pitchFamily="65" charset="-120"/>
                <a:ea typeface="標楷體" panose="03000509000000000000" pitchFamily="65" charset="-120"/>
              </a:rPr>
              <a:t>系統開發元件</a:t>
            </a:r>
          </a:p>
        </p:txBody>
      </p:sp>
      <p:sp>
        <p:nvSpPr>
          <p:cNvPr id="17" name="橢圓 16">
            <a:extLst>
              <a:ext uri="{FF2B5EF4-FFF2-40B4-BE49-F238E27FC236}">
                <a16:creationId xmlns:a16="http://schemas.microsoft.com/office/drawing/2014/main" id="{03B4919E-3147-51AC-A6AA-B55A0B5C8B5A}"/>
              </a:ext>
            </a:extLst>
          </p:cNvPr>
          <p:cNvSpPr/>
          <p:nvPr/>
        </p:nvSpPr>
        <p:spPr>
          <a:xfrm>
            <a:off x="6591327" y="3813010"/>
            <a:ext cx="530764" cy="307777"/>
          </a:xfrm>
          <a:prstGeom prst="ellipse">
            <a:avLst/>
          </a:prstGeom>
          <a:solidFill>
            <a:srgbClr val="FFFF00"/>
          </a:solidFill>
          <a:ln>
            <a:solidFill>
              <a:srgbClr val="FFFF00"/>
            </a:solidFill>
          </a:ln>
        </p:spPr>
        <p:style>
          <a:lnRef idx="2">
            <a:schemeClr val="dk1"/>
          </a:lnRef>
          <a:fillRef idx="1001">
            <a:schemeClr val="lt1"/>
          </a:fillRef>
          <a:effectRef idx="0">
            <a:schemeClr val="dk1"/>
          </a:effectRef>
          <a:fontRef idx="minor">
            <a:schemeClr val="dk1"/>
          </a:fontRef>
        </p:style>
        <p:txBody>
          <a:bodyPr rtlCol="0" anchor="ctr"/>
          <a:lstStyle/>
          <a:p>
            <a:pPr algn="ctr"/>
            <a:endParaRPr lang="zh-TW" altLang="en-US" dirty="0"/>
          </a:p>
        </p:txBody>
      </p:sp>
      <p:sp>
        <p:nvSpPr>
          <p:cNvPr id="18" name="文字方塊 17">
            <a:extLst>
              <a:ext uri="{FF2B5EF4-FFF2-40B4-BE49-F238E27FC236}">
                <a16:creationId xmlns:a16="http://schemas.microsoft.com/office/drawing/2014/main" id="{EC62DDBD-289F-4E97-E46C-A0D646667602}"/>
              </a:ext>
            </a:extLst>
          </p:cNvPr>
          <p:cNvSpPr txBox="1"/>
          <p:nvPr/>
        </p:nvSpPr>
        <p:spPr>
          <a:xfrm>
            <a:off x="7105264" y="3829338"/>
            <a:ext cx="1538661" cy="276999"/>
          </a:xfrm>
          <a:prstGeom prst="rect">
            <a:avLst/>
          </a:prstGeom>
          <a:noFill/>
        </p:spPr>
        <p:txBody>
          <a:bodyPr wrap="square" rtlCol="0">
            <a:spAutoFit/>
          </a:bodyPr>
          <a:lstStyle/>
          <a:p>
            <a:r>
              <a:rPr lang="zh-TW" altLang="en-US" sz="1200" dirty="0"/>
              <a:t>：</a:t>
            </a:r>
            <a:r>
              <a:rPr lang="zh-TW" altLang="en-US" sz="1200" dirty="0">
                <a:latin typeface="標楷體" panose="03000509000000000000" pitchFamily="65" charset="-120"/>
                <a:ea typeface="標楷體" panose="03000509000000000000" pitchFamily="65" charset="-120"/>
              </a:rPr>
              <a:t>系統開發元件</a:t>
            </a:r>
          </a:p>
        </p:txBody>
      </p:sp>
      <p:sp>
        <p:nvSpPr>
          <p:cNvPr id="3" name="文字方塊 2">
            <a:extLst>
              <a:ext uri="{FF2B5EF4-FFF2-40B4-BE49-F238E27FC236}">
                <a16:creationId xmlns:a16="http://schemas.microsoft.com/office/drawing/2014/main" id="{D6405369-1DC9-C3A1-1BC2-7D634E0642D1}"/>
              </a:ext>
            </a:extLst>
          </p:cNvPr>
          <p:cNvSpPr txBox="1"/>
          <p:nvPr/>
        </p:nvSpPr>
        <p:spPr>
          <a:xfrm>
            <a:off x="8361556" y="4686301"/>
            <a:ext cx="708965" cy="307777"/>
          </a:xfrm>
          <a:prstGeom prst="rect">
            <a:avLst/>
          </a:prstGeom>
          <a:noFill/>
        </p:spPr>
        <p:txBody>
          <a:bodyPr wrap="square" rtlCol="0">
            <a:spAutoFit/>
          </a:bodyPr>
          <a:lstStyle/>
          <a:p>
            <a:pPr algn="ctr"/>
            <a:r>
              <a:rPr lang="en-US" altLang="zh-TW" dirty="0">
                <a:solidFill>
                  <a:schemeClr val="tx1"/>
                </a:solidFill>
              </a:rPr>
              <a:t>9</a:t>
            </a:r>
            <a:endParaRPr lang="zh-TW" altLang="en-US" dirty="0">
              <a:solidFill>
                <a:schemeClr val="tx1"/>
              </a:solidFill>
            </a:endParaRPr>
          </a:p>
        </p:txBody>
      </p:sp>
      <p:pic>
        <p:nvPicPr>
          <p:cNvPr id="36" name="圖片 35">
            <a:extLst>
              <a:ext uri="{FF2B5EF4-FFF2-40B4-BE49-F238E27FC236}">
                <a16:creationId xmlns:a16="http://schemas.microsoft.com/office/drawing/2014/main" id="{970A05BE-9558-9FFF-D863-8D13BE5039AA}"/>
              </a:ext>
            </a:extLst>
          </p:cNvPr>
          <p:cNvPicPr>
            <a:picLocks noChangeAspect="1"/>
          </p:cNvPicPr>
          <p:nvPr/>
        </p:nvPicPr>
        <p:blipFill>
          <a:blip r:embed="rId3"/>
          <a:stretch>
            <a:fillRect/>
          </a:stretch>
        </p:blipFill>
        <p:spPr>
          <a:xfrm>
            <a:off x="4147457" y="1022713"/>
            <a:ext cx="4955721" cy="2610394"/>
          </a:xfrm>
          <a:prstGeom prst="rect">
            <a:avLst/>
          </a:prstGeom>
        </p:spPr>
      </p:pic>
    </p:spTree>
    <p:extLst>
      <p:ext uri="{BB962C8B-B14F-4D97-AF65-F5344CB8AC3E}">
        <p14:creationId xmlns:p14="http://schemas.microsoft.com/office/powerpoint/2010/main" val="783824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pic>
        <p:nvPicPr>
          <p:cNvPr id="11" name="圖片 10">
            <a:extLst>
              <a:ext uri="{FF2B5EF4-FFF2-40B4-BE49-F238E27FC236}">
                <a16:creationId xmlns:a16="http://schemas.microsoft.com/office/drawing/2014/main" id="{F93EA22F-ACDB-A68E-3271-3C9B5D1DC531}"/>
              </a:ext>
            </a:extLst>
          </p:cNvPr>
          <p:cNvPicPr>
            <a:picLocks noChangeAspect="1"/>
          </p:cNvPicPr>
          <p:nvPr/>
        </p:nvPicPr>
        <p:blipFill>
          <a:blip r:embed="rId3"/>
          <a:stretch>
            <a:fillRect/>
          </a:stretch>
        </p:blipFill>
        <p:spPr>
          <a:xfrm>
            <a:off x="4255129" y="1075398"/>
            <a:ext cx="4579397" cy="2284566"/>
          </a:xfrm>
          <a:prstGeom prst="rect">
            <a:avLst/>
          </a:prstGeom>
        </p:spPr>
      </p:pic>
      <p:sp>
        <p:nvSpPr>
          <p:cNvPr id="2" name="Google Shape;225;p24">
            <a:extLst>
              <a:ext uri="{FF2B5EF4-FFF2-40B4-BE49-F238E27FC236}">
                <a16:creationId xmlns:a16="http://schemas.microsoft.com/office/drawing/2014/main" id="{1A4DD499-8F0D-4B20-CF9A-7FBA44817B23}"/>
              </a:ext>
            </a:extLst>
          </p:cNvPr>
          <p:cNvSpPr txBox="1">
            <a:spLocks noGrp="1"/>
          </p:cNvSpPr>
          <p:nvPr>
            <p:ph type="title"/>
          </p:nvPr>
        </p:nvSpPr>
        <p:spPr>
          <a:xfrm>
            <a:off x="472574" y="111832"/>
            <a:ext cx="2964589"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Jenkins Pipeline Script</a:t>
            </a:r>
            <a:endParaRPr lang="zh-TW" altLang="en-US" sz="2000" dirty="0">
              <a:solidFill>
                <a:schemeClr val="tx1"/>
              </a:solidFill>
              <a:latin typeface="Times New Roman" panose="02020603050405020304" pitchFamily="18" charset="0"/>
              <a:ea typeface="DFKai-SB"/>
              <a:cs typeface="Times New Roman" panose="02020603050405020304" pitchFamily="18" charset="0"/>
              <a:sym typeface="DFKai-SB"/>
            </a:endParaRPr>
          </a:p>
        </p:txBody>
      </p:sp>
      <p:sp>
        <p:nvSpPr>
          <p:cNvPr id="3" name="文字方塊 2">
            <a:extLst>
              <a:ext uri="{FF2B5EF4-FFF2-40B4-BE49-F238E27FC236}">
                <a16:creationId xmlns:a16="http://schemas.microsoft.com/office/drawing/2014/main" id="{93A27A6E-760C-EC6A-B4BF-8FA25CD9D936}"/>
              </a:ext>
            </a:extLst>
          </p:cNvPr>
          <p:cNvSpPr txBox="1"/>
          <p:nvPr/>
        </p:nvSpPr>
        <p:spPr>
          <a:xfrm>
            <a:off x="464595" y="1082417"/>
            <a:ext cx="3731848" cy="2031325"/>
          </a:xfrm>
          <a:prstGeom prst="rect">
            <a:avLst/>
          </a:prstGeom>
          <a:noFill/>
        </p:spPr>
        <p:txBody>
          <a:bodyPr wrap="square">
            <a:spAutoFit/>
          </a:bodyPr>
          <a:lstStyle/>
          <a:p>
            <a:r>
              <a:rPr lang="zh-TW" altLang="en-US" sz="1600" dirty="0">
                <a:latin typeface="標楷體" panose="03000509000000000000" pitchFamily="65" charset="-120"/>
                <a:ea typeface="標楷體" panose="03000509000000000000" pitchFamily="65" charset="-120"/>
              </a:rPr>
              <a:t>製作目的：</a:t>
            </a:r>
          </a:p>
          <a:p>
            <a:r>
              <a:rPr lang="zh-TW" altLang="en-US" sz="1600" dirty="0">
                <a:latin typeface="標楷體" panose="03000509000000000000" pitchFamily="65" charset="-120"/>
                <a:ea typeface="標楷體" panose="03000509000000000000" pitchFamily="65" charset="-120"/>
              </a:rPr>
              <a:t>將建置過程分為多個階段並依序執行，能有效掌控專案建置流程。</a:t>
            </a:r>
            <a:br>
              <a:rPr lang="zh-TW" altLang="en-US" sz="1600" dirty="0">
                <a:latin typeface="標楷體" panose="03000509000000000000" pitchFamily="65" charset="-120"/>
                <a:ea typeface="標楷體" panose="03000509000000000000" pitchFamily="65" charset="-120"/>
              </a:rPr>
            </a:br>
            <a:endParaRPr lang="zh-TW" altLang="en-US" sz="1600" dirty="0">
              <a:latin typeface="標楷體" panose="03000509000000000000" pitchFamily="65" charset="-120"/>
              <a:ea typeface="標楷體" panose="03000509000000000000" pitchFamily="65" charset="-120"/>
            </a:endParaRPr>
          </a:p>
          <a:p>
            <a:r>
              <a:rPr lang="zh-TW" altLang="en-US" sz="1600" dirty="0">
                <a:latin typeface="標楷體" panose="03000509000000000000" pitchFamily="65" charset="-120"/>
                <a:ea typeface="標楷體" panose="03000509000000000000" pitchFamily="65" charset="-120"/>
              </a:rPr>
              <a:t>撰寫</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Jenkins Pipeline Script</a:t>
            </a:r>
            <a:r>
              <a:rPr lang="zh-TW" altLang="en-US" sz="1600" dirty="0">
                <a:latin typeface="標楷體" panose="03000509000000000000" pitchFamily="65" charset="-120"/>
                <a:ea typeface="標楷體" panose="03000509000000000000" pitchFamily="65" charset="-120"/>
              </a:rPr>
              <a:t>，將建置過程分為七個階段，其中包含</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Maven </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單元測試</a:t>
            </a:r>
            <a:r>
              <a:rPr lang="zh-TW" altLang="en-US" sz="1600" dirty="0">
                <a:latin typeface="標楷體" panose="03000509000000000000" pitchFamily="65" charset="-120"/>
                <a:ea typeface="標楷體" panose="03000509000000000000" pitchFamily="65" charset="-120"/>
              </a:rPr>
              <a:t>，及</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SonarQube</a:t>
            </a:r>
            <a:r>
              <a:rPr lang="zh-TW" altLang="en-US" sz="1600" dirty="0">
                <a:latin typeface="標楷體" panose="03000509000000000000" pitchFamily="65" charset="-120"/>
                <a:ea typeface="標楷體" panose="03000509000000000000" pitchFamily="65" charset="-120"/>
              </a:rPr>
              <a:t>的程式品質分析。</a:t>
            </a:r>
            <a:br>
              <a:rPr lang="zh-TW" altLang="en-US" sz="1400" dirty="0">
                <a:latin typeface="標楷體" panose="03000509000000000000" pitchFamily="65" charset="-120"/>
                <a:ea typeface="標楷體" panose="03000509000000000000" pitchFamily="65" charset="-120"/>
              </a:rPr>
            </a:br>
            <a:endParaRPr lang="zh-TW" altLang="en-US" dirty="0"/>
          </a:p>
        </p:txBody>
      </p:sp>
      <p:pic>
        <p:nvPicPr>
          <p:cNvPr id="5" name="Google Shape;229;p24">
            <a:extLst>
              <a:ext uri="{FF2B5EF4-FFF2-40B4-BE49-F238E27FC236}">
                <a16:creationId xmlns:a16="http://schemas.microsoft.com/office/drawing/2014/main" id="{4F420F36-3CE8-233B-1EE1-49BDE4E8F05E}"/>
              </a:ext>
            </a:extLst>
          </p:cNvPr>
          <p:cNvPicPr preferRelativeResize="0"/>
          <p:nvPr/>
        </p:nvPicPr>
        <p:blipFill rotWithShape="1">
          <a:blip r:embed="rId4"/>
          <a:srcRect l="-177" r="69"/>
          <a:stretch/>
        </p:blipFill>
        <p:spPr>
          <a:xfrm>
            <a:off x="2300259" y="3602559"/>
            <a:ext cx="4579397" cy="1083742"/>
          </a:xfrm>
          <a:prstGeom prst="rect">
            <a:avLst/>
          </a:prstGeom>
          <a:noFill/>
          <a:ln>
            <a:noFill/>
          </a:ln>
        </p:spPr>
      </p:pic>
      <p:sp>
        <p:nvSpPr>
          <p:cNvPr id="7" name="文字方塊 6">
            <a:extLst>
              <a:ext uri="{FF2B5EF4-FFF2-40B4-BE49-F238E27FC236}">
                <a16:creationId xmlns:a16="http://schemas.microsoft.com/office/drawing/2014/main" id="{D9533F07-AF6D-D09A-7952-3A2A0FF31FA0}"/>
              </a:ext>
            </a:extLst>
          </p:cNvPr>
          <p:cNvSpPr txBox="1"/>
          <p:nvPr/>
        </p:nvSpPr>
        <p:spPr>
          <a:xfrm>
            <a:off x="8361556" y="4686301"/>
            <a:ext cx="708965" cy="307777"/>
          </a:xfrm>
          <a:prstGeom prst="rect">
            <a:avLst/>
          </a:prstGeom>
          <a:noFill/>
        </p:spPr>
        <p:txBody>
          <a:bodyPr wrap="square" rtlCol="0">
            <a:spAutoFit/>
          </a:bodyPr>
          <a:lstStyle/>
          <a:p>
            <a:pPr algn="ctr"/>
            <a:r>
              <a:rPr lang="en-US" altLang="zh-TW" dirty="0"/>
              <a:t>10</a:t>
            </a:r>
            <a:endParaRPr lang="zh-TW" altLang="en-US" dirty="0"/>
          </a:p>
        </p:txBody>
      </p:sp>
      <p:sp>
        <p:nvSpPr>
          <p:cNvPr id="10" name="矩形 9">
            <a:extLst>
              <a:ext uri="{FF2B5EF4-FFF2-40B4-BE49-F238E27FC236}">
                <a16:creationId xmlns:a16="http://schemas.microsoft.com/office/drawing/2014/main" id="{574A5FD1-F08F-8F63-DBD8-6BCCD35B609C}"/>
              </a:ext>
            </a:extLst>
          </p:cNvPr>
          <p:cNvSpPr/>
          <p:nvPr/>
        </p:nvSpPr>
        <p:spPr>
          <a:xfrm>
            <a:off x="4271457" y="2025361"/>
            <a:ext cx="637002" cy="12232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pic>
        <p:nvPicPr>
          <p:cNvPr id="15" name="圖片 14">
            <a:extLst>
              <a:ext uri="{FF2B5EF4-FFF2-40B4-BE49-F238E27FC236}">
                <a16:creationId xmlns:a16="http://schemas.microsoft.com/office/drawing/2014/main" id="{DCA60855-8780-30B1-C080-1C48EF68FE10}"/>
              </a:ext>
            </a:extLst>
          </p:cNvPr>
          <p:cNvPicPr>
            <a:picLocks noChangeAspect="1"/>
          </p:cNvPicPr>
          <p:nvPr/>
        </p:nvPicPr>
        <p:blipFill>
          <a:blip r:embed="rId3"/>
          <a:stretch>
            <a:fillRect/>
          </a:stretch>
        </p:blipFill>
        <p:spPr>
          <a:xfrm>
            <a:off x="4430408" y="1574487"/>
            <a:ext cx="4579397" cy="2362132"/>
          </a:xfrm>
          <a:prstGeom prst="rect">
            <a:avLst/>
          </a:prstGeom>
        </p:spPr>
      </p:pic>
      <p:sp>
        <p:nvSpPr>
          <p:cNvPr id="12" name="Google Shape;225;p24">
            <a:extLst>
              <a:ext uri="{FF2B5EF4-FFF2-40B4-BE49-F238E27FC236}">
                <a16:creationId xmlns:a16="http://schemas.microsoft.com/office/drawing/2014/main" id="{C837E8D8-CD99-D5F5-E360-0E1CBB567C5E}"/>
              </a:ext>
            </a:extLst>
          </p:cNvPr>
          <p:cNvSpPr txBox="1">
            <a:spLocks noGrp="1"/>
          </p:cNvSpPr>
          <p:nvPr>
            <p:ph type="title"/>
          </p:nvPr>
        </p:nvSpPr>
        <p:spPr>
          <a:xfrm>
            <a:off x="512626" y="213273"/>
            <a:ext cx="4769836"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SonarQube Report Analyzer</a:t>
            </a:r>
            <a:endParaRPr lang="zh-TW" altLang="en-US" sz="2000" dirty="0">
              <a:solidFill>
                <a:schemeClr val="tx1"/>
              </a:solidFill>
              <a:latin typeface="Times New Roman" panose="02020603050405020304" pitchFamily="18" charset="0"/>
              <a:ea typeface="DFKai-SB"/>
              <a:cs typeface="Times New Roman" panose="02020603050405020304" pitchFamily="18" charset="0"/>
              <a:sym typeface="DFKai-SB"/>
            </a:endParaRPr>
          </a:p>
        </p:txBody>
      </p:sp>
      <p:sp>
        <p:nvSpPr>
          <p:cNvPr id="13" name="文字方塊 12">
            <a:extLst>
              <a:ext uri="{FF2B5EF4-FFF2-40B4-BE49-F238E27FC236}">
                <a16:creationId xmlns:a16="http://schemas.microsoft.com/office/drawing/2014/main" id="{687390E3-B4CB-6529-1BFA-3F91AD9C9E1D}"/>
              </a:ext>
            </a:extLst>
          </p:cNvPr>
          <p:cNvSpPr txBox="1"/>
          <p:nvPr/>
        </p:nvSpPr>
        <p:spPr>
          <a:xfrm>
            <a:off x="512626" y="1194994"/>
            <a:ext cx="3917782" cy="3785652"/>
          </a:xfrm>
          <a:prstGeom prst="rect">
            <a:avLst/>
          </a:prstGeom>
          <a:noFill/>
        </p:spPr>
        <p:txBody>
          <a:bodyPr wrap="square" rtlCol="0">
            <a:spAutoFit/>
          </a:bodyPr>
          <a:lstStyle/>
          <a:p>
            <a:r>
              <a:rPr lang="zh-TW" altLang="en-US" sz="1600" dirty="0">
                <a:latin typeface="標楷體" panose="03000509000000000000" pitchFamily="65" charset="-120"/>
                <a:ea typeface="標楷體" panose="03000509000000000000" pitchFamily="65" charset="-120"/>
              </a:rPr>
              <a:t>製作目的：</a:t>
            </a:r>
          </a:p>
          <a:p>
            <a:r>
              <a:rPr lang="zh-TW" altLang="en-US" sz="1600" dirty="0">
                <a:latin typeface="標楷體" panose="03000509000000000000" pitchFamily="65" charset="-120"/>
                <a:ea typeface="標楷體" panose="03000509000000000000" pitchFamily="65" charset="-120"/>
              </a:rPr>
              <a:t>擷取</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SonarQube</a:t>
            </a:r>
            <a:r>
              <a:rPr lang="zh-TW" altLang="en-US" sz="1600" dirty="0">
                <a:latin typeface="標楷體" panose="03000509000000000000" pitchFamily="65" charset="-120"/>
                <a:ea typeface="標楷體" panose="03000509000000000000" pitchFamily="65" charset="-120"/>
              </a:rPr>
              <a:t>生成之報告內容，並存入資料庫中。</a:t>
            </a:r>
            <a:endParaRPr lang="en-US" altLang="zh-TW" sz="1600" dirty="0">
              <a:latin typeface="標楷體" panose="03000509000000000000" pitchFamily="65" charset="-120"/>
              <a:ea typeface="標楷體" panose="03000509000000000000" pitchFamily="65" charset="-120"/>
            </a:endParaRPr>
          </a:p>
          <a:p>
            <a:endParaRPr lang="zh-TW" altLang="en-US" sz="1600" dirty="0">
              <a:latin typeface="標楷體" panose="03000509000000000000" pitchFamily="65" charset="-120"/>
              <a:ea typeface="標楷體" panose="03000509000000000000" pitchFamily="65" charset="-120"/>
            </a:endParaRPr>
          </a:p>
          <a:p>
            <a:r>
              <a:rPr lang="zh-TW" altLang="en-US" sz="1600" dirty="0">
                <a:latin typeface="標楷體" panose="03000509000000000000" pitchFamily="65" charset="-120"/>
                <a:ea typeface="標楷體" panose="03000509000000000000" pitchFamily="65" charset="-120"/>
              </a:rPr>
              <a:t>利用</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SonarQube Web API</a:t>
            </a:r>
            <a:r>
              <a:rPr lang="zh-TW" altLang="en-US" sz="1600" dirty="0">
                <a:latin typeface="標楷體" panose="03000509000000000000" pitchFamily="65" charset="-120"/>
                <a:ea typeface="標楷體" panose="03000509000000000000" pitchFamily="65" charset="-120"/>
              </a:rPr>
              <a:t>擷取系統需要之內容，並將資料寫入資料庫中。</a:t>
            </a:r>
            <a:endParaRPr lang="en-US" altLang="zh-TW" sz="1600" dirty="0">
              <a:latin typeface="標楷體" panose="03000509000000000000" pitchFamily="65" charset="-120"/>
              <a:ea typeface="標楷體" panose="03000509000000000000" pitchFamily="65" charset="-120"/>
            </a:endParaRPr>
          </a:p>
          <a:p>
            <a:endParaRPr lang="zh-TW" altLang="en-US" sz="1600" dirty="0">
              <a:latin typeface="標楷體" panose="03000509000000000000" pitchFamily="65" charset="-120"/>
              <a:ea typeface="標楷體" panose="03000509000000000000" pitchFamily="65" charset="-120"/>
            </a:endParaRPr>
          </a:p>
          <a:p>
            <a:r>
              <a:rPr lang="zh-TW" altLang="en-US" sz="1600" dirty="0">
                <a:latin typeface="標楷體" panose="03000509000000000000" pitchFamily="65" charset="-120"/>
                <a:ea typeface="標楷體" panose="03000509000000000000" pitchFamily="65" charset="-120"/>
              </a:rPr>
              <a:t>其中擷取內容包含：</a:t>
            </a:r>
          </a:p>
          <a:p>
            <a:pPr marL="285750" indent="-285750">
              <a:buFont typeface="Arial" panose="020B0604020202020204" pitchFamily="34" charset="0"/>
              <a:buChar char="•"/>
            </a:pP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Bugs </a:t>
            </a:r>
            <a:r>
              <a:rPr lang="zh-TW" altLang="en-US" sz="1600" dirty="0">
                <a:latin typeface="標楷體" panose="03000509000000000000" pitchFamily="65" charset="-120"/>
                <a:ea typeface="標楷體" panose="03000509000000000000" pitchFamily="65" charset="-120"/>
              </a:rPr>
              <a:t>數目</a:t>
            </a:r>
            <a:endParaRPr lang="en-US" altLang="zh-TW" sz="1600" dirty="0">
              <a:latin typeface="標楷體" panose="03000509000000000000" pitchFamily="65" charset="-120"/>
              <a:ea typeface="標楷體" panose="03000509000000000000" pitchFamily="65" charset="-120"/>
            </a:endParaRPr>
          </a:p>
          <a:p>
            <a:pPr marL="285750" indent="-285750">
              <a:buFont typeface="Arial" panose="020B0604020202020204" pitchFamily="34" charset="0"/>
              <a:buChar char="•"/>
            </a:pP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Vulnerability </a:t>
            </a:r>
            <a:r>
              <a:rPr lang="zh-TW" altLang="en-US" sz="1600" dirty="0">
                <a:latin typeface="標楷體" panose="03000509000000000000" pitchFamily="65" charset="-120"/>
                <a:ea typeface="標楷體" panose="03000509000000000000" pitchFamily="65" charset="-120"/>
              </a:rPr>
              <a:t>數目</a:t>
            </a:r>
            <a:endParaRPr lang="en-US" altLang="zh-TW" sz="1600" dirty="0">
              <a:latin typeface="標楷體" panose="03000509000000000000" pitchFamily="65" charset="-120"/>
              <a:ea typeface="標楷體" panose="03000509000000000000" pitchFamily="65" charset="-120"/>
            </a:endParaRPr>
          </a:p>
          <a:p>
            <a:pPr marL="285750" indent="-285750">
              <a:buFont typeface="Arial" panose="020B0604020202020204" pitchFamily="34" charset="0"/>
              <a:buChar char="•"/>
            </a:pP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Code Smells </a:t>
            </a:r>
            <a:r>
              <a:rPr lang="zh-TW" altLang="en-US" sz="1600" dirty="0">
                <a:latin typeface="標楷體" panose="03000509000000000000" pitchFamily="65" charset="-120"/>
                <a:ea typeface="標楷體" panose="03000509000000000000" pitchFamily="65" charset="-120"/>
              </a:rPr>
              <a:t>數目</a:t>
            </a:r>
            <a:endParaRPr lang="en-US" altLang="zh-TW" sz="1600" dirty="0">
              <a:latin typeface="標楷體" panose="03000509000000000000" pitchFamily="65" charset="-120"/>
              <a:ea typeface="標楷體" panose="03000509000000000000" pitchFamily="65" charset="-120"/>
            </a:endParaRPr>
          </a:p>
          <a:p>
            <a:pPr marL="285750" indent="-285750">
              <a:buFont typeface="Arial" panose="020B0604020202020204" pitchFamily="34" charset="0"/>
              <a:buChar char="•"/>
            </a:pP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Reliability Rating</a:t>
            </a:r>
            <a:endParaRPr lang="en-US" altLang="zh-TW" sz="1600" dirty="0">
              <a:latin typeface="標楷體" panose="03000509000000000000" pitchFamily="65" charset="-120"/>
              <a:ea typeface="標楷體" panose="03000509000000000000" pitchFamily="65" charset="-120"/>
            </a:endParaRPr>
          </a:p>
          <a:p>
            <a:pPr marL="285750" indent="-285750">
              <a:buFont typeface="Arial" panose="020B0604020202020204" pitchFamily="34" charset="0"/>
              <a:buChar char="•"/>
            </a:pP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Maintainability Rating</a:t>
            </a:r>
          </a:p>
          <a:p>
            <a:pPr marL="285750" indent="-285750">
              <a:buFont typeface="Arial" panose="020B0604020202020204" pitchFamily="34" charset="0"/>
              <a:buChar char="•"/>
            </a:pP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Security Rating</a:t>
            </a:r>
          </a:p>
          <a:p>
            <a:pPr marL="285750" indent="-285750">
              <a:buFont typeface="Arial" panose="020B0604020202020204" pitchFamily="34" charset="0"/>
              <a:buChar char="•"/>
            </a:pP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文字方塊 2">
            <a:extLst>
              <a:ext uri="{FF2B5EF4-FFF2-40B4-BE49-F238E27FC236}">
                <a16:creationId xmlns:a16="http://schemas.microsoft.com/office/drawing/2014/main" id="{3E28AEE4-DBF5-0F8C-6E56-997EEFB70B1A}"/>
              </a:ext>
            </a:extLst>
          </p:cNvPr>
          <p:cNvSpPr txBox="1"/>
          <p:nvPr/>
        </p:nvSpPr>
        <p:spPr>
          <a:xfrm>
            <a:off x="8361556" y="4686301"/>
            <a:ext cx="708965" cy="307777"/>
          </a:xfrm>
          <a:prstGeom prst="rect">
            <a:avLst/>
          </a:prstGeom>
          <a:noFill/>
        </p:spPr>
        <p:txBody>
          <a:bodyPr wrap="square" rtlCol="0">
            <a:spAutoFit/>
          </a:bodyPr>
          <a:lstStyle/>
          <a:p>
            <a:pPr algn="ctr"/>
            <a:r>
              <a:rPr lang="en-US" altLang="zh-TW" dirty="0"/>
              <a:t>11</a:t>
            </a:r>
            <a:endParaRPr lang="zh-TW" altLang="en-US" dirty="0"/>
          </a:p>
        </p:txBody>
      </p:sp>
      <p:sp>
        <p:nvSpPr>
          <p:cNvPr id="11" name="矩形 10">
            <a:extLst>
              <a:ext uri="{FF2B5EF4-FFF2-40B4-BE49-F238E27FC236}">
                <a16:creationId xmlns:a16="http://schemas.microsoft.com/office/drawing/2014/main" id="{B01AA5C0-19C7-92C7-7B1A-F3888D961A81}"/>
              </a:ext>
            </a:extLst>
          </p:cNvPr>
          <p:cNvSpPr/>
          <p:nvPr/>
        </p:nvSpPr>
        <p:spPr>
          <a:xfrm rot="5400000">
            <a:off x="5862555" y="1608364"/>
            <a:ext cx="504990" cy="189411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Tree>
    <p:extLst>
      <p:ext uri="{BB962C8B-B14F-4D97-AF65-F5344CB8AC3E}">
        <p14:creationId xmlns:p14="http://schemas.microsoft.com/office/powerpoint/2010/main" val="3408746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8" name="Google Shape;225;p24">
            <a:extLst>
              <a:ext uri="{FF2B5EF4-FFF2-40B4-BE49-F238E27FC236}">
                <a16:creationId xmlns:a16="http://schemas.microsoft.com/office/drawing/2014/main" id="{0E79DA9A-498E-292E-BCB9-81DCC4085353}"/>
              </a:ext>
            </a:extLst>
          </p:cNvPr>
          <p:cNvSpPr txBox="1">
            <a:spLocks noGrp="1"/>
          </p:cNvSpPr>
          <p:nvPr>
            <p:ph type="title"/>
          </p:nvPr>
        </p:nvSpPr>
        <p:spPr>
          <a:xfrm>
            <a:off x="578711" y="183971"/>
            <a:ext cx="2964589"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Test File Generator</a:t>
            </a:r>
            <a:endParaRPr lang="zh-TW" altLang="en-US" sz="2000" dirty="0">
              <a:solidFill>
                <a:schemeClr val="tx1"/>
              </a:solidFill>
              <a:latin typeface="Times New Roman" panose="02020603050405020304" pitchFamily="18" charset="0"/>
              <a:ea typeface="DFKai-SB"/>
              <a:cs typeface="Times New Roman" panose="02020603050405020304" pitchFamily="18" charset="0"/>
              <a:sym typeface="DFKai-SB"/>
            </a:endParaRPr>
          </a:p>
        </p:txBody>
      </p:sp>
      <p:sp>
        <p:nvSpPr>
          <p:cNvPr id="9" name="文字方塊 8">
            <a:extLst>
              <a:ext uri="{FF2B5EF4-FFF2-40B4-BE49-F238E27FC236}">
                <a16:creationId xmlns:a16="http://schemas.microsoft.com/office/drawing/2014/main" id="{D14C9449-231D-066E-169A-B1F18F3B2815}"/>
              </a:ext>
            </a:extLst>
          </p:cNvPr>
          <p:cNvSpPr txBox="1"/>
          <p:nvPr/>
        </p:nvSpPr>
        <p:spPr>
          <a:xfrm>
            <a:off x="578711" y="1110444"/>
            <a:ext cx="4123918" cy="3293209"/>
          </a:xfrm>
          <a:prstGeom prst="rect">
            <a:avLst/>
          </a:prstGeom>
          <a:noFill/>
        </p:spPr>
        <p:txBody>
          <a:bodyPr wrap="square" rtlCol="0">
            <a:spAutoFit/>
          </a:bodyPr>
          <a:lstStyle/>
          <a:p>
            <a:r>
              <a:rPr lang="zh-TW" altLang="en-US" sz="1600" dirty="0">
                <a:latin typeface="標楷體" panose="03000509000000000000" pitchFamily="65" charset="-120"/>
                <a:ea typeface="標楷體" panose="03000509000000000000" pitchFamily="65" charset="-120"/>
              </a:rPr>
              <a:t>製作目的：</a:t>
            </a:r>
          </a:p>
          <a:p>
            <a:pPr marL="457200" indent="-457200">
              <a:buFont typeface="+mj-lt"/>
              <a:buAutoNum type="arabicPeriod"/>
            </a:pPr>
            <a:r>
              <a:rPr lang="zh-TW" altLang="en-US" sz="1600" dirty="0">
                <a:latin typeface="標楷體" panose="03000509000000000000" pitchFamily="65" charset="-120"/>
                <a:ea typeface="標楷體" panose="03000509000000000000" pitchFamily="65" charset="-120"/>
              </a:rPr>
              <a:t>隱藏題目測資 </a:t>
            </a:r>
            <a:endParaRPr lang="en-US" altLang="zh-TW" sz="1600" dirty="0">
              <a:latin typeface="標楷體" panose="03000509000000000000" pitchFamily="65" charset="-120"/>
              <a:ea typeface="標楷體" panose="03000509000000000000" pitchFamily="65" charset="-120"/>
            </a:endParaRPr>
          </a:p>
          <a:p>
            <a:pPr marL="457200" indent="-457200">
              <a:buFont typeface="+mj-lt"/>
              <a:buAutoNum type="arabicPeriod"/>
            </a:pPr>
            <a:r>
              <a:rPr lang="zh-TW" altLang="en-US" sz="1600" dirty="0">
                <a:latin typeface="標楷體" panose="03000509000000000000" pitchFamily="65" charset="-120"/>
                <a:ea typeface="標楷體" panose="03000509000000000000" pitchFamily="65" charset="-120"/>
              </a:rPr>
              <a:t>直接生成測試程式，減少老師出題負擔</a:t>
            </a:r>
            <a:br>
              <a:rPr lang="zh-TW" altLang="en-US" sz="1600" dirty="0">
                <a:latin typeface="標楷體" panose="03000509000000000000" pitchFamily="65" charset="-120"/>
                <a:ea typeface="標楷體" panose="03000509000000000000" pitchFamily="65" charset="-120"/>
              </a:rPr>
            </a:br>
            <a:endParaRPr lang="zh-TW" altLang="en-US" sz="1600" dirty="0">
              <a:latin typeface="標楷體" panose="03000509000000000000" pitchFamily="65" charset="-120"/>
              <a:ea typeface="標楷體" panose="03000509000000000000" pitchFamily="65" charset="-120"/>
            </a:endParaRPr>
          </a:p>
          <a:p>
            <a:r>
              <a:rPr lang="zh-TW" altLang="en-US" sz="1600" dirty="0">
                <a:latin typeface="標楷體" panose="03000509000000000000" pitchFamily="65" charset="-120"/>
                <a:ea typeface="標楷體" panose="03000509000000000000" pitchFamily="65" charset="-120"/>
              </a:rPr>
              <a:t>取得題目庫中的測資，生成單元測試的測試檔案，並在建置的過程中替換學生提交的測試程式。</a:t>
            </a:r>
            <a:endParaRPr lang="en-US" altLang="zh-TW" sz="1600" dirty="0">
              <a:latin typeface="標楷體" panose="03000509000000000000" pitchFamily="65" charset="-120"/>
              <a:ea typeface="標楷體" panose="03000509000000000000" pitchFamily="65" charset="-120"/>
            </a:endParaRPr>
          </a:p>
          <a:p>
            <a:endParaRPr lang="en-US" altLang="zh-TW" sz="1600" dirty="0">
              <a:latin typeface="標楷體" panose="03000509000000000000" pitchFamily="65" charset="-120"/>
              <a:ea typeface="標楷體" panose="03000509000000000000" pitchFamily="65" charset="-120"/>
            </a:endParaRPr>
          </a:p>
          <a:p>
            <a:r>
              <a:rPr lang="zh-TW" altLang="en-US" sz="1600" dirty="0">
                <a:latin typeface="標楷體" panose="03000509000000000000" pitchFamily="65" charset="-120"/>
                <a:ea typeface="標楷體" panose="03000509000000000000" pitchFamily="65" charset="-120"/>
              </a:rPr>
              <a:t>實作：</a:t>
            </a:r>
            <a:endParaRPr lang="en-US" altLang="zh-TW" sz="1600" dirty="0">
              <a:latin typeface="標楷體" panose="03000509000000000000" pitchFamily="65" charset="-120"/>
              <a:ea typeface="標楷體" panose="03000509000000000000" pitchFamily="65" charset="-120"/>
            </a:endParaRPr>
          </a:p>
          <a:p>
            <a:r>
              <a:rPr lang="zh-TW" altLang="en-US" sz="1600" dirty="0">
                <a:latin typeface="標楷體" panose="03000509000000000000" pitchFamily="65" charset="-120"/>
                <a:ea typeface="標楷體" panose="03000509000000000000" pitchFamily="65" charset="-120"/>
              </a:rPr>
              <a:t>我們將取得的測資套用撰寫好的</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Junit</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測試程式的模板，並在其中根據測資寫出多個</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testMain</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函式</a:t>
            </a:r>
            <a:r>
              <a:rPr lang="zh-TW" altLang="en-US" sz="1600" dirty="0">
                <a:latin typeface="標楷體" panose="03000509000000000000" pitchFamily="65" charset="-120"/>
                <a:ea typeface="標楷體" panose="03000509000000000000" pitchFamily="65" charset="-120"/>
              </a:rPr>
              <a:t>，在</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Junit</a:t>
            </a:r>
            <a:r>
              <a:rPr lang="zh-TW" altLang="en-US" sz="1600" dirty="0">
                <a:latin typeface="標楷體" panose="03000509000000000000" pitchFamily="65" charset="-120"/>
                <a:ea typeface="標楷體" panose="03000509000000000000" pitchFamily="65" charset="-120"/>
              </a:rPr>
              <a:t>進行單元測試時會依序呼叫這些函式並記錄單元測試結果。</a:t>
            </a:r>
          </a:p>
        </p:txBody>
      </p:sp>
      <p:sp>
        <p:nvSpPr>
          <p:cNvPr id="3" name="文字方塊 2">
            <a:extLst>
              <a:ext uri="{FF2B5EF4-FFF2-40B4-BE49-F238E27FC236}">
                <a16:creationId xmlns:a16="http://schemas.microsoft.com/office/drawing/2014/main" id="{836C1D23-3F4A-E3D1-1D2C-5119BDD9A475}"/>
              </a:ext>
            </a:extLst>
          </p:cNvPr>
          <p:cNvSpPr txBox="1"/>
          <p:nvPr/>
        </p:nvSpPr>
        <p:spPr>
          <a:xfrm>
            <a:off x="8361556" y="4686301"/>
            <a:ext cx="708965" cy="307777"/>
          </a:xfrm>
          <a:prstGeom prst="rect">
            <a:avLst/>
          </a:prstGeom>
          <a:noFill/>
        </p:spPr>
        <p:txBody>
          <a:bodyPr wrap="square" rtlCol="0">
            <a:spAutoFit/>
          </a:bodyPr>
          <a:lstStyle/>
          <a:p>
            <a:pPr algn="ctr"/>
            <a:r>
              <a:rPr lang="en-US" altLang="zh-TW" dirty="0"/>
              <a:t>12</a:t>
            </a:r>
            <a:endParaRPr lang="zh-TW" altLang="en-US" dirty="0"/>
          </a:p>
        </p:txBody>
      </p:sp>
      <p:pic>
        <p:nvPicPr>
          <p:cNvPr id="2" name="圖片 1">
            <a:extLst>
              <a:ext uri="{FF2B5EF4-FFF2-40B4-BE49-F238E27FC236}">
                <a16:creationId xmlns:a16="http://schemas.microsoft.com/office/drawing/2014/main" id="{BD98F10B-10EC-57D2-E94C-5C06B1F34B61}"/>
              </a:ext>
            </a:extLst>
          </p:cNvPr>
          <p:cNvPicPr>
            <a:picLocks noChangeAspect="1"/>
          </p:cNvPicPr>
          <p:nvPr/>
        </p:nvPicPr>
        <p:blipFill>
          <a:blip r:embed="rId3"/>
          <a:stretch>
            <a:fillRect/>
          </a:stretch>
        </p:blipFill>
        <p:spPr>
          <a:xfrm>
            <a:off x="4564603" y="1490781"/>
            <a:ext cx="4579397" cy="2362132"/>
          </a:xfrm>
          <a:prstGeom prst="rect">
            <a:avLst/>
          </a:prstGeom>
        </p:spPr>
      </p:pic>
      <p:sp>
        <p:nvSpPr>
          <p:cNvPr id="4" name="矩形 3">
            <a:extLst>
              <a:ext uri="{FF2B5EF4-FFF2-40B4-BE49-F238E27FC236}">
                <a16:creationId xmlns:a16="http://schemas.microsoft.com/office/drawing/2014/main" id="{4E21B5B5-ED3D-58A1-C296-024A48F78FE8}"/>
              </a:ext>
            </a:extLst>
          </p:cNvPr>
          <p:cNvSpPr/>
          <p:nvPr/>
        </p:nvSpPr>
        <p:spPr>
          <a:xfrm rot="10800000">
            <a:off x="5363936" y="2712667"/>
            <a:ext cx="661308" cy="11151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546117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4" name="Google Shape;258;p27">
            <a:extLst>
              <a:ext uri="{FF2B5EF4-FFF2-40B4-BE49-F238E27FC236}">
                <a16:creationId xmlns:a16="http://schemas.microsoft.com/office/drawing/2014/main" id="{C761287D-1D95-D71A-2BA5-70ECFC14BB46}"/>
              </a:ext>
            </a:extLst>
          </p:cNvPr>
          <p:cNvSpPr txBox="1">
            <a:spLocks noGrp="1"/>
          </p:cNvSpPr>
          <p:nvPr>
            <p:ph type="title"/>
          </p:nvPr>
        </p:nvSpPr>
        <p:spPr>
          <a:xfrm>
            <a:off x="546685" y="238792"/>
            <a:ext cx="7886700" cy="994275"/>
          </a:xfrm>
          <a:prstGeom prst="rect">
            <a:avLst/>
          </a:prstGeom>
        </p:spPr>
        <p:txBody>
          <a:bodyPr spcFirstLastPara="1" wrap="square" lIns="68569" tIns="34275" rIns="68569" bIns="34275" anchor="ctr" anchorCtr="0">
            <a:normAutofit/>
          </a:bodyPr>
          <a:lstStyle/>
          <a:p>
            <a:r>
              <a:rPr lang="zh-TW" altLang="en-US" sz="2000" dirty="0">
                <a:latin typeface="標楷體" panose="03000509000000000000" pitchFamily="65" charset="-120"/>
                <a:ea typeface="標楷體" panose="03000509000000000000" pitchFamily="65" charset="-120"/>
                <a:cs typeface="Times New Roman" panose="02020603050405020304" pitchFamily="18" charset="0"/>
              </a:rPr>
              <a:t>系統題目庫</a:t>
            </a:r>
            <a:endParaRPr sz="2000" dirty="0">
              <a:latin typeface="DFKai-SB"/>
              <a:ea typeface="DFKai-SB"/>
              <a:cs typeface="DFKai-SB"/>
              <a:sym typeface="DFKai-SB"/>
            </a:endParaRPr>
          </a:p>
        </p:txBody>
      </p:sp>
      <p:sp>
        <p:nvSpPr>
          <p:cNvPr id="5" name="文字方塊 4">
            <a:extLst>
              <a:ext uri="{FF2B5EF4-FFF2-40B4-BE49-F238E27FC236}">
                <a16:creationId xmlns:a16="http://schemas.microsoft.com/office/drawing/2014/main" id="{9AE545EC-63AF-3E21-E790-6FD99ED0242B}"/>
              </a:ext>
            </a:extLst>
          </p:cNvPr>
          <p:cNvSpPr txBox="1"/>
          <p:nvPr/>
        </p:nvSpPr>
        <p:spPr>
          <a:xfrm>
            <a:off x="546685" y="1048256"/>
            <a:ext cx="4025316" cy="2308324"/>
          </a:xfrm>
          <a:prstGeom prst="rect">
            <a:avLst/>
          </a:prstGeom>
          <a:noFill/>
        </p:spPr>
        <p:txBody>
          <a:bodyPr wrap="square" rtlCol="0">
            <a:spAutoFit/>
          </a:bodyPr>
          <a:lstStyle/>
          <a:p>
            <a:r>
              <a:rPr lang="zh-TW" altLang="en-US" sz="1600" dirty="0">
                <a:latin typeface="標楷體" panose="03000509000000000000" pitchFamily="65" charset="-120"/>
                <a:ea typeface="標楷體" panose="03000509000000000000" pitchFamily="65" charset="-120"/>
                <a:cs typeface="Times New Roman" panose="02020603050405020304" pitchFamily="18" charset="0"/>
              </a:rPr>
              <a:t>製作目的：</a:t>
            </a:r>
          </a:p>
          <a:p>
            <a:r>
              <a:rPr lang="zh-TW" altLang="en-US" sz="1600" dirty="0">
                <a:latin typeface="標楷體" panose="03000509000000000000" pitchFamily="65" charset="-120"/>
                <a:ea typeface="標楷體" panose="03000509000000000000" pitchFamily="65" charset="-120"/>
                <a:cs typeface="Times New Roman" panose="02020603050405020304" pitchFamily="18" charset="0"/>
              </a:rPr>
              <a:t>可直接從系統選題，減少老師出題負擔</a:t>
            </a:r>
            <a:br>
              <a:rPr lang="zh-TW" altLang="en-US" sz="1600" dirty="0">
                <a:latin typeface="標楷體" panose="03000509000000000000" pitchFamily="65" charset="-120"/>
                <a:ea typeface="標楷體" panose="03000509000000000000" pitchFamily="65" charset="-120"/>
                <a:cs typeface="Times New Roman" panose="02020603050405020304" pitchFamily="18" charset="0"/>
              </a:rPr>
            </a:br>
            <a:endParaRPr lang="zh-TW" altLang="en-US" sz="1600" dirty="0">
              <a:latin typeface="標楷體" panose="03000509000000000000" pitchFamily="65" charset="-120"/>
              <a:ea typeface="標楷體" panose="03000509000000000000" pitchFamily="65" charset="-120"/>
              <a:cs typeface="Times New Roman" panose="02020603050405020304" pitchFamily="18" charset="0"/>
            </a:endParaRPr>
          </a:p>
          <a:p>
            <a:r>
              <a:rPr lang="zh-TW" altLang="en-US" sz="1600" dirty="0">
                <a:latin typeface="標楷體" panose="03000509000000000000" pitchFamily="65" charset="-120"/>
                <a:ea typeface="標楷體" panose="03000509000000000000" pitchFamily="65" charset="-120"/>
                <a:cs typeface="Times New Roman" panose="02020603050405020304" pitchFamily="18" charset="0"/>
              </a:rPr>
              <a:t>利用動態網頁爬蟲將題目從目標網站擷取下來，並且透過目標網站的</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API</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1600" dirty="0">
                <a:latin typeface="標楷體" panose="03000509000000000000" pitchFamily="65" charset="-120"/>
                <a:ea typeface="標楷體" panose="03000509000000000000" pitchFamily="65" charset="-120"/>
                <a:cs typeface="Times New Roman" panose="02020603050405020304" pitchFamily="18" charset="0"/>
              </a:rPr>
              <a:t>取得測資，存入系統資料庫中。</a:t>
            </a:r>
            <a:endParaRPr lang="en-US" altLang="zh-TW" sz="1600" dirty="0">
              <a:latin typeface="標楷體" panose="03000509000000000000" pitchFamily="65" charset="-120"/>
              <a:ea typeface="標楷體" panose="03000509000000000000" pitchFamily="65" charset="-120"/>
              <a:cs typeface="Times New Roman" panose="02020603050405020304" pitchFamily="18" charset="0"/>
            </a:endParaRPr>
          </a:p>
          <a:p>
            <a:endParaRPr lang="en-US" altLang="zh-TW" sz="1600" dirty="0">
              <a:latin typeface="標楷體" panose="03000509000000000000" pitchFamily="65" charset="-120"/>
              <a:ea typeface="標楷體" panose="03000509000000000000" pitchFamily="65" charset="-120"/>
              <a:cs typeface="Times New Roman" panose="02020603050405020304" pitchFamily="18" charset="0"/>
            </a:endParaRPr>
          </a:p>
          <a:p>
            <a:r>
              <a:rPr lang="zh-TW" altLang="en-US" sz="1600" dirty="0">
                <a:latin typeface="標楷體" panose="03000509000000000000" pitchFamily="65" charset="-120"/>
                <a:ea typeface="標楷體" panose="03000509000000000000" pitchFamily="65" charset="-120"/>
                <a:cs typeface="Times New Roman" panose="02020603050405020304" pitchFamily="18" charset="0"/>
              </a:rPr>
              <a:t>目前系統內有</a:t>
            </a:r>
            <a:r>
              <a:rPr lang="en-US" altLang="zh-TW" sz="1600" dirty="0">
                <a:latin typeface="標楷體" panose="03000509000000000000" pitchFamily="65" charset="-120"/>
                <a:ea typeface="標楷體" panose="03000509000000000000" pitchFamily="65" charset="-120"/>
                <a:cs typeface="Times New Roman" panose="02020603050405020304" pitchFamily="18" charset="0"/>
              </a:rPr>
              <a:t>103</a:t>
            </a:r>
            <a:r>
              <a:rPr lang="zh-TW" altLang="en-US" sz="1600" dirty="0">
                <a:latin typeface="標楷體" panose="03000509000000000000" pitchFamily="65" charset="-120"/>
                <a:ea typeface="標楷體" panose="03000509000000000000" pitchFamily="65" charset="-120"/>
                <a:cs typeface="Times New Roman" panose="02020603050405020304" pitchFamily="18" charset="0"/>
              </a:rPr>
              <a:t>題預設題目。</a:t>
            </a:r>
            <a:br>
              <a:rPr lang="zh-TW" altLang="en-US" sz="1600" dirty="0">
                <a:latin typeface="標楷體" panose="03000509000000000000" pitchFamily="65" charset="-120"/>
                <a:ea typeface="標楷體" panose="03000509000000000000" pitchFamily="65" charset="-120"/>
                <a:cs typeface="Times New Roman" panose="02020603050405020304" pitchFamily="18" charset="0"/>
              </a:rPr>
            </a:br>
            <a:endParaRPr lang="en-US" altLang="zh-TW" sz="1600" dirty="0">
              <a:latin typeface="標楷體" panose="03000509000000000000" pitchFamily="65" charset="-120"/>
              <a:ea typeface="標楷體" panose="03000509000000000000" pitchFamily="65" charset="-120"/>
              <a:cs typeface="Times New Roman" panose="02020603050405020304" pitchFamily="18" charset="0"/>
            </a:endParaRPr>
          </a:p>
        </p:txBody>
      </p:sp>
      <p:sp>
        <p:nvSpPr>
          <p:cNvPr id="3" name="文字方塊 2">
            <a:extLst>
              <a:ext uri="{FF2B5EF4-FFF2-40B4-BE49-F238E27FC236}">
                <a16:creationId xmlns:a16="http://schemas.microsoft.com/office/drawing/2014/main" id="{501AF8B3-76F4-EA8C-1A9F-D92FF2D4737F}"/>
              </a:ext>
            </a:extLst>
          </p:cNvPr>
          <p:cNvSpPr txBox="1"/>
          <p:nvPr/>
        </p:nvSpPr>
        <p:spPr>
          <a:xfrm>
            <a:off x="8361556" y="4686301"/>
            <a:ext cx="708965" cy="307777"/>
          </a:xfrm>
          <a:prstGeom prst="rect">
            <a:avLst/>
          </a:prstGeom>
          <a:noFill/>
        </p:spPr>
        <p:txBody>
          <a:bodyPr wrap="square" rtlCol="0">
            <a:spAutoFit/>
          </a:bodyPr>
          <a:lstStyle/>
          <a:p>
            <a:pPr algn="ctr"/>
            <a:r>
              <a:rPr lang="en-US" altLang="zh-TW" dirty="0"/>
              <a:t>13</a:t>
            </a:r>
            <a:endParaRPr lang="zh-TW" altLang="en-US" dirty="0"/>
          </a:p>
        </p:txBody>
      </p:sp>
      <p:pic>
        <p:nvPicPr>
          <p:cNvPr id="7" name="圖片 6">
            <a:extLst>
              <a:ext uri="{FF2B5EF4-FFF2-40B4-BE49-F238E27FC236}">
                <a16:creationId xmlns:a16="http://schemas.microsoft.com/office/drawing/2014/main" id="{3BA8A2AA-E443-B222-E363-ED95D0C49CA1}"/>
              </a:ext>
            </a:extLst>
          </p:cNvPr>
          <p:cNvPicPr>
            <a:picLocks noChangeAspect="1"/>
          </p:cNvPicPr>
          <p:nvPr/>
        </p:nvPicPr>
        <p:blipFill rotWithShape="1">
          <a:blip r:embed="rId3"/>
          <a:srcRect l="1504" r="1" b="14445"/>
          <a:stretch/>
        </p:blipFill>
        <p:spPr>
          <a:xfrm>
            <a:off x="4743450" y="385762"/>
            <a:ext cx="2852057" cy="43719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522487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25;p24">
            <a:extLst>
              <a:ext uri="{FF2B5EF4-FFF2-40B4-BE49-F238E27FC236}">
                <a16:creationId xmlns:a16="http://schemas.microsoft.com/office/drawing/2014/main" id="{B14B6903-F614-00E5-9092-6A9C8AD18BA4}"/>
              </a:ext>
            </a:extLst>
          </p:cNvPr>
          <p:cNvSpPr txBox="1">
            <a:spLocks/>
          </p:cNvSpPr>
          <p:nvPr/>
        </p:nvSpPr>
        <p:spPr>
          <a:xfrm>
            <a:off x="502510" y="183573"/>
            <a:ext cx="2964589" cy="13257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Red Hat Display"/>
              <a:buNone/>
              <a:defRPr sz="2800" b="1" i="0" u="none" strike="noStrike" cap="none">
                <a:solidFill>
                  <a:schemeClr val="dk1"/>
                </a:solidFill>
                <a:latin typeface="Red Hat Display"/>
                <a:ea typeface="Red Hat Display"/>
                <a:cs typeface="Red Hat Display"/>
                <a:sym typeface="Red Hat Display"/>
              </a:defRPr>
            </a:lvl1pPr>
            <a:lvl2pPr marR="0" lvl="1" algn="l" rtl="0">
              <a:lnSpc>
                <a:spcPct val="100000"/>
              </a:lnSpc>
              <a:spcBef>
                <a:spcPts val="0"/>
              </a:spcBef>
              <a:spcAft>
                <a:spcPts val="0"/>
              </a:spcAft>
              <a:buClr>
                <a:schemeClr val="dk1"/>
              </a:buClr>
              <a:buSzPts val="2800"/>
              <a:buFont typeface="Red Hat Display"/>
              <a:buNone/>
              <a:defRPr sz="2800" b="1" i="0" u="none" strike="noStrike" cap="none">
                <a:solidFill>
                  <a:schemeClr val="dk1"/>
                </a:solidFill>
                <a:latin typeface="Red Hat Display"/>
                <a:ea typeface="Red Hat Display"/>
                <a:cs typeface="Red Hat Display"/>
                <a:sym typeface="Red Hat Display"/>
              </a:defRPr>
            </a:lvl2pPr>
            <a:lvl3pPr marR="0" lvl="2" algn="l" rtl="0">
              <a:lnSpc>
                <a:spcPct val="100000"/>
              </a:lnSpc>
              <a:spcBef>
                <a:spcPts val="0"/>
              </a:spcBef>
              <a:spcAft>
                <a:spcPts val="0"/>
              </a:spcAft>
              <a:buClr>
                <a:schemeClr val="dk1"/>
              </a:buClr>
              <a:buSzPts val="2800"/>
              <a:buFont typeface="Red Hat Display"/>
              <a:buNone/>
              <a:defRPr sz="2800" b="1" i="0" u="none" strike="noStrike" cap="none">
                <a:solidFill>
                  <a:schemeClr val="dk1"/>
                </a:solidFill>
                <a:latin typeface="Red Hat Display"/>
                <a:ea typeface="Red Hat Display"/>
                <a:cs typeface="Red Hat Display"/>
                <a:sym typeface="Red Hat Display"/>
              </a:defRPr>
            </a:lvl3pPr>
            <a:lvl4pPr marR="0" lvl="3" algn="l" rtl="0">
              <a:lnSpc>
                <a:spcPct val="100000"/>
              </a:lnSpc>
              <a:spcBef>
                <a:spcPts val="0"/>
              </a:spcBef>
              <a:spcAft>
                <a:spcPts val="0"/>
              </a:spcAft>
              <a:buClr>
                <a:schemeClr val="dk1"/>
              </a:buClr>
              <a:buSzPts val="2800"/>
              <a:buFont typeface="Red Hat Display"/>
              <a:buNone/>
              <a:defRPr sz="2800" b="1" i="0" u="none" strike="noStrike" cap="none">
                <a:solidFill>
                  <a:schemeClr val="dk1"/>
                </a:solidFill>
                <a:latin typeface="Red Hat Display"/>
                <a:ea typeface="Red Hat Display"/>
                <a:cs typeface="Red Hat Display"/>
                <a:sym typeface="Red Hat Display"/>
              </a:defRPr>
            </a:lvl4pPr>
            <a:lvl5pPr marR="0" lvl="4" algn="l" rtl="0">
              <a:lnSpc>
                <a:spcPct val="100000"/>
              </a:lnSpc>
              <a:spcBef>
                <a:spcPts val="0"/>
              </a:spcBef>
              <a:spcAft>
                <a:spcPts val="0"/>
              </a:spcAft>
              <a:buClr>
                <a:schemeClr val="dk1"/>
              </a:buClr>
              <a:buSzPts val="2800"/>
              <a:buFont typeface="Red Hat Display"/>
              <a:buNone/>
              <a:defRPr sz="2800" b="1" i="0" u="none" strike="noStrike" cap="none">
                <a:solidFill>
                  <a:schemeClr val="dk1"/>
                </a:solidFill>
                <a:latin typeface="Red Hat Display"/>
                <a:ea typeface="Red Hat Display"/>
                <a:cs typeface="Red Hat Display"/>
                <a:sym typeface="Red Hat Display"/>
              </a:defRPr>
            </a:lvl5pPr>
            <a:lvl6pPr marR="0" lvl="5" algn="l" rtl="0">
              <a:lnSpc>
                <a:spcPct val="100000"/>
              </a:lnSpc>
              <a:spcBef>
                <a:spcPts val="0"/>
              </a:spcBef>
              <a:spcAft>
                <a:spcPts val="0"/>
              </a:spcAft>
              <a:buClr>
                <a:schemeClr val="dk1"/>
              </a:buClr>
              <a:buSzPts val="2800"/>
              <a:buFont typeface="Red Hat Display"/>
              <a:buNone/>
              <a:defRPr sz="2800" b="1" i="0" u="none" strike="noStrike" cap="none">
                <a:solidFill>
                  <a:schemeClr val="dk1"/>
                </a:solidFill>
                <a:latin typeface="Red Hat Display"/>
                <a:ea typeface="Red Hat Display"/>
                <a:cs typeface="Red Hat Display"/>
                <a:sym typeface="Red Hat Display"/>
              </a:defRPr>
            </a:lvl6pPr>
            <a:lvl7pPr marR="0" lvl="6" algn="l" rtl="0">
              <a:lnSpc>
                <a:spcPct val="100000"/>
              </a:lnSpc>
              <a:spcBef>
                <a:spcPts val="0"/>
              </a:spcBef>
              <a:spcAft>
                <a:spcPts val="0"/>
              </a:spcAft>
              <a:buClr>
                <a:schemeClr val="dk1"/>
              </a:buClr>
              <a:buSzPts val="2800"/>
              <a:buFont typeface="Red Hat Display"/>
              <a:buNone/>
              <a:defRPr sz="2800" b="1" i="0" u="none" strike="noStrike" cap="none">
                <a:solidFill>
                  <a:schemeClr val="dk1"/>
                </a:solidFill>
                <a:latin typeface="Red Hat Display"/>
                <a:ea typeface="Red Hat Display"/>
                <a:cs typeface="Red Hat Display"/>
                <a:sym typeface="Red Hat Display"/>
              </a:defRPr>
            </a:lvl7pPr>
            <a:lvl8pPr marR="0" lvl="7" algn="l" rtl="0">
              <a:lnSpc>
                <a:spcPct val="100000"/>
              </a:lnSpc>
              <a:spcBef>
                <a:spcPts val="0"/>
              </a:spcBef>
              <a:spcAft>
                <a:spcPts val="0"/>
              </a:spcAft>
              <a:buClr>
                <a:schemeClr val="dk1"/>
              </a:buClr>
              <a:buSzPts val="2800"/>
              <a:buFont typeface="Red Hat Display"/>
              <a:buNone/>
              <a:defRPr sz="2800" b="1" i="0" u="none" strike="noStrike" cap="none">
                <a:solidFill>
                  <a:schemeClr val="dk1"/>
                </a:solidFill>
                <a:latin typeface="Red Hat Display"/>
                <a:ea typeface="Red Hat Display"/>
                <a:cs typeface="Red Hat Display"/>
                <a:sym typeface="Red Hat Display"/>
              </a:defRPr>
            </a:lvl8pPr>
            <a:lvl9pPr marR="0" lvl="8" algn="l" rtl="0">
              <a:lnSpc>
                <a:spcPct val="100000"/>
              </a:lnSpc>
              <a:spcBef>
                <a:spcPts val="0"/>
              </a:spcBef>
              <a:spcAft>
                <a:spcPts val="0"/>
              </a:spcAft>
              <a:buClr>
                <a:schemeClr val="dk1"/>
              </a:buClr>
              <a:buSzPts val="2800"/>
              <a:buFont typeface="Red Hat Display"/>
              <a:buNone/>
              <a:defRPr sz="2800" b="1" i="0" u="none" strike="noStrike" cap="none">
                <a:solidFill>
                  <a:schemeClr val="dk1"/>
                </a:solidFill>
                <a:latin typeface="Red Hat Display"/>
                <a:ea typeface="Red Hat Display"/>
                <a:cs typeface="Red Hat Display"/>
                <a:sym typeface="Red Hat Display"/>
              </a:defRPr>
            </a:lvl9pPr>
          </a:lstStyle>
          <a:p>
            <a:pPr algn="just">
              <a:lnSpc>
                <a:spcPct val="110000"/>
              </a:lnSpc>
            </a:pP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Dashboard</a:t>
            </a:r>
            <a:endParaRPr lang="en-US" altLang="zh-TW" sz="2000" b="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 name="文字方塊 5">
            <a:extLst>
              <a:ext uri="{FF2B5EF4-FFF2-40B4-BE49-F238E27FC236}">
                <a16:creationId xmlns:a16="http://schemas.microsoft.com/office/drawing/2014/main" id="{F9B86533-FA6D-8909-A292-C86E768BCBB8}"/>
              </a:ext>
            </a:extLst>
          </p:cNvPr>
          <p:cNvSpPr txBox="1"/>
          <p:nvPr/>
        </p:nvSpPr>
        <p:spPr>
          <a:xfrm>
            <a:off x="502510" y="1171366"/>
            <a:ext cx="3079583" cy="2554545"/>
          </a:xfrm>
          <a:prstGeom prst="rect">
            <a:avLst/>
          </a:prstGeom>
          <a:noFill/>
        </p:spPr>
        <p:txBody>
          <a:bodyPr wrap="square" rtlCol="0">
            <a:spAutoFit/>
          </a:bodyPr>
          <a:lstStyle/>
          <a:p>
            <a:r>
              <a:rPr lang="zh-TW" altLang="en-US" sz="1600" dirty="0">
                <a:latin typeface="標楷體" panose="03000509000000000000" pitchFamily="65" charset="-120"/>
                <a:ea typeface="標楷體" panose="03000509000000000000" pitchFamily="65" charset="-120"/>
              </a:rPr>
              <a:t>製作目的：</a:t>
            </a:r>
          </a:p>
          <a:p>
            <a:pPr marL="457200" indent="-457200">
              <a:buFont typeface="+mj-lt"/>
              <a:buAutoNum type="arabicPeriod"/>
            </a:pPr>
            <a:r>
              <a:rPr lang="zh-TW" altLang="en-US" sz="1600" dirty="0">
                <a:latin typeface="標楷體" panose="03000509000000000000" pitchFamily="65" charset="-120"/>
                <a:ea typeface="標楷體" panose="03000509000000000000" pitchFamily="65" charset="-120"/>
              </a:rPr>
              <a:t>彙整單元測試及品質檢測之結果</a:t>
            </a:r>
            <a:endParaRPr lang="en-US" altLang="zh-TW" sz="1600" dirty="0">
              <a:latin typeface="標楷體" panose="03000509000000000000" pitchFamily="65" charset="-120"/>
              <a:ea typeface="標楷體" panose="03000509000000000000" pitchFamily="65" charset="-120"/>
            </a:endParaRPr>
          </a:p>
          <a:p>
            <a:pPr marL="457200" indent="-457200">
              <a:buFont typeface="+mj-lt"/>
              <a:buAutoNum type="arabicPeriod"/>
            </a:pPr>
            <a:r>
              <a:rPr lang="zh-TW" altLang="en-US" sz="1600" dirty="0">
                <a:latin typeface="標楷體" panose="03000509000000000000" pitchFamily="65" charset="-120"/>
                <a:ea typeface="標楷體" panose="03000509000000000000" pitchFamily="65" charset="-120"/>
              </a:rPr>
              <a:t>呈現繳交程式之近期品質曲線及程式碼建議</a:t>
            </a:r>
            <a:endParaRPr lang="en-US" altLang="zh-TW" sz="1600" dirty="0">
              <a:latin typeface="標楷體" panose="03000509000000000000" pitchFamily="65" charset="-120"/>
              <a:ea typeface="標楷體" panose="03000509000000000000" pitchFamily="65" charset="-120"/>
            </a:endParaRPr>
          </a:p>
          <a:p>
            <a:endParaRPr lang="en-US" altLang="zh-TW" sz="1600" dirty="0">
              <a:latin typeface="標楷體" panose="03000509000000000000" pitchFamily="65" charset="-120"/>
              <a:ea typeface="標楷體" panose="03000509000000000000" pitchFamily="65" charset="-120"/>
            </a:endParaRPr>
          </a:p>
          <a:p>
            <a:r>
              <a:rPr lang="zh-TW" altLang="en-US" sz="1600" dirty="0">
                <a:latin typeface="標楷體" panose="03000509000000000000" pitchFamily="65" charset="-120"/>
                <a:ea typeface="標楷體" panose="03000509000000000000" pitchFamily="65" charset="-120"/>
              </a:rPr>
              <a:t>彙整其他元件所擷取的資料，透過</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Vue.js</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前端框架顯示，內容包含</a:t>
            </a:r>
            <a:r>
              <a:rPr lang="zh-TW" altLang="en-US" sz="1600" dirty="0">
                <a:latin typeface="標楷體" panose="03000509000000000000" pitchFamily="65" charset="-120"/>
                <a:ea typeface="標楷體" panose="03000509000000000000" pitchFamily="65" charset="-120"/>
              </a:rPr>
              <a:t>程式碼建議、近期品質曲線、原始程式碼。</a:t>
            </a:r>
          </a:p>
        </p:txBody>
      </p:sp>
      <p:pic>
        <p:nvPicPr>
          <p:cNvPr id="7" name="圖片 6">
            <a:extLst>
              <a:ext uri="{FF2B5EF4-FFF2-40B4-BE49-F238E27FC236}">
                <a16:creationId xmlns:a16="http://schemas.microsoft.com/office/drawing/2014/main" id="{D96E660F-47C6-AEEE-BAD2-CE605933B1D5}"/>
              </a:ext>
            </a:extLst>
          </p:cNvPr>
          <p:cNvPicPr>
            <a:picLocks noChangeAspect="1"/>
          </p:cNvPicPr>
          <p:nvPr/>
        </p:nvPicPr>
        <p:blipFill rotWithShape="1">
          <a:blip r:embed="rId2"/>
          <a:srcRect r="1301"/>
          <a:stretch/>
        </p:blipFill>
        <p:spPr>
          <a:xfrm>
            <a:off x="3825240" y="3130010"/>
            <a:ext cx="4870442" cy="1188286"/>
          </a:xfrm>
          <a:prstGeom prst="rect">
            <a:avLst/>
          </a:prstGeom>
        </p:spPr>
      </p:pic>
      <p:pic>
        <p:nvPicPr>
          <p:cNvPr id="8" name="圖片 7">
            <a:extLst>
              <a:ext uri="{FF2B5EF4-FFF2-40B4-BE49-F238E27FC236}">
                <a16:creationId xmlns:a16="http://schemas.microsoft.com/office/drawing/2014/main" id="{5F9B04BE-AB30-6A32-05BD-E5AC3DD5B2A7}"/>
              </a:ext>
            </a:extLst>
          </p:cNvPr>
          <p:cNvPicPr>
            <a:picLocks noChangeAspect="1"/>
          </p:cNvPicPr>
          <p:nvPr/>
        </p:nvPicPr>
        <p:blipFill>
          <a:blip r:embed="rId3"/>
          <a:stretch>
            <a:fillRect/>
          </a:stretch>
        </p:blipFill>
        <p:spPr>
          <a:xfrm>
            <a:off x="3825240" y="964468"/>
            <a:ext cx="4870442" cy="2185206"/>
          </a:xfrm>
          <a:prstGeom prst="rect">
            <a:avLst/>
          </a:prstGeom>
        </p:spPr>
      </p:pic>
      <p:sp>
        <p:nvSpPr>
          <p:cNvPr id="3" name="文字方塊 2">
            <a:extLst>
              <a:ext uri="{FF2B5EF4-FFF2-40B4-BE49-F238E27FC236}">
                <a16:creationId xmlns:a16="http://schemas.microsoft.com/office/drawing/2014/main" id="{870A3362-1246-8A5A-32AB-DE6796393829}"/>
              </a:ext>
            </a:extLst>
          </p:cNvPr>
          <p:cNvSpPr txBox="1"/>
          <p:nvPr/>
        </p:nvSpPr>
        <p:spPr>
          <a:xfrm>
            <a:off x="8361556" y="4686301"/>
            <a:ext cx="708965" cy="307777"/>
          </a:xfrm>
          <a:prstGeom prst="rect">
            <a:avLst/>
          </a:prstGeom>
          <a:noFill/>
        </p:spPr>
        <p:txBody>
          <a:bodyPr wrap="square" rtlCol="0">
            <a:spAutoFit/>
          </a:bodyPr>
          <a:lstStyle/>
          <a:p>
            <a:pPr algn="ctr"/>
            <a:r>
              <a:rPr lang="en-US" altLang="zh-TW" dirty="0"/>
              <a:t>14</a:t>
            </a:r>
            <a:endParaRPr lang="zh-TW" altLang="en-US" dirty="0"/>
          </a:p>
        </p:txBody>
      </p:sp>
      <p:sp>
        <p:nvSpPr>
          <p:cNvPr id="2" name="矩形 1">
            <a:extLst>
              <a:ext uri="{FF2B5EF4-FFF2-40B4-BE49-F238E27FC236}">
                <a16:creationId xmlns:a16="http://schemas.microsoft.com/office/drawing/2014/main" id="{BB7DC0E0-8250-F780-C0FD-246D5B3090EC}"/>
              </a:ext>
            </a:extLst>
          </p:cNvPr>
          <p:cNvSpPr/>
          <p:nvPr/>
        </p:nvSpPr>
        <p:spPr>
          <a:xfrm>
            <a:off x="7894864" y="1796143"/>
            <a:ext cx="383722" cy="13338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矩形 3">
            <a:extLst>
              <a:ext uri="{FF2B5EF4-FFF2-40B4-BE49-F238E27FC236}">
                <a16:creationId xmlns:a16="http://schemas.microsoft.com/office/drawing/2014/main" id="{B393789E-AC80-3CDE-31F9-8EED46B4F563}"/>
              </a:ext>
            </a:extLst>
          </p:cNvPr>
          <p:cNvSpPr/>
          <p:nvPr/>
        </p:nvSpPr>
        <p:spPr>
          <a:xfrm>
            <a:off x="7197708" y="1796142"/>
            <a:ext cx="383722" cy="13338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90126129-1D5B-D6B4-A4B0-BEA5A6C90534}"/>
              </a:ext>
            </a:extLst>
          </p:cNvPr>
          <p:cNvSpPr/>
          <p:nvPr/>
        </p:nvSpPr>
        <p:spPr>
          <a:xfrm>
            <a:off x="4155621" y="3223717"/>
            <a:ext cx="1828800" cy="10205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88F0C00D-17AA-1F27-3BBB-DC01CB58406B}"/>
              </a:ext>
            </a:extLst>
          </p:cNvPr>
          <p:cNvSpPr/>
          <p:nvPr/>
        </p:nvSpPr>
        <p:spPr>
          <a:xfrm>
            <a:off x="6565413" y="3215553"/>
            <a:ext cx="1828800" cy="10205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068320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9"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25;p24">
            <a:extLst>
              <a:ext uri="{FF2B5EF4-FFF2-40B4-BE49-F238E27FC236}">
                <a16:creationId xmlns:a16="http://schemas.microsoft.com/office/drawing/2014/main" id="{F9B6405A-02BA-B1FA-6B7D-77B4A961DC28}"/>
              </a:ext>
            </a:extLst>
          </p:cNvPr>
          <p:cNvSpPr txBox="1">
            <a:spLocks/>
          </p:cNvSpPr>
          <p:nvPr/>
        </p:nvSpPr>
        <p:spPr>
          <a:xfrm>
            <a:off x="502510" y="183573"/>
            <a:ext cx="3906204" cy="13257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Red Hat Display"/>
              <a:buNone/>
              <a:defRPr sz="2800" b="1" i="0" u="none" strike="noStrike" cap="none">
                <a:solidFill>
                  <a:schemeClr val="dk1"/>
                </a:solidFill>
                <a:latin typeface="Red Hat Display"/>
                <a:ea typeface="Red Hat Display"/>
                <a:cs typeface="Red Hat Display"/>
                <a:sym typeface="Red Hat Display"/>
              </a:defRPr>
            </a:lvl1pPr>
            <a:lvl2pPr marR="0" lvl="1" algn="l" rtl="0">
              <a:lnSpc>
                <a:spcPct val="100000"/>
              </a:lnSpc>
              <a:spcBef>
                <a:spcPts val="0"/>
              </a:spcBef>
              <a:spcAft>
                <a:spcPts val="0"/>
              </a:spcAft>
              <a:buClr>
                <a:schemeClr val="dk1"/>
              </a:buClr>
              <a:buSzPts val="2800"/>
              <a:buFont typeface="Red Hat Display"/>
              <a:buNone/>
              <a:defRPr sz="2800" b="1" i="0" u="none" strike="noStrike" cap="none">
                <a:solidFill>
                  <a:schemeClr val="dk1"/>
                </a:solidFill>
                <a:latin typeface="Red Hat Display"/>
                <a:ea typeface="Red Hat Display"/>
                <a:cs typeface="Red Hat Display"/>
                <a:sym typeface="Red Hat Display"/>
              </a:defRPr>
            </a:lvl2pPr>
            <a:lvl3pPr marR="0" lvl="2" algn="l" rtl="0">
              <a:lnSpc>
                <a:spcPct val="100000"/>
              </a:lnSpc>
              <a:spcBef>
                <a:spcPts val="0"/>
              </a:spcBef>
              <a:spcAft>
                <a:spcPts val="0"/>
              </a:spcAft>
              <a:buClr>
                <a:schemeClr val="dk1"/>
              </a:buClr>
              <a:buSzPts val="2800"/>
              <a:buFont typeface="Red Hat Display"/>
              <a:buNone/>
              <a:defRPr sz="2800" b="1" i="0" u="none" strike="noStrike" cap="none">
                <a:solidFill>
                  <a:schemeClr val="dk1"/>
                </a:solidFill>
                <a:latin typeface="Red Hat Display"/>
                <a:ea typeface="Red Hat Display"/>
                <a:cs typeface="Red Hat Display"/>
                <a:sym typeface="Red Hat Display"/>
              </a:defRPr>
            </a:lvl3pPr>
            <a:lvl4pPr marR="0" lvl="3" algn="l" rtl="0">
              <a:lnSpc>
                <a:spcPct val="100000"/>
              </a:lnSpc>
              <a:spcBef>
                <a:spcPts val="0"/>
              </a:spcBef>
              <a:spcAft>
                <a:spcPts val="0"/>
              </a:spcAft>
              <a:buClr>
                <a:schemeClr val="dk1"/>
              </a:buClr>
              <a:buSzPts val="2800"/>
              <a:buFont typeface="Red Hat Display"/>
              <a:buNone/>
              <a:defRPr sz="2800" b="1" i="0" u="none" strike="noStrike" cap="none">
                <a:solidFill>
                  <a:schemeClr val="dk1"/>
                </a:solidFill>
                <a:latin typeface="Red Hat Display"/>
                <a:ea typeface="Red Hat Display"/>
                <a:cs typeface="Red Hat Display"/>
                <a:sym typeface="Red Hat Display"/>
              </a:defRPr>
            </a:lvl4pPr>
            <a:lvl5pPr marR="0" lvl="4" algn="l" rtl="0">
              <a:lnSpc>
                <a:spcPct val="100000"/>
              </a:lnSpc>
              <a:spcBef>
                <a:spcPts val="0"/>
              </a:spcBef>
              <a:spcAft>
                <a:spcPts val="0"/>
              </a:spcAft>
              <a:buClr>
                <a:schemeClr val="dk1"/>
              </a:buClr>
              <a:buSzPts val="2800"/>
              <a:buFont typeface="Red Hat Display"/>
              <a:buNone/>
              <a:defRPr sz="2800" b="1" i="0" u="none" strike="noStrike" cap="none">
                <a:solidFill>
                  <a:schemeClr val="dk1"/>
                </a:solidFill>
                <a:latin typeface="Red Hat Display"/>
                <a:ea typeface="Red Hat Display"/>
                <a:cs typeface="Red Hat Display"/>
                <a:sym typeface="Red Hat Display"/>
              </a:defRPr>
            </a:lvl5pPr>
            <a:lvl6pPr marR="0" lvl="5" algn="l" rtl="0">
              <a:lnSpc>
                <a:spcPct val="100000"/>
              </a:lnSpc>
              <a:spcBef>
                <a:spcPts val="0"/>
              </a:spcBef>
              <a:spcAft>
                <a:spcPts val="0"/>
              </a:spcAft>
              <a:buClr>
                <a:schemeClr val="dk1"/>
              </a:buClr>
              <a:buSzPts val="2800"/>
              <a:buFont typeface="Red Hat Display"/>
              <a:buNone/>
              <a:defRPr sz="2800" b="1" i="0" u="none" strike="noStrike" cap="none">
                <a:solidFill>
                  <a:schemeClr val="dk1"/>
                </a:solidFill>
                <a:latin typeface="Red Hat Display"/>
                <a:ea typeface="Red Hat Display"/>
                <a:cs typeface="Red Hat Display"/>
                <a:sym typeface="Red Hat Display"/>
              </a:defRPr>
            </a:lvl6pPr>
            <a:lvl7pPr marR="0" lvl="6" algn="l" rtl="0">
              <a:lnSpc>
                <a:spcPct val="100000"/>
              </a:lnSpc>
              <a:spcBef>
                <a:spcPts val="0"/>
              </a:spcBef>
              <a:spcAft>
                <a:spcPts val="0"/>
              </a:spcAft>
              <a:buClr>
                <a:schemeClr val="dk1"/>
              </a:buClr>
              <a:buSzPts val="2800"/>
              <a:buFont typeface="Red Hat Display"/>
              <a:buNone/>
              <a:defRPr sz="2800" b="1" i="0" u="none" strike="noStrike" cap="none">
                <a:solidFill>
                  <a:schemeClr val="dk1"/>
                </a:solidFill>
                <a:latin typeface="Red Hat Display"/>
                <a:ea typeface="Red Hat Display"/>
                <a:cs typeface="Red Hat Display"/>
                <a:sym typeface="Red Hat Display"/>
              </a:defRPr>
            </a:lvl7pPr>
            <a:lvl8pPr marR="0" lvl="7" algn="l" rtl="0">
              <a:lnSpc>
                <a:spcPct val="100000"/>
              </a:lnSpc>
              <a:spcBef>
                <a:spcPts val="0"/>
              </a:spcBef>
              <a:spcAft>
                <a:spcPts val="0"/>
              </a:spcAft>
              <a:buClr>
                <a:schemeClr val="dk1"/>
              </a:buClr>
              <a:buSzPts val="2800"/>
              <a:buFont typeface="Red Hat Display"/>
              <a:buNone/>
              <a:defRPr sz="2800" b="1" i="0" u="none" strike="noStrike" cap="none">
                <a:solidFill>
                  <a:schemeClr val="dk1"/>
                </a:solidFill>
                <a:latin typeface="Red Hat Display"/>
                <a:ea typeface="Red Hat Display"/>
                <a:cs typeface="Red Hat Display"/>
                <a:sym typeface="Red Hat Display"/>
              </a:defRPr>
            </a:lvl8pPr>
            <a:lvl9pPr marR="0" lvl="8" algn="l" rtl="0">
              <a:lnSpc>
                <a:spcPct val="100000"/>
              </a:lnSpc>
              <a:spcBef>
                <a:spcPts val="0"/>
              </a:spcBef>
              <a:spcAft>
                <a:spcPts val="0"/>
              </a:spcAft>
              <a:buClr>
                <a:schemeClr val="dk1"/>
              </a:buClr>
              <a:buSzPts val="2800"/>
              <a:buFont typeface="Red Hat Display"/>
              <a:buNone/>
              <a:defRPr sz="2800" b="1" i="0" u="none" strike="noStrike" cap="none">
                <a:solidFill>
                  <a:schemeClr val="dk1"/>
                </a:solidFill>
                <a:latin typeface="Red Hat Display"/>
                <a:ea typeface="Red Hat Display"/>
                <a:cs typeface="Red Hat Display"/>
                <a:sym typeface="Red Hat Display"/>
              </a:defRPr>
            </a:lvl9pPr>
          </a:lstStyle>
          <a:p>
            <a:pPr algn="just">
              <a:lnSpc>
                <a:spcPct val="110000"/>
              </a:lnSpc>
            </a:pPr>
            <a:r>
              <a:rPr lang="zh-TW" altLang="en-US" sz="2000" dirty="0">
                <a:latin typeface="標楷體" panose="03000509000000000000" pitchFamily="65" charset="-120"/>
                <a:ea typeface="標楷體" panose="03000509000000000000" pitchFamily="65" charset="-120"/>
                <a:cs typeface="Times New Roman" panose="02020603050405020304" pitchFamily="18" charset="0"/>
              </a:rPr>
              <a:t>建議程式碼  </a:t>
            </a:r>
            <a:r>
              <a:rPr lang="en-US" altLang="zh-TW" sz="2000" dirty="0">
                <a:latin typeface="標楷體" panose="03000509000000000000" pitchFamily="65" charset="-120"/>
                <a:ea typeface="標楷體" panose="03000509000000000000" pitchFamily="65" charset="-120"/>
                <a:cs typeface="Times New Roman" panose="02020603050405020304" pitchFamily="18" charset="0"/>
              </a:rPr>
              <a:t>/</a:t>
            </a:r>
            <a:r>
              <a:rPr lang="zh-TW" altLang="en-US" sz="2000" dirty="0">
                <a:latin typeface="標楷體" panose="03000509000000000000" pitchFamily="65" charset="-120"/>
                <a:ea typeface="標楷體" panose="03000509000000000000" pitchFamily="65" charset="-120"/>
                <a:cs typeface="Times New Roman" panose="02020603050405020304" pitchFamily="18" charset="0"/>
              </a:rPr>
              <a:t>  觀看程式碼</a:t>
            </a:r>
            <a:endParaRPr lang="en-US" altLang="zh-TW" sz="2000" dirty="0">
              <a:latin typeface="標楷體" panose="03000509000000000000" pitchFamily="65" charset="-120"/>
              <a:ea typeface="標楷體" panose="03000509000000000000" pitchFamily="65" charset="-120"/>
              <a:cs typeface="Times New Roman" panose="02020603050405020304" pitchFamily="18" charset="0"/>
            </a:endParaRPr>
          </a:p>
        </p:txBody>
      </p:sp>
      <p:sp>
        <p:nvSpPr>
          <p:cNvPr id="4" name="文字方塊 3">
            <a:extLst>
              <a:ext uri="{FF2B5EF4-FFF2-40B4-BE49-F238E27FC236}">
                <a16:creationId xmlns:a16="http://schemas.microsoft.com/office/drawing/2014/main" id="{554E1445-C623-7C01-CED8-C0E806DD554C}"/>
              </a:ext>
            </a:extLst>
          </p:cNvPr>
          <p:cNvSpPr txBox="1"/>
          <p:nvPr/>
        </p:nvSpPr>
        <p:spPr>
          <a:xfrm>
            <a:off x="502509" y="1216178"/>
            <a:ext cx="5294133" cy="1815882"/>
          </a:xfrm>
          <a:prstGeom prst="rect">
            <a:avLst/>
          </a:prstGeom>
          <a:noFill/>
        </p:spPr>
        <p:txBody>
          <a:bodyPr wrap="square" rtlCol="0">
            <a:spAutoFit/>
          </a:bodyPr>
          <a:lstStyle/>
          <a:p>
            <a:r>
              <a:rPr lang="zh-TW" altLang="en-US" sz="1600" dirty="0">
                <a:latin typeface="標楷體" panose="03000509000000000000" pitchFamily="65" charset="-120"/>
                <a:ea typeface="標楷體" panose="03000509000000000000" pitchFamily="65" charset="-120"/>
              </a:rPr>
              <a:t>建議程式碼：</a:t>
            </a:r>
            <a:endParaRPr lang="en-US" altLang="zh-TW" sz="1600" dirty="0">
              <a:latin typeface="標楷體" panose="03000509000000000000" pitchFamily="65" charset="-120"/>
              <a:ea typeface="標楷體" panose="03000509000000000000" pitchFamily="65" charset="-120"/>
            </a:endParaRPr>
          </a:p>
          <a:p>
            <a:r>
              <a:rPr lang="zh-TW" altLang="en-US" sz="1600" dirty="0">
                <a:latin typeface="標楷體" panose="03000509000000000000" pitchFamily="65" charset="-120"/>
                <a:ea typeface="標楷體" panose="03000509000000000000" pitchFamily="65" charset="-120"/>
              </a:rPr>
              <a:t>    擷取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SonarQube</a:t>
            </a:r>
            <a:r>
              <a:rPr lang="zh-TW" altLang="en-US" sz="1600" dirty="0">
                <a:latin typeface="標楷體" panose="03000509000000000000" pitchFamily="65" charset="-120"/>
                <a:ea typeface="標楷體" panose="03000509000000000000" pitchFamily="65" charset="-120"/>
              </a:rPr>
              <a:t> 所提供的程式碼建議並將其建議與問題發生的行數顯示在獨立的視窗中。</a:t>
            </a:r>
            <a:endParaRPr lang="en-US" altLang="zh-TW" sz="1600" dirty="0">
              <a:latin typeface="標楷體" panose="03000509000000000000" pitchFamily="65" charset="-120"/>
              <a:ea typeface="標楷體" panose="03000509000000000000" pitchFamily="65" charset="-120"/>
            </a:endParaRPr>
          </a:p>
          <a:p>
            <a:endParaRPr lang="en-US" altLang="zh-TW" sz="1600" dirty="0">
              <a:latin typeface="標楷體" panose="03000509000000000000" pitchFamily="65" charset="-120"/>
              <a:ea typeface="標楷體" panose="03000509000000000000" pitchFamily="65" charset="-120"/>
            </a:endParaRPr>
          </a:p>
          <a:p>
            <a:r>
              <a:rPr lang="zh-TW" altLang="en-US" sz="1600" dirty="0">
                <a:latin typeface="標楷體" panose="03000509000000000000" pitchFamily="65" charset="-120"/>
                <a:ea typeface="標楷體" panose="03000509000000000000" pitchFamily="65" charset="-120"/>
              </a:rPr>
              <a:t>觀看程式碼：</a:t>
            </a:r>
            <a:endParaRPr lang="en-US" altLang="zh-TW" sz="1600" dirty="0">
              <a:latin typeface="標楷體" panose="03000509000000000000" pitchFamily="65" charset="-120"/>
              <a:ea typeface="標楷體" panose="03000509000000000000" pitchFamily="65" charset="-120"/>
            </a:endParaRPr>
          </a:p>
          <a:p>
            <a:r>
              <a:rPr lang="zh-TW" altLang="en-US" sz="1600" dirty="0">
                <a:latin typeface="標楷體" panose="03000509000000000000" pitchFamily="65" charset="-120"/>
                <a:ea typeface="標楷體" panose="03000509000000000000" pitchFamily="65" charset="-120"/>
              </a:rPr>
              <a:t>    將學生繳交作業時的原始程式碼顯示在獨立的視窗中。</a:t>
            </a:r>
            <a:endParaRPr lang="en-US" altLang="zh-TW" sz="1600" dirty="0">
              <a:latin typeface="標楷體" panose="03000509000000000000" pitchFamily="65" charset="-120"/>
              <a:ea typeface="標楷體" panose="03000509000000000000" pitchFamily="65" charset="-120"/>
            </a:endParaRPr>
          </a:p>
          <a:p>
            <a:endParaRPr lang="zh-TW" altLang="en-US" sz="1600" dirty="0">
              <a:latin typeface="標楷體" panose="03000509000000000000" pitchFamily="65" charset="-120"/>
              <a:ea typeface="標楷體" panose="03000509000000000000" pitchFamily="65" charset="-120"/>
            </a:endParaRPr>
          </a:p>
        </p:txBody>
      </p:sp>
      <p:pic>
        <p:nvPicPr>
          <p:cNvPr id="6" name="圖片 5">
            <a:extLst>
              <a:ext uri="{FF2B5EF4-FFF2-40B4-BE49-F238E27FC236}">
                <a16:creationId xmlns:a16="http://schemas.microsoft.com/office/drawing/2014/main" id="{80B8F76A-6446-262A-52A4-0CA43ADD7572}"/>
              </a:ext>
            </a:extLst>
          </p:cNvPr>
          <p:cNvPicPr>
            <a:picLocks noChangeAspect="1"/>
          </p:cNvPicPr>
          <p:nvPr/>
        </p:nvPicPr>
        <p:blipFill rotWithShape="1">
          <a:blip r:embed="rId3"/>
          <a:srcRect t="14075" r="1511"/>
          <a:stretch/>
        </p:blipFill>
        <p:spPr>
          <a:xfrm>
            <a:off x="626656" y="3032060"/>
            <a:ext cx="3963382" cy="1649185"/>
          </a:xfrm>
          <a:prstGeom prst="rect">
            <a:avLst/>
          </a:prstGeom>
        </p:spPr>
      </p:pic>
      <p:grpSp>
        <p:nvGrpSpPr>
          <p:cNvPr id="21" name="群組 20">
            <a:extLst>
              <a:ext uri="{FF2B5EF4-FFF2-40B4-BE49-F238E27FC236}">
                <a16:creationId xmlns:a16="http://schemas.microsoft.com/office/drawing/2014/main" id="{29268BF2-A834-624D-A40B-E5330A2A3937}"/>
              </a:ext>
            </a:extLst>
          </p:cNvPr>
          <p:cNvGrpSpPr/>
          <p:nvPr/>
        </p:nvGrpSpPr>
        <p:grpSpPr>
          <a:xfrm>
            <a:off x="5920789" y="1010690"/>
            <a:ext cx="3053084" cy="3310998"/>
            <a:chOff x="5925561" y="1312768"/>
            <a:chExt cx="3053084" cy="3310998"/>
          </a:xfrm>
        </p:grpSpPr>
        <p:pic>
          <p:nvPicPr>
            <p:cNvPr id="16" name="圖片 15">
              <a:extLst>
                <a:ext uri="{FF2B5EF4-FFF2-40B4-BE49-F238E27FC236}">
                  <a16:creationId xmlns:a16="http://schemas.microsoft.com/office/drawing/2014/main" id="{F1EEF38B-F105-8DD6-DDC5-2C5C14FD600A}"/>
                </a:ext>
              </a:extLst>
            </p:cNvPr>
            <p:cNvPicPr>
              <a:picLocks noChangeAspect="1"/>
            </p:cNvPicPr>
            <p:nvPr/>
          </p:nvPicPr>
          <p:blipFill>
            <a:blip r:embed="rId4"/>
            <a:stretch>
              <a:fillRect/>
            </a:stretch>
          </p:blipFill>
          <p:spPr>
            <a:xfrm>
              <a:off x="5925561" y="1312768"/>
              <a:ext cx="3053082" cy="2222366"/>
            </a:xfrm>
            <a:prstGeom prst="rect">
              <a:avLst/>
            </a:prstGeom>
          </p:spPr>
        </p:pic>
        <p:pic>
          <p:nvPicPr>
            <p:cNvPr id="18" name="圖片 17">
              <a:extLst>
                <a:ext uri="{FF2B5EF4-FFF2-40B4-BE49-F238E27FC236}">
                  <a16:creationId xmlns:a16="http://schemas.microsoft.com/office/drawing/2014/main" id="{CB9E06CC-AFD8-E9E1-97B9-5BDB3946A10E}"/>
                </a:ext>
              </a:extLst>
            </p:cNvPr>
            <p:cNvPicPr>
              <a:picLocks noChangeAspect="1"/>
            </p:cNvPicPr>
            <p:nvPr/>
          </p:nvPicPr>
          <p:blipFill>
            <a:blip r:embed="rId5"/>
            <a:stretch>
              <a:fillRect/>
            </a:stretch>
          </p:blipFill>
          <p:spPr>
            <a:xfrm>
              <a:off x="5925563" y="3535135"/>
              <a:ext cx="3053082" cy="1088631"/>
            </a:xfrm>
            <a:prstGeom prst="rect">
              <a:avLst/>
            </a:prstGeom>
          </p:spPr>
        </p:pic>
      </p:grpSp>
      <p:sp>
        <p:nvSpPr>
          <p:cNvPr id="2" name="文字方塊 1">
            <a:extLst>
              <a:ext uri="{FF2B5EF4-FFF2-40B4-BE49-F238E27FC236}">
                <a16:creationId xmlns:a16="http://schemas.microsoft.com/office/drawing/2014/main" id="{8B6F0611-8672-890C-E8E3-D01074CDF490}"/>
              </a:ext>
            </a:extLst>
          </p:cNvPr>
          <p:cNvSpPr txBox="1"/>
          <p:nvPr/>
        </p:nvSpPr>
        <p:spPr>
          <a:xfrm>
            <a:off x="8361556" y="4686301"/>
            <a:ext cx="708965" cy="307777"/>
          </a:xfrm>
          <a:prstGeom prst="rect">
            <a:avLst/>
          </a:prstGeom>
          <a:noFill/>
        </p:spPr>
        <p:txBody>
          <a:bodyPr wrap="square" rtlCol="0">
            <a:spAutoFit/>
          </a:bodyPr>
          <a:lstStyle/>
          <a:p>
            <a:pPr algn="ctr"/>
            <a:r>
              <a:rPr lang="en-US" altLang="zh-TW" dirty="0"/>
              <a:t>15</a:t>
            </a:r>
            <a:endParaRPr lang="zh-TW" altLang="en-US" dirty="0"/>
          </a:p>
        </p:txBody>
      </p:sp>
    </p:spTree>
    <p:extLst>
      <p:ext uri="{BB962C8B-B14F-4D97-AF65-F5344CB8AC3E}">
        <p14:creationId xmlns:p14="http://schemas.microsoft.com/office/powerpoint/2010/main" val="3080195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25;p24">
            <a:extLst>
              <a:ext uri="{FF2B5EF4-FFF2-40B4-BE49-F238E27FC236}">
                <a16:creationId xmlns:a16="http://schemas.microsoft.com/office/drawing/2014/main" id="{44689A19-EABC-4A85-4FD3-2F26D668B050}"/>
              </a:ext>
            </a:extLst>
          </p:cNvPr>
          <p:cNvSpPr txBox="1">
            <a:spLocks/>
          </p:cNvSpPr>
          <p:nvPr/>
        </p:nvSpPr>
        <p:spPr>
          <a:xfrm>
            <a:off x="448082" y="183573"/>
            <a:ext cx="3906204" cy="13257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Red Hat Display"/>
              <a:buNone/>
              <a:defRPr sz="2800" b="1" i="0" u="none" strike="noStrike" cap="none">
                <a:solidFill>
                  <a:schemeClr val="dk1"/>
                </a:solidFill>
                <a:latin typeface="Red Hat Display"/>
                <a:ea typeface="Red Hat Display"/>
                <a:cs typeface="Red Hat Display"/>
                <a:sym typeface="Red Hat Display"/>
              </a:defRPr>
            </a:lvl1pPr>
            <a:lvl2pPr marR="0" lvl="1" algn="l" rtl="0">
              <a:lnSpc>
                <a:spcPct val="100000"/>
              </a:lnSpc>
              <a:spcBef>
                <a:spcPts val="0"/>
              </a:spcBef>
              <a:spcAft>
                <a:spcPts val="0"/>
              </a:spcAft>
              <a:buClr>
                <a:schemeClr val="dk1"/>
              </a:buClr>
              <a:buSzPts val="2800"/>
              <a:buFont typeface="Red Hat Display"/>
              <a:buNone/>
              <a:defRPr sz="2800" b="1" i="0" u="none" strike="noStrike" cap="none">
                <a:solidFill>
                  <a:schemeClr val="dk1"/>
                </a:solidFill>
                <a:latin typeface="Red Hat Display"/>
                <a:ea typeface="Red Hat Display"/>
                <a:cs typeface="Red Hat Display"/>
                <a:sym typeface="Red Hat Display"/>
              </a:defRPr>
            </a:lvl2pPr>
            <a:lvl3pPr marR="0" lvl="2" algn="l" rtl="0">
              <a:lnSpc>
                <a:spcPct val="100000"/>
              </a:lnSpc>
              <a:spcBef>
                <a:spcPts val="0"/>
              </a:spcBef>
              <a:spcAft>
                <a:spcPts val="0"/>
              </a:spcAft>
              <a:buClr>
                <a:schemeClr val="dk1"/>
              </a:buClr>
              <a:buSzPts val="2800"/>
              <a:buFont typeface="Red Hat Display"/>
              <a:buNone/>
              <a:defRPr sz="2800" b="1" i="0" u="none" strike="noStrike" cap="none">
                <a:solidFill>
                  <a:schemeClr val="dk1"/>
                </a:solidFill>
                <a:latin typeface="Red Hat Display"/>
                <a:ea typeface="Red Hat Display"/>
                <a:cs typeface="Red Hat Display"/>
                <a:sym typeface="Red Hat Display"/>
              </a:defRPr>
            </a:lvl3pPr>
            <a:lvl4pPr marR="0" lvl="3" algn="l" rtl="0">
              <a:lnSpc>
                <a:spcPct val="100000"/>
              </a:lnSpc>
              <a:spcBef>
                <a:spcPts val="0"/>
              </a:spcBef>
              <a:spcAft>
                <a:spcPts val="0"/>
              </a:spcAft>
              <a:buClr>
                <a:schemeClr val="dk1"/>
              </a:buClr>
              <a:buSzPts val="2800"/>
              <a:buFont typeface="Red Hat Display"/>
              <a:buNone/>
              <a:defRPr sz="2800" b="1" i="0" u="none" strike="noStrike" cap="none">
                <a:solidFill>
                  <a:schemeClr val="dk1"/>
                </a:solidFill>
                <a:latin typeface="Red Hat Display"/>
                <a:ea typeface="Red Hat Display"/>
                <a:cs typeface="Red Hat Display"/>
                <a:sym typeface="Red Hat Display"/>
              </a:defRPr>
            </a:lvl4pPr>
            <a:lvl5pPr marR="0" lvl="4" algn="l" rtl="0">
              <a:lnSpc>
                <a:spcPct val="100000"/>
              </a:lnSpc>
              <a:spcBef>
                <a:spcPts val="0"/>
              </a:spcBef>
              <a:spcAft>
                <a:spcPts val="0"/>
              </a:spcAft>
              <a:buClr>
                <a:schemeClr val="dk1"/>
              </a:buClr>
              <a:buSzPts val="2800"/>
              <a:buFont typeface="Red Hat Display"/>
              <a:buNone/>
              <a:defRPr sz="2800" b="1" i="0" u="none" strike="noStrike" cap="none">
                <a:solidFill>
                  <a:schemeClr val="dk1"/>
                </a:solidFill>
                <a:latin typeface="Red Hat Display"/>
                <a:ea typeface="Red Hat Display"/>
                <a:cs typeface="Red Hat Display"/>
                <a:sym typeface="Red Hat Display"/>
              </a:defRPr>
            </a:lvl5pPr>
            <a:lvl6pPr marR="0" lvl="5" algn="l" rtl="0">
              <a:lnSpc>
                <a:spcPct val="100000"/>
              </a:lnSpc>
              <a:spcBef>
                <a:spcPts val="0"/>
              </a:spcBef>
              <a:spcAft>
                <a:spcPts val="0"/>
              </a:spcAft>
              <a:buClr>
                <a:schemeClr val="dk1"/>
              </a:buClr>
              <a:buSzPts val="2800"/>
              <a:buFont typeface="Red Hat Display"/>
              <a:buNone/>
              <a:defRPr sz="2800" b="1" i="0" u="none" strike="noStrike" cap="none">
                <a:solidFill>
                  <a:schemeClr val="dk1"/>
                </a:solidFill>
                <a:latin typeface="Red Hat Display"/>
                <a:ea typeface="Red Hat Display"/>
                <a:cs typeface="Red Hat Display"/>
                <a:sym typeface="Red Hat Display"/>
              </a:defRPr>
            </a:lvl6pPr>
            <a:lvl7pPr marR="0" lvl="6" algn="l" rtl="0">
              <a:lnSpc>
                <a:spcPct val="100000"/>
              </a:lnSpc>
              <a:spcBef>
                <a:spcPts val="0"/>
              </a:spcBef>
              <a:spcAft>
                <a:spcPts val="0"/>
              </a:spcAft>
              <a:buClr>
                <a:schemeClr val="dk1"/>
              </a:buClr>
              <a:buSzPts val="2800"/>
              <a:buFont typeface="Red Hat Display"/>
              <a:buNone/>
              <a:defRPr sz="2800" b="1" i="0" u="none" strike="noStrike" cap="none">
                <a:solidFill>
                  <a:schemeClr val="dk1"/>
                </a:solidFill>
                <a:latin typeface="Red Hat Display"/>
                <a:ea typeface="Red Hat Display"/>
                <a:cs typeface="Red Hat Display"/>
                <a:sym typeface="Red Hat Display"/>
              </a:defRPr>
            </a:lvl7pPr>
            <a:lvl8pPr marR="0" lvl="7" algn="l" rtl="0">
              <a:lnSpc>
                <a:spcPct val="100000"/>
              </a:lnSpc>
              <a:spcBef>
                <a:spcPts val="0"/>
              </a:spcBef>
              <a:spcAft>
                <a:spcPts val="0"/>
              </a:spcAft>
              <a:buClr>
                <a:schemeClr val="dk1"/>
              </a:buClr>
              <a:buSzPts val="2800"/>
              <a:buFont typeface="Red Hat Display"/>
              <a:buNone/>
              <a:defRPr sz="2800" b="1" i="0" u="none" strike="noStrike" cap="none">
                <a:solidFill>
                  <a:schemeClr val="dk1"/>
                </a:solidFill>
                <a:latin typeface="Red Hat Display"/>
                <a:ea typeface="Red Hat Display"/>
                <a:cs typeface="Red Hat Display"/>
                <a:sym typeface="Red Hat Display"/>
              </a:defRPr>
            </a:lvl8pPr>
            <a:lvl9pPr marR="0" lvl="8" algn="l" rtl="0">
              <a:lnSpc>
                <a:spcPct val="100000"/>
              </a:lnSpc>
              <a:spcBef>
                <a:spcPts val="0"/>
              </a:spcBef>
              <a:spcAft>
                <a:spcPts val="0"/>
              </a:spcAft>
              <a:buClr>
                <a:schemeClr val="dk1"/>
              </a:buClr>
              <a:buSzPts val="2800"/>
              <a:buFont typeface="Red Hat Display"/>
              <a:buNone/>
              <a:defRPr sz="2800" b="1" i="0" u="none" strike="noStrike" cap="none">
                <a:solidFill>
                  <a:schemeClr val="dk1"/>
                </a:solidFill>
                <a:latin typeface="Red Hat Display"/>
                <a:ea typeface="Red Hat Display"/>
                <a:cs typeface="Red Hat Display"/>
                <a:sym typeface="Red Hat Display"/>
              </a:defRPr>
            </a:lvl9pPr>
          </a:lstStyle>
          <a:p>
            <a:pPr algn="just">
              <a:lnSpc>
                <a:spcPct val="110000"/>
              </a:lnSpc>
            </a:pPr>
            <a:r>
              <a:rPr lang="zh-TW" altLang="en-US" sz="2000" dirty="0">
                <a:latin typeface="標楷體" panose="03000509000000000000" pitchFamily="65" charset="-120"/>
                <a:ea typeface="標楷體" panose="03000509000000000000" pitchFamily="65" charset="-120"/>
                <a:cs typeface="Times New Roman" panose="02020603050405020304" pitchFamily="18" charset="0"/>
              </a:rPr>
              <a:t>曲線圖</a:t>
            </a:r>
            <a:endParaRPr lang="en-US" altLang="zh-TW" sz="2000" dirty="0">
              <a:latin typeface="標楷體" panose="03000509000000000000" pitchFamily="65" charset="-120"/>
              <a:ea typeface="標楷體" panose="03000509000000000000" pitchFamily="65" charset="-120"/>
              <a:cs typeface="Times New Roman" panose="02020603050405020304" pitchFamily="18" charset="0"/>
            </a:endParaRPr>
          </a:p>
        </p:txBody>
      </p:sp>
      <p:pic>
        <p:nvPicPr>
          <p:cNvPr id="5" name="圖片 4">
            <a:extLst>
              <a:ext uri="{FF2B5EF4-FFF2-40B4-BE49-F238E27FC236}">
                <a16:creationId xmlns:a16="http://schemas.microsoft.com/office/drawing/2014/main" id="{57E83DC8-299D-4A25-1983-C6BC8C275F07}"/>
              </a:ext>
            </a:extLst>
          </p:cNvPr>
          <p:cNvPicPr>
            <a:picLocks noChangeAspect="1"/>
          </p:cNvPicPr>
          <p:nvPr/>
        </p:nvPicPr>
        <p:blipFill rotWithShape="1">
          <a:blip r:embed="rId2"/>
          <a:srcRect l="798"/>
          <a:stretch/>
        </p:blipFill>
        <p:spPr>
          <a:xfrm>
            <a:off x="5015930" y="2714605"/>
            <a:ext cx="2985070" cy="154533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圖片 6">
            <a:extLst>
              <a:ext uri="{FF2B5EF4-FFF2-40B4-BE49-F238E27FC236}">
                <a16:creationId xmlns:a16="http://schemas.microsoft.com/office/drawing/2014/main" id="{FB52AF9B-D6B9-9723-F1EB-F0CB2F0EFA92}"/>
              </a:ext>
            </a:extLst>
          </p:cNvPr>
          <p:cNvPicPr>
            <a:picLocks noChangeAspect="1"/>
          </p:cNvPicPr>
          <p:nvPr/>
        </p:nvPicPr>
        <p:blipFill rotWithShape="1">
          <a:blip r:embed="rId3"/>
          <a:srcRect l="1" r="996"/>
          <a:stretch/>
        </p:blipFill>
        <p:spPr>
          <a:xfrm>
            <a:off x="600980" y="2714605"/>
            <a:ext cx="2985364" cy="154533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文字方塊 9">
            <a:extLst>
              <a:ext uri="{FF2B5EF4-FFF2-40B4-BE49-F238E27FC236}">
                <a16:creationId xmlns:a16="http://schemas.microsoft.com/office/drawing/2014/main" id="{491DE8B9-0B91-23A5-63C9-2A0036824AF1}"/>
              </a:ext>
            </a:extLst>
          </p:cNvPr>
          <p:cNvSpPr txBox="1"/>
          <p:nvPr/>
        </p:nvSpPr>
        <p:spPr>
          <a:xfrm>
            <a:off x="448082" y="1204721"/>
            <a:ext cx="7552918" cy="1077218"/>
          </a:xfrm>
          <a:prstGeom prst="rect">
            <a:avLst/>
          </a:prstGeom>
          <a:noFill/>
        </p:spPr>
        <p:txBody>
          <a:bodyPr wrap="square" rtlCol="0">
            <a:spAutoFit/>
          </a:bodyPr>
          <a:lstStyle/>
          <a:p>
            <a:r>
              <a:rPr lang="zh-TW" altLang="en-US" sz="1600" dirty="0">
                <a:latin typeface="標楷體" panose="03000509000000000000" pitchFamily="65" charset="-120"/>
                <a:ea typeface="標楷體" panose="03000509000000000000" pitchFamily="65" charset="-120"/>
              </a:rPr>
              <a:t>製作目的：</a:t>
            </a:r>
            <a:endParaRPr lang="en-US" altLang="zh-TW" sz="1600" dirty="0">
              <a:latin typeface="標楷體" panose="03000509000000000000" pitchFamily="65" charset="-120"/>
              <a:ea typeface="標楷體" panose="03000509000000000000" pitchFamily="65" charset="-120"/>
            </a:endParaRPr>
          </a:p>
          <a:p>
            <a:r>
              <a:rPr lang="zh-TW" altLang="en-US" sz="1600" dirty="0">
                <a:latin typeface="標楷體" panose="03000509000000000000" pitchFamily="65" charset="-120"/>
                <a:ea typeface="標楷體" panose="03000509000000000000" pitchFamily="65" charset="-120"/>
              </a:rPr>
              <a:t>讓學生能快速了解近期程式碼繳交狀況</a:t>
            </a:r>
            <a:endParaRPr lang="en-US" altLang="zh-TW" sz="1600" dirty="0">
              <a:latin typeface="標楷體" panose="03000509000000000000" pitchFamily="65" charset="-120"/>
              <a:ea typeface="標楷體" panose="03000509000000000000" pitchFamily="65" charset="-120"/>
            </a:endParaRPr>
          </a:p>
          <a:p>
            <a:endParaRPr lang="en-US" altLang="zh-TW" sz="1600" dirty="0">
              <a:latin typeface="標楷體" panose="03000509000000000000" pitchFamily="65" charset="-120"/>
              <a:ea typeface="標楷體" panose="03000509000000000000" pitchFamily="65" charset="-120"/>
            </a:endParaRPr>
          </a:p>
          <a:p>
            <a:r>
              <a:rPr lang="zh-TW" altLang="en-US" sz="1600" dirty="0">
                <a:latin typeface="標楷體" panose="03000509000000000000" pitchFamily="65" charset="-120"/>
                <a:ea typeface="標楷體" panose="03000509000000000000" pitchFamily="65" charset="-120"/>
              </a:rPr>
              <a:t>目前提供歷次繳交程式碼的</a:t>
            </a:r>
            <a:r>
              <a:rPr lang="en-US" altLang="zh-TW" sz="1600" dirty="0">
                <a:latin typeface="Times New Roman" panose="02020603050405020304" pitchFamily="18" charset="0"/>
                <a:ea typeface="標楷體" panose="03000509000000000000" pitchFamily="65" charset="-120"/>
              </a:rPr>
              <a:t>Bugs</a:t>
            </a:r>
            <a:r>
              <a:rPr lang="zh-TW" altLang="en-US" sz="1600" dirty="0">
                <a:latin typeface="Times New Roman" panose="02020603050405020304" pitchFamily="18" charset="0"/>
                <a:ea typeface="標楷體" panose="03000509000000000000" pitchFamily="65" charset="-120"/>
              </a:rPr>
              <a:t>數目，以及</a:t>
            </a:r>
            <a:r>
              <a:rPr lang="en-US" altLang="zh-TW" sz="1600" dirty="0">
                <a:latin typeface="Times New Roman" panose="02020603050405020304" pitchFamily="18" charset="0"/>
                <a:ea typeface="標楷體" panose="03000509000000000000" pitchFamily="65" charset="-120"/>
              </a:rPr>
              <a:t>Code Smells</a:t>
            </a:r>
            <a:r>
              <a:rPr lang="zh-TW" altLang="en-US" sz="1600" dirty="0">
                <a:latin typeface="標楷體" panose="03000509000000000000" pitchFamily="65" charset="-120"/>
                <a:ea typeface="標楷體" panose="03000509000000000000" pitchFamily="65" charset="-120"/>
              </a:rPr>
              <a:t>的數目給使用者參考。</a:t>
            </a:r>
          </a:p>
        </p:txBody>
      </p:sp>
      <p:sp>
        <p:nvSpPr>
          <p:cNvPr id="2" name="文字方塊 1">
            <a:extLst>
              <a:ext uri="{FF2B5EF4-FFF2-40B4-BE49-F238E27FC236}">
                <a16:creationId xmlns:a16="http://schemas.microsoft.com/office/drawing/2014/main" id="{270D8EE8-D9A6-8A1F-9DEE-D13A07A060C4}"/>
              </a:ext>
            </a:extLst>
          </p:cNvPr>
          <p:cNvSpPr txBox="1"/>
          <p:nvPr/>
        </p:nvSpPr>
        <p:spPr>
          <a:xfrm>
            <a:off x="8361556" y="4686301"/>
            <a:ext cx="708965" cy="307777"/>
          </a:xfrm>
          <a:prstGeom prst="rect">
            <a:avLst/>
          </a:prstGeom>
          <a:noFill/>
        </p:spPr>
        <p:txBody>
          <a:bodyPr wrap="square" rtlCol="0">
            <a:spAutoFit/>
          </a:bodyPr>
          <a:lstStyle/>
          <a:p>
            <a:pPr algn="ctr"/>
            <a:r>
              <a:rPr lang="en-US" altLang="zh-TW" dirty="0"/>
              <a:t>16</a:t>
            </a:r>
            <a:endParaRPr lang="zh-TW" altLang="en-US" dirty="0"/>
          </a:p>
        </p:txBody>
      </p:sp>
    </p:spTree>
    <p:extLst>
      <p:ext uri="{BB962C8B-B14F-4D97-AF65-F5344CB8AC3E}">
        <p14:creationId xmlns:p14="http://schemas.microsoft.com/office/powerpoint/2010/main" val="20292489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B0BC858C-C70B-7D93-75FD-ECD90893B3BD}"/>
              </a:ext>
            </a:extLst>
          </p:cNvPr>
          <p:cNvSpPr txBox="1"/>
          <p:nvPr/>
        </p:nvSpPr>
        <p:spPr>
          <a:xfrm>
            <a:off x="683452" y="939637"/>
            <a:ext cx="4719128" cy="1632113"/>
          </a:xfrm>
          <a:prstGeom prst="rect">
            <a:avLst/>
          </a:prstGeom>
          <a:noFill/>
        </p:spPr>
        <p:txBody>
          <a:bodyPr wrap="square" rtlCol="0">
            <a:spAutoFit/>
          </a:bodyPr>
          <a:lstStyle/>
          <a:p>
            <a:pPr marL="0" indent="0" algn="just">
              <a:lnSpc>
                <a:spcPct val="110000"/>
              </a:lnSpc>
              <a:spcBef>
                <a:spcPts val="1000"/>
              </a:spcBef>
            </a:pPr>
            <a:r>
              <a:rPr lang="zh-TW" altLang="en-US" sz="1600" dirty="0">
                <a:latin typeface="標楷體" panose="03000509000000000000" pitchFamily="65" charset="-120"/>
                <a:ea typeface="標楷體" panose="03000509000000000000" pitchFamily="65" charset="-120"/>
              </a:rPr>
              <a:t>除了上述介紹的元件外</a:t>
            </a:r>
            <a:r>
              <a:rPr lang="zh-TW" altLang="en-US" sz="1600" b="0" dirty="0">
                <a:latin typeface="標楷體" panose="03000509000000000000" pitchFamily="65" charset="-120"/>
                <a:ea typeface="標楷體" panose="03000509000000000000" pitchFamily="65" charset="-120"/>
              </a:rPr>
              <a:t>，我們透過一些額外的工具來</a:t>
            </a:r>
            <a:r>
              <a:rPr lang="zh-TW" altLang="en-US" sz="1600" dirty="0">
                <a:latin typeface="標楷體" panose="03000509000000000000" pitchFamily="65" charset="-120"/>
                <a:ea typeface="標楷體" panose="03000509000000000000" pitchFamily="65" charset="-120"/>
              </a:rPr>
              <a:t>輔助</a:t>
            </a:r>
            <a:r>
              <a:rPr lang="zh-TW" altLang="en-US" sz="1600" b="0" dirty="0">
                <a:latin typeface="標楷體" panose="03000509000000000000" pitchFamily="65" charset="-120"/>
                <a:ea typeface="標楷體" panose="03000509000000000000" pitchFamily="65" charset="-120"/>
              </a:rPr>
              <a:t>達成系統需求的功能，其中包含：</a:t>
            </a:r>
            <a:endParaRPr lang="en-US" altLang="zh-TW" sz="1600" b="0" dirty="0">
              <a:latin typeface="標楷體" panose="03000509000000000000" pitchFamily="65" charset="-120"/>
              <a:ea typeface="標楷體" panose="03000509000000000000" pitchFamily="65" charset="-120"/>
            </a:endParaRPr>
          </a:p>
          <a:p>
            <a:pPr marL="0" indent="0" algn="just">
              <a:lnSpc>
                <a:spcPct val="50000"/>
              </a:lnSpc>
              <a:spcBef>
                <a:spcPts val="1000"/>
              </a:spcBef>
            </a:pPr>
            <a:endParaRPr lang="en-US" altLang="zh-TW" sz="1000" b="0" dirty="0">
              <a:latin typeface="標楷體" panose="03000509000000000000" pitchFamily="65" charset="-120"/>
              <a:ea typeface="標楷體" panose="03000509000000000000" pitchFamily="65" charset="-120"/>
            </a:endParaRPr>
          </a:p>
          <a:p>
            <a:pPr marL="342900" indent="-342900" algn="just">
              <a:lnSpc>
                <a:spcPct val="110000"/>
              </a:lnSpc>
              <a:buFont typeface="Arial" panose="020B0604020202020204" pitchFamily="34" charset="0"/>
              <a:buChar char="•"/>
            </a:pP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前端</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Vue.js</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a:t>
            </a:r>
          </a:p>
          <a:p>
            <a:pPr marL="342900" indent="-342900" algn="just">
              <a:lnSpc>
                <a:spcPct val="110000"/>
              </a:lnSpc>
              <a:buFont typeface="Arial" panose="020B0604020202020204" pitchFamily="34" charset="0"/>
              <a:buChar char="•"/>
            </a:pP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後端</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Spring boot / Node.js</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a:t>
            </a:r>
          </a:p>
          <a:p>
            <a:pPr algn="just">
              <a:lnSpc>
                <a:spcPct val="110000"/>
              </a:lnSpc>
            </a:pP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1032" name="Picture 8" descr="Node.js - 维基百科，自由的百科全书">
            <a:extLst>
              <a:ext uri="{FF2B5EF4-FFF2-40B4-BE49-F238E27FC236}">
                <a16:creationId xmlns:a16="http://schemas.microsoft.com/office/drawing/2014/main" id="{551396F8-A00D-B3D3-4388-D1AE0B1095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8306" y="2361242"/>
            <a:ext cx="1744086" cy="10668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Spring Boot 教學系列- 如何製作自己的Spring Boot Starter Library | Kenny's Blog">
            <a:extLst>
              <a:ext uri="{FF2B5EF4-FFF2-40B4-BE49-F238E27FC236}">
                <a16:creationId xmlns:a16="http://schemas.microsoft.com/office/drawing/2014/main" id="{8AC1332B-BC92-5D65-F677-16AF05CFEC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5373" y="3662363"/>
            <a:ext cx="1950358" cy="1023938"/>
          </a:xfrm>
          <a:prstGeom prst="rect">
            <a:avLst/>
          </a:prstGeom>
          <a:noFill/>
          <a:extLst>
            <a:ext uri="{909E8E84-426E-40DD-AFC4-6F175D3DCCD1}">
              <a14:hiddenFill xmlns:a14="http://schemas.microsoft.com/office/drawing/2010/main">
                <a:solidFill>
                  <a:srgbClr val="FFFFFF"/>
                </a:solidFill>
              </a14:hiddenFill>
            </a:ext>
          </a:extLst>
        </p:spPr>
      </p:pic>
      <p:sp>
        <p:nvSpPr>
          <p:cNvPr id="5" name="文字方塊 4">
            <a:extLst>
              <a:ext uri="{FF2B5EF4-FFF2-40B4-BE49-F238E27FC236}">
                <a16:creationId xmlns:a16="http://schemas.microsoft.com/office/drawing/2014/main" id="{012BCEA7-D6BF-8A6E-8BBD-A9647B084A6C}"/>
              </a:ext>
            </a:extLst>
          </p:cNvPr>
          <p:cNvSpPr txBox="1"/>
          <p:nvPr/>
        </p:nvSpPr>
        <p:spPr>
          <a:xfrm>
            <a:off x="8361556" y="4686301"/>
            <a:ext cx="708965" cy="307777"/>
          </a:xfrm>
          <a:prstGeom prst="rect">
            <a:avLst/>
          </a:prstGeom>
          <a:noFill/>
        </p:spPr>
        <p:txBody>
          <a:bodyPr wrap="square" rtlCol="0">
            <a:spAutoFit/>
          </a:bodyPr>
          <a:lstStyle/>
          <a:p>
            <a:pPr algn="ctr"/>
            <a:r>
              <a:rPr lang="en-US" altLang="zh-TW" dirty="0"/>
              <a:t>17</a:t>
            </a:r>
            <a:endParaRPr lang="zh-TW" altLang="en-US" dirty="0"/>
          </a:p>
        </p:txBody>
      </p:sp>
      <p:pic>
        <p:nvPicPr>
          <p:cNvPr id="5122" name="Picture 2" descr="Vue.js as an enterprise solution | Apps &amp; Platforms">
            <a:extLst>
              <a:ext uri="{FF2B5EF4-FFF2-40B4-BE49-F238E27FC236}">
                <a16:creationId xmlns:a16="http://schemas.microsoft.com/office/drawing/2014/main" id="{63052D28-6C1E-FE2D-8396-AE90B2134B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2392" y="857249"/>
            <a:ext cx="2079625" cy="1247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80033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35" name="Google Shape;335;p47"/>
          <p:cNvSpPr txBox="1">
            <a:spLocks noGrp="1"/>
          </p:cNvSpPr>
          <p:nvPr>
            <p:ph type="subTitle" idx="7"/>
          </p:nvPr>
        </p:nvSpPr>
        <p:spPr>
          <a:xfrm>
            <a:off x="6531900" y="2831625"/>
            <a:ext cx="18198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lt1"/>
                </a:solidFill>
              </a:rPr>
              <a:t>Venus</a:t>
            </a:r>
            <a:endParaRPr>
              <a:solidFill>
                <a:schemeClr val="lt1"/>
              </a:solidFill>
            </a:endParaRPr>
          </a:p>
        </p:txBody>
      </p:sp>
      <p:sp>
        <p:nvSpPr>
          <p:cNvPr id="2" name="Google Shape;225;p24">
            <a:extLst>
              <a:ext uri="{FF2B5EF4-FFF2-40B4-BE49-F238E27FC236}">
                <a16:creationId xmlns:a16="http://schemas.microsoft.com/office/drawing/2014/main" id="{07D0D2F0-9378-2582-74AB-81BDCA7DFB71}"/>
              </a:ext>
            </a:extLst>
          </p:cNvPr>
          <p:cNvSpPr txBox="1">
            <a:spLocks/>
          </p:cNvSpPr>
          <p:nvPr/>
        </p:nvSpPr>
        <p:spPr>
          <a:xfrm>
            <a:off x="459406" y="198004"/>
            <a:ext cx="4846063" cy="13257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Red Hat Display"/>
              <a:buNone/>
              <a:defRPr sz="2800" b="1" i="0" u="none" strike="noStrike" cap="none">
                <a:solidFill>
                  <a:schemeClr val="dk1"/>
                </a:solidFill>
                <a:latin typeface="Red Hat Display"/>
                <a:ea typeface="Red Hat Display"/>
                <a:cs typeface="Red Hat Display"/>
                <a:sym typeface="Red Hat Display"/>
              </a:defRPr>
            </a:lvl1pPr>
            <a:lvl2pPr marR="0" lvl="1" algn="l" rtl="0">
              <a:lnSpc>
                <a:spcPct val="100000"/>
              </a:lnSpc>
              <a:spcBef>
                <a:spcPts val="0"/>
              </a:spcBef>
              <a:spcAft>
                <a:spcPts val="0"/>
              </a:spcAft>
              <a:buClr>
                <a:schemeClr val="dk1"/>
              </a:buClr>
              <a:buSzPts val="2800"/>
              <a:buFont typeface="Red Hat Display"/>
              <a:buNone/>
              <a:defRPr sz="2800" b="1" i="0" u="none" strike="noStrike" cap="none">
                <a:solidFill>
                  <a:schemeClr val="dk1"/>
                </a:solidFill>
                <a:latin typeface="Red Hat Display"/>
                <a:ea typeface="Red Hat Display"/>
                <a:cs typeface="Red Hat Display"/>
                <a:sym typeface="Red Hat Display"/>
              </a:defRPr>
            </a:lvl2pPr>
            <a:lvl3pPr marR="0" lvl="2" algn="l" rtl="0">
              <a:lnSpc>
                <a:spcPct val="100000"/>
              </a:lnSpc>
              <a:spcBef>
                <a:spcPts val="0"/>
              </a:spcBef>
              <a:spcAft>
                <a:spcPts val="0"/>
              </a:spcAft>
              <a:buClr>
                <a:schemeClr val="dk1"/>
              </a:buClr>
              <a:buSzPts val="2800"/>
              <a:buFont typeface="Red Hat Display"/>
              <a:buNone/>
              <a:defRPr sz="2800" b="1" i="0" u="none" strike="noStrike" cap="none">
                <a:solidFill>
                  <a:schemeClr val="dk1"/>
                </a:solidFill>
                <a:latin typeface="Red Hat Display"/>
                <a:ea typeface="Red Hat Display"/>
                <a:cs typeface="Red Hat Display"/>
                <a:sym typeface="Red Hat Display"/>
              </a:defRPr>
            </a:lvl3pPr>
            <a:lvl4pPr marR="0" lvl="3" algn="l" rtl="0">
              <a:lnSpc>
                <a:spcPct val="100000"/>
              </a:lnSpc>
              <a:spcBef>
                <a:spcPts val="0"/>
              </a:spcBef>
              <a:spcAft>
                <a:spcPts val="0"/>
              </a:spcAft>
              <a:buClr>
                <a:schemeClr val="dk1"/>
              </a:buClr>
              <a:buSzPts val="2800"/>
              <a:buFont typeface="Red Hat Display"/>
              <a:buNone/>
              <a:defRPr sz="2800" b="1" i="0" u="none" strike="noStrike" cap="none">
                <a:solidFill>
                  <a:schemeClr val="dk1"/>
                </a:solidFill>
                <a:latin typeface="Red Hat Display"/>
                <a:ea typeface="Red Hat Display"/>
                <a:cs typeface="Red Hat Display"/>
                <a:sym typeface="Red Hat Display"/>
              </a:defRPr>
            </a:lvl4pPr>
            <a:lvl5pPr marR="0" lvl="4" algn="l" rtl="0">
              <a:lnSpc>
                <a:spcPct val="100000"/>
              </a:lnSpc>
              <a:spcBef>
                <a:spcPts val="0"/>
              </a:spcBef>
              <a:spcAft>
                <a:spcPts val="0"/>
              </a:spcAft>
              <a:buClr>
                <a:schemeClr val="dk1"/>
              </a:buClr>
              <a:buSzPts val="2800"/>
              <a:buFont typeface="Red Hat Display"/>
              <a:buNone/>
              <a:defRPr sz="2800" b="1" i="0" u="none" strike="noStrike" cap="none">
                <a:solidFill>
                  <a:schemeClr val="dk1"/>
                </a:solidFill>
                <a:latin typeface="Red Hat Display"/>
                <a:ea typeface="Red Hat Display"/>
                <a:cs typeface="Red Hat Display"/>
                <a:sym typeface="Red Hat Display"/>
              </a:defRPr>
            </a:lvl5pPr>
            <a:lvl6pPr marR="0" lvl="5" algn="l" rtl="0">
              <a:lnSpc>
                <a:spcPct val="100000"/>
              </a:lnSpc>
              <a:spcBef>
                <a:spcPts val="0"/>
              </a:spcBef>
              <a:spcAft>
                <a:spcPts val="0"/>
              </a:spcAft>
              <a:buClr>
                <a:schemeClr val="dk1"/>
              </a:buClr>
              <a:buSzPts val="2800"/>
              <a:buFont typeface="Red Hat Display"/>
              <a:buNone/>
              <a:defRPr sz="2800" b="1" i="0" u="none" strike="noStrike" cap="none">
                <a:solidFill>
                  <a:schemeClr val="dk1"/>
                </a:solidFill>
                <a:latin typeface="Red Hat Display"/>
                <a:ea typeface="Red Hat Display"/>
                <a:cs typeface="Red Hat Display"/>
                <a:sym typeface="Red Hat Display"/>
              </a:defRPr>
            </a:lvl6pPr>
            <a:lvl7pPr marR="0" lvl="6" algn="l" rtl="0">
              <a:lnSpc>
                <a:spcPct val="100000"/>
              </a:lnSpc>
              <a:spcBef>
                <a:spcPts val="0"/>
              </a:spcBef>
              <a:spcAft>
                <a:spcPts val="0"/>
              </a:spcAft>
              <a:buClr>
                <a:schemeClr val="dk1"/>
              </a:buClr>
              <a:buSzPts val="2800"/>
              <a:buFont typeface="Red Hat Display"/>
              <a:buNone/>
              <a:defRPr sz="2800" b="1" i="0" u="none" strike="noStrike" cap="none">
                <a:solidFill>
                  <a:schemeClr val="dk1"/>
                </a:solidFill>
                <a:latin typeface="Red Hat Display"/>
                <a:ea typeface="Red Hat Display"/>
                <a:cs typeface="Red Hat Display"/>
                <a:sym typeface="Red Hat Display"/>
              </a:defRPr>
            </a:lvl7pPr>
            <a:lvl8pPr marR="0" lvl="7" algn="l" rtl="0">
              <a:lnSpc>
                <a:spcPct val="100000"/>
              </a:lnSpc>
              <a:spcBef>
                <a:spcPts val="0"/>
              </a:spcBef>
              <a:spcAft>
                <a:spcPts val="0"/>
              </a:spcAft>
              <a:buClr>
                <a:schemeClr val="dk1"/>
              </a:buClr>
              <a:buSzPts val="2800"/>
              <a:buFont typeface="Red Hat Display"/>
              <a:buNone/>
              <a:defRPr sz="2800" b="1" i="0" u="none" strike="noStrike" cap="none">
                <a:solidFill>
                  <a:schemeClr val="dk1"/>
                </a:solidFill>
                <a:latin typeface="Red Hat Display"/>
                <a:ea typeface="Red Hat Display"/>
                <a:cs typeface="Red Hat Display"/>
                <a:sym typeface="Red Hat Display"/>
              </a:defRPr>
            </a:lvl8pPr>
            <a:lvl9pPr marR="0" lvl="8" algn="l" rtl="0">
              <a:lnSpc>
                <a:spcPct val="100000"/>
              </a:lnSpc>
              <a:spcBef>
                <a:spcPts val="0"/>
              </a:spcBef>
              <a:spcAft>
                <a:spcPts val="0"/>
              </a:spcAft>
              <a:buClr>
                <a:schemeClr val="dk1"/>
              </a:buClr>
              <a:buSzPts val="2800"/>
              <a:buFont typeface="Red Hat Display"/>
              <a:buNone/>
              <a:defRPr sz="2800" b="1" i="0" u="none" strike="noStrike" cap="none">
                <a:solidFill>
                  <a:schemeClr val="dk1"/>
                </a:solidFill>
                <a:latin typeface="Red Hat Display"/>
                <a:ea typeface="Red Hat Display"/>
                <a:cs typeface="Red Hat Display"/>
                <a:sym typeface="Red Hat Display"/>
              </a:defRPr>
            </a:lvl9pPr>
          </a:lstStyle>
          <a:p>
            <a:pPr algn="just">
              <a:lnSpc>
                <a:spcPct val="110000"/>
              </a:lnSpc>
            </a:pP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前端</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(Vue.js)</a:t>
            </a:r>
          </a:p>
        </p:txBody>
      </p:sp>
      <p:sp>
        <p:nvSpPr>
          <p:cNvPr id="3" name="文字方塊 2">
            <a:extLst>
              <a:ext uri="{FF2B5EF4-FFF2-40B4-BE49-F238E27FC236}">
                <a16:creationId xmlns:a16="http://schemas.microsoft.com/office/drawing/2014/main" id="{02829976-BECA-90C3-1799-BCB0F7589893}"/>
              </a:ext>
            </a:extLst>
          </p:cNvPr>
          <p:cNvSpPr txBox="1"/>
          <p:nvPr/>
        </p:nvSpPr>
        <p:spPr>
          <a:xfrm>
            <a:off x="459407" y="1194226"/>
            <a:ext cx="3015314" cy="3293209"/>
          </a:xfrm>
          <a:prstGeom prst="rect">
            <a:avLst/>
          </a:prstGeom>
          <a:noFill/>
        </p:spPr>
        <p:txBody>
          <a:bodyPr wrap="square" rtlCol="0">
            <a:spAutoFit/>
          </a:bodyPr>
          <a:lstStyle/>
          <a:p>
            <a:r>
              <a:rPr lang="zh-TW" altLang="en-US" sz="1600" dirty="0">
                <a:latin typeface="標楷體" panose="03000509000000000000" pitchFamily="65" charset="-120"/>
                <a:ea typeface="標楷體" panose="03000509000000000000" pitchFamily="65" charset="-120"/>
              </a:rPr>
              <a:t>製作目的：</a:t>
            </a:r>
          </a:p>
          <a:p>
            <a:r>
              <a:rPr lang="zh-TW" altLang="en-US" sz="1600" dirty="0">
                <a:latin typeface="標楷體" panose="03000509000000000000" pitchFamily="65" charset="-120"/>
                <a:ea typeface="標楷體" panose="03000509000000000000" pitchFamily="65" charset="-120"/>
              </a:rPr>
              <a:t>為了讓使用者方便使用</a:t>
            </a:r>
            <a:endParaRPr lang="en-US" altLang="zh-TW" sz="1600" dirty="0">
              <a:latin typeface="標楷體" panose="03000509000000000000" pitchFamily="65" charset="-120"/>
              <a:ea typeface="標楷體" panose="03000509000000000000" pitchFamily="65" charset="-120"/>
            </a:endParaRPr>
          </a:p>
          <a:p>
            <a:r>
              <a:rPr lang="zh-TW" altLang="en-US" sz="1600" dirty="0">
                <a:latin typeface="標楷體" panose="03000509000000000000" pitchFamily="65" charset="-120"/>
                <a:ea typeface="標楷體" panose="03000509000000000000" pitchFamily="65" charset="-120"/>
              </a:rPr>
              <a:t>將系統功能具體化呈現</a:t>
            </a:r>
            <a:endParaRPr lang="en-US" altLang="zh-TW" sz="1600" dirty="0">
              <a:latin typeface="標楷體" panose="03000509000000000000" pitchFamily="65" charset="-120"/>
              <a:ea typeface="標楷體" panose="03000509000000000000" pitchFamily="65" charset="-120"/>
            </a:endParaRPr>
          </a:p>
          <a:p>
            <a:endParaRPr lang="en-US" altLang="zh-TW" sz="1600" dirty="0">
              <a:latin typeface="標楷體" panose="03000509000000000000" pitchFamily="65" charset="-120"/>
              <a:ea typeface="標楷體" panose="03000509000000000000" pitchFamily="65" charset="-120"/>
            </a:endParaRPr>
          </a:p>
          <a:p>
            <a:endParaRPr lang="en-US" altLang="zh-TW" sz="1600" dirty="0">
              <a:latin typeface="標楷體" panose="03000509000000000000" pitchFamily="65" charset="-120"/>
              <a:ea typeface="標楷體" panose="03000509000000000000" pitchFamily="65" charset="-120"/>
            </a:endParaRPr>
          </a:p>
          <a:p>
            <a:r>
              <a:rPr lang="zh-TW" altLang="en-US" sz="1600" dirty="0">
                <a:latin typeface="標楷體" panose="03000509000000000000" pitchFamily="65" charset="-120"/>
                <a:ea typeface="標楷體" panose="03000509000000000000" pitchFamily="65" charset="-120"/>
              </a:rPr>
              <a:t>透過</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Vue.js</a:t>
            </a:r>
            <a:r>
              <a:rPr lang="zh-TW" altLang="en-US" sz="1600" dirty="0">
                <a:latin typeface="標楷體" panose="03000509000000000000" pitchFamily="65" charset="-120"/>
                <a:ea typeface="標楷體" panose="03000509000000000000" pitchFamily="65" charset="-120"/>
              </a:rPr>
              <a:t>將系統各式功能顯示在畫面上，包含系統帳號管理、課程管理、題目管理、作業管理。</a:t>
            </a:r>
            <a:endParaRPr lang="en-US" altLang="zh-TW" sz="1600" dirty="0">
              <a:latin typeface="標楷體" panose="03000509000000000000" pitchFamily="65" charset="-120"/>
              <a:ea typeface="標楷體" panose="03000509000000000000" pitchFamily="65" charset="-120"/>
            </a:endParaRPr>
          </a:p>
          <a:p>
            <a:endParaRPr lang="en-US" altLang="zh-TW" sz="1600" dirty="0">
              <a:latin typeface="標楷體" panose="03000509000000000000" pitchFamily="65" charset="-120"/>
              <a:ea typeface="標楷體" panose="03000509000000000000" pitchFamily="65" charset="-120"/>
            </a:endParaRPr>
          </a:p>
          <a:p>
            <a:endParaRPr lang="en-US" altLang="zh-TW" sz="1600" dirty="0">
              <a:latin typeface="標楷體" panose="03000509000000000000" pitchFamily="65" charset="-120"/>
              <a:ea typeface="標楷體" panose="03000509000000000000" pitchFamily="65" charset="-120"/>
            </a:endParaRPr>
          </a:p>
          <a:p>
            <a:br>
              <a:rPr lang="zh-TW" altLang="en-US" sz="1600" dirty="0">
                <a:latin typeface="標楷體" panose="03000509000000000000" pitchFamily="65" charset="-120"/>
                <a:ea typeface="標楷體" panose="03000509000000000000" pitchFamily="65" charset="-120"/>
              </a:rPr>
            </a:br>
            <a:endParaRPr lang="zh-TW" altLang="en-US" sz="1600" dirty="0">
              <a:latin typeface="標楷體" panose="03000509000000000000" pitchFamily="65" charset="-120"/>
              <a:ea typeface="標楷體" panose="03000509000000000000" pitchFamily="65" charset="-120"/>
            </a:endParaRPr>
          </a:p>
        </p:txBody>
      </p:sp>
      <p:pic>
        <p:nvPicPr>
          <p:cNvPr id="5" name="圖片 4">
            <a:extLst>
              <a:ext uri="{FF2B5EF4-FFF2-40B4-BE49-F238E27FC236}">
                <a16:creationId xmlns:a16="http://schemas.microsoft.com/office/drawing/2014/main" id="{B7BD9083-34E1-4FD4-A196-7BE6EE7487E4}"/>
              </a:ext>
            </a:extLst>
          </p:cNvPr>
          <p:cNvPicPr>
            <a:picLocks noChangeAspect="1"/>
          </p:cNvPicPr>
          <p:nvPr/>
        </p:nvPicPr>
        <p:blipFill>
          <a:blip r:embed="rId3"/>
          <a:stretch>
            <a:fillRect/>
          </a:stretch>
        </p:blipFill>
        <p:spPr>
          <a:xfrm>
            <a:off x="3781562" y="2643703"/>
            <a:ext cx="4752385" cy="2310223"/>
          </a:xfrm>
          <a:prstGeom prst="rect">
            <a:avLst/>
          </a:prstGeom>
        </p:spPr>
      </p:pic>
      <p:pic>
        <p:nvPicPr>
          <p:cNvPr id="7" name="圖片 6">
            <a:extLst>
              <a:ext uri="{FF2B5EF4-FFF2-40B4-BE49-F238E27FC236}">
                <a16:creationId xmlns:a16="http://schemas.microsoft.com/office/drawing/2014/main" id="{7753E423-411E-C6F7-3E17-D43C2383141F}"/>
              </a:ext>
            </a:extLst>
          </p:cNvPr>
          <p:cNvPicPr>
            <a:picLocks noChangeAspect="1"/>
          </p:cNvPicPr>
          <p:nvPr/>
        </p:nvPicPr>
        <p:blipFill>
          <a:blip r:embed="rId4"/>
          <a:stretch>
            <a:fillRect/>
          </a:stretch>
        </p:blipFill>
        <p:spPr>
          <a:xfrm>
            <a:off x="3773785" y="190442"/>
            <a:ext cx="4767941" cy="2180289"/>
          </a:xfrm>
          <a:prstGeom prst="rect">
            <a:avLst/>
          </a:prstGeom>
        </p:spPr>
      </p:pic>
      <p:sp>
        <p:nvSpPr>
          <p:cNvPr id="4" name="文字方塊 3">
            <a:extLst>
              <a:ext uri="{FF2B5EF4-FFF2-40B4-BE49-F238E27FC236}">
                <a16:creationId xmlns:a16="http://schemas.microsoft.com/office/drawing/2014/main" id="{2F3A1896-B13B-2194-0969-DB35970B27C0}"/>
              </a:ext>
            </a:extLst>
          </p:cNvPr>
          <p:cNvSpPr txBox="1"/>
          <p:nvPr/>
        </p:nvSpPr>
        <p:spPr>
          <a:xfrm>
            <a:off x="8351700" y="4727122"/>
            <a:ext cx="708965" cy="307777"/>
          </a:xfrm>
          <a:prstGeom prst="rect">
            <a:avLst/>
          </a:prstGeom>
          <a:noFill/>
        </p:spPr>
        <p:txBody>
          <a:bodyPr wrap="square" rtlCol="0">
            <a:spAutoFit/>
          </a:bodyPr>
          <a:lstStyle/>
          <a:p>
            <a:pPr algn="ctr"/>
            <a:r>
              <a:rPr lang="en-US" altLang="zh-TW" dirty="0"/>
              <a:t>18</a:t>
            </a:r>
            <a:endParaRPr lang="zh-TW" altLang="en-US" dirty="0"/>
          </a:p>
        </p:txBody>
      </p:sp>
    </p:spTree>
    <p:extLst>
      <p:ext uri="{BB962C8B-B14F-4D97-AF65-F5344CB8AC3E}">
        <p14:creationId xmlns:p14="http://schemas.microsoft.com/office/powerpoint/2010/main" val="3387614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4"/>
          <p:cNvSpPr txBox="1">
            <a:spLocks noGrp="1"/>
          </p:cNvSpPr>
          <p:nvPr>
            <p:ph type="title"/>
          </p:nvPr>
        </p:nvSpPr>
        <p:spPr>
          <a:xfrm>
            <a:off x="233697" y="1806103"/>
            <a:ext cx="2578500" cy="1033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TW" altLang="en-US" dirty="0">
                <a:latin typeface="標楷體" panose="03000509000000000000" pitchFamily="65" charset="-120"/>
                <a:ea typeface="標楷體" panose="03000509000000000000" pitchFamily="65" charset="-120"/>
              </a:rPr>
              <a:t>目錄</a:t>
            </a:r>
            <a:endParaRPr dirty="0">
              <a:latin typeface="標楷體" panose="03000509000000000000" pitchFamily="65" charset="-120"/>
              <a:ea typeface="標楷體" panose="03000509000000000000" pitchFamily="65" charset="-120"/>
            </a:endParaRPr>
          </a:p>
        </p:txBody>
      </p:sp>
      <p:pic>
        <p:nvPicPr>
          <p:cNvPr id="193" name="Google Shape;193;p34"/>
          <p:cNvPicPr preferRelativeResize="0"/>
          <p:nvPr/>
        </p:nvPicPr>
        <p:blipFill>
          <a:blip r:embed="rId3">
            <a:alphaModFix/>
          </a:blip>
          <a:stretch>
            <a:fillRect/>
          </a:stretch>
        </p:blipFill>
        <p:spPr>
          <a:xfrm>
            <a:off x="3718878" y="475916"/>
            <a:ext cx="777150" cy="796150"/>
          </a:xfrm>
          <a:prstGeom prst="rect">
            <a:avLst/>
          </a:prstGeom>
          <a:noFill/>
          <a:ln>
            <a:noFill/>
          </a:ln>
        </p:spPr>
      </p:pic>
      <p:pic>
        <p:nvPicPr>
          <p:cNvPr id="194" name="Google Shape;194;p34"/>
          <p:cNvPicPr preferRelativeResize="0"/>
          <p:nvPr/>
        </p:nvPicPr>
        <p:blipFill>
          <a:blip r:embed="rId4">
            <a:alphaModFix/>
          </a:blip>
          <a:stretch>
            <a:fillRect/>
          </a:stretch>
        </p:blipFill>
        <p:spPr>
          <a:xfrm>
            <a:off x="6217580" y="2963619"/>
            <a:ext cx="777150" cy="796073"/>
          </a:xfrm>
          <a:prstGeom prst="rect">
            <a:avLst/>
          </a:prstGeom>
          <a:noFill/>
          <a:ln>
            <a:noFill/>
          </a:ln>
        </p:spPr>
      </p:pic>
      <p:pic>
        <p:nvPicPr>
          <p:cNvPr id="195" name="Google Shape;195;p34"/>
          <p:cNvPicPr preferRelativeResize="0"/>
          <p:nvPr/>
        </p:nvPicPr>
        <p:blipFill>
          <a:blip r:embed="rId3">
            <a:alphaModFix/>
          </a:blip>
          <a:stretch>
            <a:fillRect/>
          </a:stretch>
        </p:blipFill>
        <p:spPr>
          <a:xfrm rot="2056915">
            <a:off x="3795663" y="1962267"/>
            <a:ext cx="777151" cy="796150"/>
          </a:xfrm>
          <a:prstGeom prst="rect">
            <a:avLst/>
          </a:prstGeom>
          <a:noFill/>
          <a:ln>
            <a:noFill/>
          </a:ln>
        </p:spPr>
      </p:pic>
      <p:pic>
        <p:nvPicPr>
          <p:cNvPr id="196" name="Google Shape;196;p34"/>
          <p:cNvPicPr preferRelativeResize="0"/>
          <p:nvPr/>
        </p:nvPicPr>
        <p:blipFill>
          <a:blip r:embed="rId4">
            <a:alphaModFix/>
          </a:blip>
          <a:stretch>
            <a:fillRect/>
          </a:stretch>
        </p:blipFill>
        <p:spPr>
          <a:xfrm>
            <a:off x="6217580" y="1027448"/>
            <a:ext cx="777150" cy="796073"/>
          </a:xfrm>
          <a:prstGeom prst="rect">
            <a:avLst/>
          </a:prstGeom>
          <a:noFill/>
          <a:ln>
            <a:noFill/>
          </a:ln>
        </p:spPr>
      </p:pic>
      <p:sp>
        <p:nvSpPr>
          <p:cNvPr id="197" name="Google Shape;197;p34"/>
          <p:cNvSpPr txBox="1">
            <a:spLocks noGrp="1"/>
          </p:cNvSpPr>
          <p:nvPr>
            <p:ph type="subTitle" idx="1"/>
          </p:nvPr>
        </p:nvSpPr>
        <p:spPr>
          <a:xfrm>
            <a:off x="4484016" y="666057"/>
            <a:ext cx="1874400" cy="420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altLang="en-US" dirty="0">
                <a:latin typeface="標楷體" panose="03000509000000000000" pitchFamily="65" charset="-120"/>
                <a:ea typeface="標楷體" panose="03000509000000000000" pitchFamily="65" charset="-120"/>
              </a:rPr>
              <a:t>專題動機</a:t>
            </a:r>
          </a:p>
        </p:txBody>
      </p:sp>
      <p:sp>
        <p:nvSpPr>
          <p:cNvPr id="198" name="Google Shape;198;p34"/>
          <p:cNvSpPr txBox="1">
            <a:spLocks noGrp="1"/>
          </p:cNvSpPr>
          <p:nvPr>
            <p:ph type="title" idx="2"/>
          </p:nvPr>
        </p:nvSpPr>
        <p:spPr>
          <a:xfrm>
            <a:off x="3803631" y="663682"/>
            <a:ext cx="603600" cy="42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rPr>
              <a:t>01</a:t>
            </a:r>
            <a:endParaRPr dirty="0">
              <a:solidFill>
                <a:schemeClr val="lt1"/>
              </a:solidFill>
            </a:endParaRPr>
          </a:p>
        </p:txBody>
      </p:sp>
      <p:sp>
        <p:nvSpPr>
          <p:cNvPr id="200" name="Google Shape;200;p34"/>
          <p:cNvSpPr txBox="1">
            <a:spLocks noGrp="1"/>
          </p:cNvSpPr>
          <p:nvPr>
            <p:ph type="title" idx="4"/>
          </p:nvPr>
        </p:nvSpPr>
        <p:spPr>
          <a:xfrm>
            <a:off x="6302333" y="1197434"/>
            <a:ext cx="603600" cy="42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02</a:t>
            </a:r>
            <a:endParaRPr>
              <a:solidFill>
                <a:schemeClr val="lt1"/>
              </a:solidFill>
            </a:endParaRPr>
          </a:p>
        </p:txBody>
      </p:sp>
      <p:sp>
        <p:nvSpPr>
          <p:cNvPr id="201" name="Google Shape;201;p34"/>
          <p:cNvSpPr txBox="1">
            <a:spLocks noGrp="1"/>
          </p:cNvSpPr>
          <p:nvPr>
            <p:ph type="title" idx="5"/>
          </p:nvPr>
        </p:nvSpPr>
        <p:spPr>
          <a:xfrm>
            <a:off x="3880416" y="2147946"/>
            <a:ext cx="603600" cy="42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rPr>
              <a:t>03</a:t>
            </a:r>
            <a:endParaRPr dirty="0">
              <a:solidFill>
                <a:schemeClr val="lt1"/>
              </a:solidFill>
            </a:endParaRPr>
          </a:p>
        </p:txBody>
      </p:sp>
      <p:sp>
        <p:nvSpPr>
          <p:cNvPr id="202" name="Google Shape;202;p34"/>
          <p:cNvSpPr txBox="1">
            <a:spLocks noGrp="1"/>
          </p:cNvSpPr>
          <p:nvPr>
            <p:ph type="title" idx="6"/>
          </p:nvPr>
        </p:nvSpPr>
        <p:spPr>
          <a:xfrm>
            <a:off x="6302333" y="3151355"/>
            <a:ext cx="603600" cy="42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rPr>
              <a:t>04</a:t>
            </a:r>
            <a:endParaRPr dirty="0">
              <a:solidFill>
                <a:schemeClr val="lt1"/>
              </a:solidFill>
            </a:endParaRPr>
          </a:p>
        </p:txBody>
      </p:sp>
      <p:sp>
        <p:nvSpPr>
          <p:cNvPr id="203" name="Google Shape;203;p34"/>
          <p:cNvSpPr txBox="1">
            <a:spLocks noGrp="1"/>
          </p:cNvSpPr>
          <p:nvPr>
            <p:ph type="subTitle" idx="7"/>
          </p:nvPr>
        </p:nvSpPr>
        <p:spPr>
          <a:xfrm>
            <a:off x="4645066" y="2201864"/>
            <a:ext cx="1874400" cy="420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altLang="en-US" dirty="0">
                <a:latin typeface="標楷體" panose="03000509000000000000" pitchFamily="65" charset="-120"/>
                <a:ea typeface="標楷體" panose="03000509000000000000" pitchFamily="65" charset="-120"/>
              </a:rPr>
              <a:t>系統介紹</a:t>
            </a:r>
          </a:p>
        </p:txBody>
      </p:sp>
      <p:sp>
        <p:nvSpPr>
          <p:cNvPr id="10" name="Google Shape;203;p34">
            <a:extLst>
              <a:ext uri="{FF2B5EF4-FFF2-40B4-BE49-F238E27FC236}">
                <a16:creationId xmlns:a16="http://schemas.microsoft.com/office/drawing/2014/main" id="{891E133C-A788-85A0-2558-016A12E82A71}"/>
              </a:ext>
            </a:extLst>
          </p:cNvPr>
          <p:cNvSpPr txBox="1">
            <a:spLocks/>
          </p:cNvSpPr>
          <p:nvPr/>
        </p:nvSpPr>
        <p:spPr>
          <a:xfrm>
            <a:off x="7042714" y="3151355"/>
            <a:ext cx="1874400" cy="420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Red Hat Display"/>
              <a:buNone/>
              <a:defRPr sz="2000" b="1" i="0" u="none" strike="noStrike" cap="none">
                <a:solidFill>
                  <a:schemeClr val="dk1"/>
                </a:solidFill>
                <a:latin typeface="Red Hat Display"/>
                <a:ea typeface="Red Hat Display"/>
                <a:cs typeface="Red Hat Display"/>
                <a:sym typeface="Red Hat Display"/>
              </a:defRPr>
            </a:lvl1pPr>
            <a:lvl2pPr marL="914400" marR="0" lvl="1" indent="-317500" algn="l" rtl="0">
              <a:lnSpc>
                <a:spcPct val="100000"/>
              </a:lnSpc>
              <a:spcBef>
                <a:spcPts val="0"/>
              </a:spcBef>
              <a:spcAft>
                <a:spcPts val="0"/>
              </a:spcAft>
              <a:buClr>
                <a:schemeClr val="dk1"/>
              </a:buClr>
              <a:buSzPts val="1400"/>
              <a:buFont typeface="Red Hat Display"/>
              <a:buNone/>
              <a:defRPr sz="2000" b="1" i="0" u="none" strike="noStrike" cap="none">
                <a:solidFill>
                  <a:schemeClr val="dk1"/>
                </a:solidFill>
                <a:latin typeface="Red Hat Display"/>
                <a:ea typeface="Red Hat Display"/>
                <a:cs typeface="Red Hat Display"/>
                <a:sym typeface="Red Hat Display"/>
              </a:defRPr>
            </a:lvl2pPr>
            <a:lvl3pPr marL="1371600" marR="0" lvl="2" indent="-317500" algn="l" rtl="0">
              <a:lnSpc>
                <a:spcPct val="100000"/>
              </a:lnSpc>
              <a:spcBef>
                <a:spcPts val="0"/>
              </a:spcBef>
              <a:spcAft>
                <a:spcPts val="0"/>
              </a:spcAft>
              <a:buClr>
                <a:schemeClr val="dk1"/>
              </a:buClr>
              <a:buSzPts val="1400"/>
              <a:buFont typeface="Red Hat Display"/>
              <a:buNone/>
              <a:defRPr sz="2000" b="1" i="0" u="none" strike="noStrike" cap="none">
                <a:solidFill>
                  <a:schemeClr val="dk1"/>
                </a:solidFill>
                <a:latin typeface="Red Hat Display"/>
                <a:ea typeface="Red Hat Display"/>
                <a:cs typeface="Red Hat Display"/>
                <a:sym typeface="Red Hat Display"/>
              </a:defRPr>
            </a:lvl3pPr>
            <a:lvl4pPr marL="1828800" marR="0" lvl="3" indent="-317500" algn="l" rtl="0">
              <a:lnSpc>
                <a:spcPct val="100000"/>
              </a:lnSpc>
              <a:spcBef>
                <a:spcPts val="0"/>
              </a:spcBef>
              <a:spcAft>
                <a:spcPts val="0"/>
              </a:spcAft>
              <a:buClr>
                <a:schemeClr val="dk1"/>
              </a:buClr>
              <a:buSzPts val="1400"/>
              <a:buFont typeface="Red Hat Display"/>
              <a:buNone/>
              <a:defRPr sz="2000" b="1" i="0" u="none" strike="noStrike" cap="none">
                <a:solidFill>
                  <a:schemeClr val="dk1"/>
                </a:solidFill>
                <a:latin typeface="Red Hat Display"/>
                <a:ea typeface="Red Hat Display"/>
                <a:cs typeface="Red Hat Display"/>
                <a:sym typeface="Red Hat Display"/>
              </a:defRPr>
            </a:lvl4pPr>
            <a:lvl5pPr marL="2286000" marR="0" lvl="4" indent="-317500" algn="l" rtl="0">
              <a:lnSpc>
                <a:spcPct val="100000"/>
              </a:lnSpc>
              <a:spcBef>
                <a:spcPts val="0"/>
              </a:spcBef>
              <a:spcAft>
                <a:spcPts val="0"/>
              </a:spcAft>
              <a:buClr>
                <a:schemeClr val="dk1"/>
              </a:buClr>
              <a:buSzPts val="1400"/>
              <a:buFont typeface="Red Hat Display"/>
              <a:buNone/>
              <a:defRPr sz="2000" b="1" i="0" u="none" strike="noStrike" cap="none">
                <a:solidFill>
                  <a:schemeClr val="dk1"/>
                </a:solidFill>
                <a:latin typeface="Red Hat Display"/>
                <a:ea typeface="Red Hat Display"/>
                <a:cs typeface="Red Hat Display"/>
                <a:sym typeface="Red Hat Display"/>
              </a:defRPr>
            </a:lvl5pPr>
            <a:lvl6pPr marL="2743200" marR="0" lvl="5" indent="-317500" algn="l" rtl="0">
              <a:lnSpc>
                <a:spcPct val="100000"/>
              </a:lnSpc>
              <a:spcBef>
                <a:spcPts val="0"/>
              </a:spcBef>
              <a:spcAft>
                <a:spcPts val="0"/>
              </a:spcAft>
              <a:buClr>
                <a:schemeClr val="dk1"/>
              </a:buClr>
              <a:buSzPts val="1400"/>
              <a:buFont typeface="Red Hat Display"/>
              <a:buNone/>
              <a:defRPr sz="2000" b="1" i="0" u="none" strike="noStrike" cap="none">
                <a:solidFill>
                  <a:schemeClr val="dk1"/>
                </a:solidFill>
                <a:latin typeface="Red Hat Display"/>
                <a:ea typeface="Red Hat Display"/>
                <a:cs typeface="Red Hat Display"/>
                <a:sym typeface="Red Hat Display"/>
              </a:defRPr>
            </a:lvl6pPr>
            <a:lvl7pPr marL="3200400" marR="0" lvl="6" indent="-317500" algn="l" rtl="0">
              <a:lnSpc>
                <a:spcPct val="100000"/>
              </a:lnSpc>
              <a:spcBef>
                <a:spcPts val="0"/>
              </a:spcBef>
              <a:spcAft>
                <a:spcPts val="0"/>
              </a:spcAft>
              <a:buClr>
                <a:schemeClr val="dk1"/>
              </a:buClr>
              <a:buSzPts val="1400"/>
              <a:buFont typeface="Red Hat Display"/>
              <a:buNone/>
              <a:defRPr sz="2000" b="1" i="0" u="none" strike="noStrike" cap="none">
                <a:solidFill>
                  <a:schemeClr val="dk1"/>
                </a:solidFill>
                <a:latin typeface="Red Hat Display"/>
                <a:ea typeface="Red Hat Display"/>
                <a:cs typeface="Red Hat Display"/>
                <a:sym typeface="Red Hat Display"/>
              </a:defRPr>
            </a:lvl7pPr>
            <a:lvl8pPr marL="3657600" marR="0" lvl="7" indent="-317500" algn="l" rtl="0">
              <a:lnSpc>
                <a:spcPct val="100000"/>
              </a:lnSpc>
              <a:spcBef>
                <a:spcPts val="0"/>
              </a:spcBef>
              <a:spcAft>
                <a:spcPts val="0"/>
              </a:spcAft>
              <a:buClr>
                <a:schemeClr val="dk1"/>
              </a:buClr>
              <a:buSzPts val="1400"/>
              <a:buFont typeface="Red Hat Display"/>
              <a:buNone/>
              <a:defRPr sz="2000" b="1" i="0" u="none" strike="noStrike" cap="none">
                <a:solidFill>
                  <a:schemeClr val="dk1"/>
                </a:solidFill>
                <a:latin typeface="Red Hat Display"/>
                <a:ea typeface="Red Hat Display"/>
                <a:cs typeface="Red Hat Display"/>
                <a:sym typeface="Red Hat Display"/>
              </a:defRPr>
            </a:lvl8pPr>
            <a:lvl9pPr marL="4114800" marR="0" lvl="8" indent="-317500" algn="l" rtl="0">
              <a:lnSpc>
                <a:spcPct val="100000"/>
              </a:lnSpc>
              <a:spcBef>
                <a:spcPts val="0"/>
              </a:spcBef>
              <a:spcAft>
                <a:spcPts val="0"/>
              </a:spcAft>
              <a:buClr>
                <a:schemeClr val="dk1"/>
              </a:buClr>
              <a:buSzPts val="1400"/>
              <a:buFont typeface="Red Hat Display"/>
              <a:buNone/>
              <a:defRPr sz="2000" b="1" i="0" u="none" strike="noStrike" cap="none">
                <a:solidFill>
                  <a:schemeClr val="dk1"/>
                </a:solidFill>
                <a:latin typeface="Red Hat Display"/>
                <a:ea typeface="Red Hat Display"/>
                <a:cs typeface="Red Hat Display"/>
                <a:sym typeface="Red Hat Display"/>
              </a:defRPr>
            </a:lvl9pPr>
          </a:lstStyle>
          <a:p>
            <a:pPr marL="0" indent="0"/>
            <a:r>
              <a:rPr lang="zh-TW" altLang="en-US" dirty="0">
                <a:latin typeface="標楷體" panose="03000509000000000000" pitchFamily="65" charset="-120"/>
                <a:ea typeface="標楷體" panose="03000509000000000000" pitchFamily="65" charset="-120"/>
              </a:rPr>
              <a:t>遭遇困難</a:t>
            </a:r>
          </a:p>
        </p:txBody>
      </p:sp>
      <p:sp>
        <p:nvSpPr>
          <p:cNvPr id="15" name="Google Shape;203;p34">
            <a:extLst>
              <a:ext uri="{FF2B5EF4-FFF2-40B4-BE49-F238E27FC236}">
                <a16:creationId xmlns:a16="http://schemas.microsoft.com/office/drawing/2014/main" id="{249BE7A7-F383-D4DB-E557-5DD5DCFF1718}"/>
              </a:ext>
            </a:extLst>
          </p:cNvPr>
          <p:cNvSpPr txBox="1">
            <a:spLocks/>
          </p:cNvSpPr>
          <p:nvPr/>
        </p:nvSpPr>
        <p:spPr>
          <a:xfrm>
            <a:off x="6982718" y="1253937"/>
            <a:ext cx="2397648" cy="420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Red Hat Display"/>
              <a:buNone/>
              <a:defRPr sz="2000" b="1" i="0" u="none" strike="noStrike" cap="none">
                <a:solidFill>
                  <a:schemeClr val="dk1"/>
                </a:solidFill>
                <a:latin typeface="Red Hat Display"/>
                <a:ea typeface="Red Hat Display"/>
                <a:cs typeface="Red Hat Display"/>
                <a:sym typeface="Red Hat Display"/>
              </a:defRPr>
            </a:lvl1pPr>
            <a:lvl2pPr marL="914400" marR="0" lvl="1" indent="-317500" algn="l" rtl="0">
              <a:lnSpc>
                <a:spcPct val="100000"/>
              </a:lnSpc>
              <a:spcBef>
                <a:spcPts val="0"/>
              </a:spcBef>
              <a:spcAft>
                <a:spcPts val="0"/>
              </a:spcAft>
              <a:buClr>
                <a:schemeClr val="dk1"/>
              </a:buClr>
              <a:buSzPts val="1400"/>
              <a:buFont typeface="Red Hat Display"/>
              <a:buNone/>
              <a:defRPr sz="2000" b="1" i="0" u="none" strike="noStrike" cap="none">
                <a:solidFill>
                  <a:schemeClr val="dk1"/>
                </a:solidFill>
                <a:latin typeface="Red Hat Display"/>
                <a:ea typeface="Red Hat Display"/>
                <a:cs typeface="Red Hat Display"/>
                <a:sym typeface="Red Hat Display"/>
              </a:defRPr>
            </a:lvl2pPr>
            <a:lvl3pPr marL="1371600" marR="0" lvl="2" indent="-317500" algn="l" rtl="0">
              <a:lnSpc>
                <a:spcPct val="100000"/>
              </a:lnSpc>
              <a:spcBef>
                <a:spcPts val="0"/>
              </a:spcBef>
              <a:spcAft>
                <a:spcPts val="0"/>
              </a:spcAft>
              <a:buClr>
                <a:schemeClr val="dk1"/>
              </a:buClr>
              <a:buSzPts val="1400"/>
              <a:buFont typeface="Red Hat Display"/>
              <a:buNone/>
              <a:defRPr sz="2000" b="1" i="0" u="none" strike="noStrike" cap="none">
                <a:solidFill>
                  <a:schemeClr val="dk1"/>
                </a:solidFill>
                <a:latin typeface="Red Hat Display"/>
                <a:ea typeface="Red Hat Display"/>
                <a:cs typeface="Red Hat Display"/>
                <a:sym typeface="Red Hat Display"/>
              </a:defRPr>
            </a:lvl3pPr>
            <a:lvl4pPr marL="1828800" marR="0" lvl="3" indent="-317500" algn="l" rtl="0">
              <a:lnSpc>
                <a:spcPct val="100000"/>
              </a:lnSpc>
              <a:spcBef>
                <a:spcPts val="0"/>
              </a:spcBef>
              <a:spcAft>
                <a:spcPts val="0"/>
              </a:spcAft>
              <a:buClr>
                <a:schemeClr val="dk1"/>
              </a:buClr>
              <a:buSzPts val="1400"/>
              <a:buFont typeface="Red Hat Display"/>
              <a:buNone/>
              <a:defRPr sz="2000" b="1" i="0" u="none" strike="noStrike" cap="none">
                <a:solidFill>
                  <a:schemeClr val="dk1"/>
                </a:solidFill>
                <a:latin typeface="Red Hat Display"/>
                <a:ea typeface="Red Hat Display"/>
                <a:cs typeface="Red Hat Display"/>
                <a:sym typeface="Red Hat Display"/>
              </a:defRPr>
            </a:lvl4pPr>
            <a:lvl5pPr marL="2286000" marR="0" lvl="4" indent="-317500" algn="l" rtl="0">
              <a:lnSpc>
                <a:spcPct val="100000"/>
              </a:lnSpc>
              <a:spcBef>
                <a:spcPts val="0"/>
              </a:spcBef>
              <a:spcAft>
                <a:spcPts val="0"/>
              </a:spcAft>
              <a:buClr>
                <a:schemeClr val="dk1"/>
              </a:buClr>
              <a:buSzPts val="1400"/>
              <a:buFont typeface="Red Hat Display"/>
              <a:buNone/>
              <a:defRPr sz="2000" b="1" i="0" u="none" strike="noStrike" cap="none">
                <a:solidFill>
                  <a:schemeClr val="dk1"/>
                </a:solidFill>
                <a:latin typeface="Red Hat Display"/>
                <a:ea typeface="Red Hat Display"/>
                <a:cs typeface="Red Hat Display"/>
                <a:sym typeface="Red Hat Display"/>
              </a:defRPr>
            </a:lvl5pPr>
            <a:lvl6pPr marL="2743200" marR="0" lvl="5" indent="-317500" algn="l" rtl="0">
              <a:lnSpc>
                <a:spcPct val="100000"/>
              </a:lnSpc>
              <a:spcBef>
                <a:spcPts val="0"/>
              </a:spcBef>
              <a:spcAft>
                <a:spcPts val="0"/>
              </a:spcAft>
              <a:buClr>
                <a:schemeClr val="dk1"/>
              </a:buClr>
              <a:buSzPts val="1400"/>
              <a:buFont typeface="Red Hat Display"/>
              <a:buNone/>
              <a:defRPr sz="2000" b="1" i="0" u="none" strike="noStrike" cap="none">
                <a:solidFill>
                  <a:schemeClr val="dk1"/>
                </a:solidFill>
                <a:latin typeface="Red Hat Display"/>
                <a:ea typeface="Red Hat Display"/>
                <a:cs typeface="Red Hat Display"/>
                <a:sym typeface="Red Hat Display"/>
              </a:defRPr>
            </a:lvl6pPr>
            <a:lvl7pPr marL="3200400" marR="0" lvl="6" indent="-317500" algn="l" rtl="0">
              <a:lnSpc>
                <a:spcPct val="100000"/>
              </a:lnSpc>
              <a:spcBef>
                <a:spcPts val="0"/>
              </a:spcBef>
              <a:spcAft>
                <a:spcPts val="0"/>
              </a:spcAft>
              <a:buClr>
                <a:schemeClr val="dk1"/>
              </a:buClr>
              <a:buSzPts val="1400"/>
              <a:buFont typeface="Red Hat Display"/>
              <a:buNone/>
              <a:defRPr sz="2000" b="1" i="0" u="none" strike="noStrike" cap="none">
                <a:solidFill>
                  <a:schemeClr val="dk1"/>
                </a:solidFill>
                <a:latin typeface="Red Hat Display"/>
                <a:ea typeface="Red Hat Display"/>
                <a:cs typeface="Red Hat Display"/>
                <a:sym typeface="Red Hat Display"/>
              </a:defRPr>
            </a:lvl7pPr>
            <a:lvl8pPr marL="3657600" marR="0" lvl="7" indent="-317500" algn="l" rtl="0">
              <a:lnSpc>
                <a:spcPct val="100000"/>
              </a:lnSpc>
              <a:spcBef>
                <a:spcPts val="0"/>
              </a:spcBef>
              <a:spcAft>
                <a:spcPts val="0"/>
              </a:spcAft>
              <a:buClr>
                <a:schemeClr val="dk1"/>
              </a:buClr>
              <a:buSzPts val="1400"/>
              <a:buFont typeface="Red Hat Display"/>
              <a:buNone/>
              <a:defRPr sz="2000" b="1" i="0" u="none" strike="noStrike" cap="none">
                <a:solidFill>
                  <a:schemeClr val="dk1"/>
                </a:solidFill>
                <a:latin typeface="Red Hat Display"/>
                <a:ea typeface="Red Hat Display"/>
                <a:cs typeface="Red Hat Display"/>
                <a:sym typeface="Red Hat Display"/>
              </a:defRPr>
            </a:lvl8pPr>
            <a:lvl9pPr marL="4114800" marR="0" lvl="8" indent="-317500" algn="l" rtl="0">
              <a:lnSpc>
                <a:spcPct val="100000"/>
              </a:lnSpc>
              <a:spcBef>
                <a:spcPts val="0"/>
              </a:spcBef>
              <a:spcAft>
                <a:spcPts val="0"/>
              </a:spcAft>
              <a:buClr>
                <a:schemeClr val="dk1"/>
              </a:buClr>
              <a:buSzPts val="1400"/>
              <a:buFont typeface="Red Hat Display"/>
              <a:buNone/>
              <a:defRPr sz="2000" b="1" i="0" u="none" strike="noStrike" cap="none">
                <a:solidFill>
                  <a:schemeClr val="dk1"/>
                </a:solidFill>
                <a:latin typeface="Red Hat Display"/>
                <a:ea typeface="Red Hat Display"/>
                <a:cs typeface="Red Hat Display"/>
                <a:sym typeface="Red Hat Display"/>
              </a:defRPr>
            </a:lvl9pPr>
          </a:lstStyle>
          <a:p>
            <a:pPr marL="0" indent="0"/>
            <a:r>
              <a:rPr lang="zh-TW" altLang="en-US" dirty="0">
                <a:latin typeface="標楷體" panose="03000509000000000000" pitchFamily="65" charset="-120"/>
                <a:ea typeface="標楷體" panose="03000509000000000000" pitchFamily="65" charset="-120"/>
              </a:rPr>
              <a:t>與其他系統比較</a:t>
            </a:r>
          </a:p>
        </p:txBody>
      </p:sp>
      <p:pic>
        <p:nvPicPr>
          <p:cNvPr id="2" name="Google Shape;194;p34">
            <a:extLst>
              <a:ext uri="{FF2B5EF4-FFF2-40B4-BE49-F238E27FC236}">
                <a16:creationId xmlns:a16="http://schemas.microsoft.com/office/drawing/2014/main" id="{06D6C3E0-B803-B2AC-1DD7-6FF05987CB2D}"/>
              </a:ext>
            </a:extLst>
          </p:cNvPr>
          <p:cNvPicPr preferRelativeResize="0"/>
          <p:nvPr/>
        </p:nvPicPr>
        <p:blipFill>
          <a:blip r:embed="rId4">
            <a:alphaModFix/>
          </a:blip>
          <a:stretch>
            <a:fillRect/>
          </a:stretch>
        </p:blipFill>
        <p:spPr>
          <a:xfrm>
            <a:off x="3803143" y="3558552"/>
            <a:ext cx="777150" cy="796073"/>
          </a:xfrm>
          <a:prstGeom prst="rect">
            <a:avLst/>
          </a:prstGeom>
          <a:noFill/>
          <a:ln>
            <a:noFill/>
          </a:ln>
        </p:spPr>
      </p:pic>
      <p:sp>
        <p:nvSpPr>
          <p:cNvPr id="3" name="Google Shape;202;p34">
            <a:extLst>
              <a:ext uri="{FF2B5EF4-FFF2-40B4-BE49-F238E27FC236}">
                <a16:creationId xmlns:a16="http://schemas.microsoft.com/office/drawing/2014/main" id="{F57707C8-1DB3-5F50-CCD8-64D8BB7091C3}"/>
              </a:ext>
            </a:extLst>
          </p:cNvPr>
          <p:cNvSpPr txBox="1">
            <a:spLocks/>
          </p:cNvSpPr>
          <p:nvPr/>
        </p:nvSpPr>
        <p:spPr>
          <a:xfrm>
            <a:off x="3887896" y="3746288"/>
            <a:ext cx="603600" cy="420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Red Hat Display"/>
              <a:buNone/>
              <a:defRPr sz="1800" b="1" i="0" u="none" strike="noStrike" cap="none">
                <a:solidFill>
                  <a:schemeClr val="dk1"/>
                </a:solidFill>
                <a:latin typeface="Red Hat Display"/>
                <a:ea typeface="Red Hat Display"/>
                <a:cs typeface="Red Hat Display"/>
                <a:sym typeface="Red Hat Display"/>
              </a:defRPr>
            </a:lvl1pPr>
            <a:lvl2pPr marR="0" lvl="1" algn="ctr" rtl="0">
              <a:lnSpc>
                <a:spcPct val="100000"/>
              </a:lnSpc>
              <a:spcBef>
                <a:spcPts val="0"/>
              </a:spcBef>
              <a:spcAft>
                <a:spcPts val="0"/>
              </a:spcAft>
              <a:buClr>
                <a:schemeClr val="dk1"/>
              </a:buClr>
              <a:buSzPts val="1800"/>
              <a:buFont typeface="Red Hat Display"/>
              <a:buNone/>
              <a:defRPr sz="1800" b="1" i="0" u="none" strike="noStrike" cap="none">
                <a:solidFill>
                  <a:schemeClr val="dk1"/>
                </a:solidFill>
                <a:latin typeface="Red Hat Display"/>
                <a:ea typeface="Red Hat Display"/>
                <a:cs typeface="Red Hat Display"/>
                <a:sym typeface="Red Hat Display"/>
              </a:defRPr>
            </a:lvl2pPr>
            <a:lvl3pPr marR="0" lvl="2" algn="ctr" rtl="0">
              <a:lnSpc>
                <a:spcPct val="100000"/>
              </a:lnSpc>
              <a:spcBef>
                <a:spcPts val="0"/>
              </a:spcBef>
              <a:spcAft>
                <a:spcPts val="0"/>
              </a:spcAft>
              <a:buClr>
                <a:schemeClr val="dk1"/>
              </a:buClr>
              <a:buSzPts val="1800"/>
              <a:buFont typeface="Red Hat Display"/>
              <a:buNone/>
              <a:defRPr sz="1800" b="1" i="0" u="none" strike="noStrike" cap="none">
                <a:solidFill>
                  <a:schemeClr val="dk1"/>
                </a:solidFill>
                <a:latin typeface="Red Hat Display"/>
                <a:ea typeface="Red Hat Display"/>
                <a:cs typeface="Red Hat Display"/>
                <a:sym typeface="Red Hat Display"/>
              </a:defRPr>
            </a:lvl3pPr>
            <a:lvl4pPr marR="0" lvl="3" algn="ctr" rtl="0">
              <a:lnSpc>
                <a:spcPct val="100000"/>
              </a:lnSpc>
              <a:spcBef>
                <a:spcPts val="0"/>
              </a:spcBef>
              <a:spcAft>
                <a:spcPts val="0"/>
              </a:spcAft>
              <a:buClr>
                <a:schemeClr val="dk1"/>
              </a:buClr>
              <a:buSzPts val="1800"/>
              <a:buFont typeface="Red Hat Display"/>
              <a:buNone/>
              <a:defRPr sz="1800" b="1" i="0" u="none" strike="noStrike" cap="none">
                <a:solidFill>
                  <a:schemeClr val="dk1"/>
                </a:solidFill>
                <a:latin typeface="Red Hat Display"/>
                <a:ea typeface="Red Hat Display"/>
                <a:cs typeface="Red Hat Display"/>
                <a:sym typeface="Red Hat Display"/>
              </a:defRPr>
            </a:lvl4pPr>
            <a:lvl5pPr marR="0" lvl="4" algn="ctr" rtl="0">
              <a:lnSpc>
                <a:spcPct val="100000"/>
              </a:lnSpc>
              <a:spcBef>
                <a:spcPts val="0"/>
              </a:spcBef>
              <a:spcAft>
                <a:spcPts val="0"/>
              </a:spcAft>
              <a:buClr>
                <a:schemeClr val="dk1"/>
              </a:buClr>
              <a:buSzPts val="1800"/>
              <a:buFont typeface="Red Hat Display"/>
              <a:buNone/>
              <a:defRPr sz="1800" b="1" i="0" u="none" strike="noStrike" cap="none">
                <a:solidFill>
                  <a:schemeClr val="dk1"/>
                </a:solidFill>
                <a:latin typeface="Red Hat Display"/>
                <a:ea typeface="Red Hat Display"/>
                <a:cs typeface="Red Hat Display"/>
                <a:sym typeface="Red Hat Display"/>
              </a:defRPr>
            </a:lvl5pPr>
            <a:lvl6pPr marR="0" lvl="5" algn="ctr" rtl="0">
              <a:lnSpc>
                <a:spcPct val="100000"/>
              </a:lnSpc>
              <a:spcBef>
                <a:spcPts val="0"/>
              </a:spcBef>
              <a:spcAft>
                <a:spcPts val="0"/>
              </a:spcAft>
              <a:buClr>
                <a:schemeClr val="dk1"/>
              </a:buClr>
              <a:buSzPts val="1800"/>
              <a:buFont typeface="Red Hat Display"/>
              <a:buNone/>
              <a:defRPr sz="1800" b="1" i="0" u="none" strike="noStrike" cap="none">
                <a:solidFill>
                  <a:schemeClr val="dk1"/>
                </a:solidFill>
                <a:latin typeface="Red Hat Display"/>
                <a:ea typeface="Red Hat Display"/>
                <a:cs typeface="Red Hat Display"/>
                <a:sym typeface="Red Hat Display"/>
              </a:defRPr>
            </a:lvl6pPr>
            <a:lvl7pPr marR="0" lvl="6" algn="ctr" rtl="0">
              <a:lnSpc>
                <a:spcPct val="100000"/>
              </a:lnSpc>
              <a:spcBef>
                <a:spcPts val="0"/>
              </a:spcBef>
              <a:spcAft>
                <a:spcPts val="0"/>
              </a:spcAft>
              <a:buClr>
                <a:schemeClr val="dk1"/>
              </a:buClr>
              <a:buSzPts val="1800"/>
              <a:buFont typeface="Red Hat Display"/>
              <a:buNone/>
              <a:defRPr sz="1800" b="1" i="0" u="none" strike="noStrike" cap="none">
                <a:solidFill>
                  <a:schemeClr val="dk1"/>
                </a:solidFill>
                <a:latin typeface="Red Hat Display"/>
                <a:ea typeface="Red Hat Display"/>
                <a:cs typeface="Red Hat Display"/>
                <a:sym typeface="Red Hat Display"/>
              </a:defRPr>
            </a:lvl7pPr>
            <a:lvl8pPr marR="0" lvl="7" algn="ctr" rtl="0">
              <a:lnSpc>
                <a:spcPct val="100000"/>
              </a:lnSpc>
              <a:spcBef>
                <a:spcPts val="0"/>
              </a:spcBef>
              <a:spcAft>
                <a:spcPts val="0"/>
              </a:spcAft>
              <a:buClr>
                <a:schemeClr val="dk1"/>
              </a:buClr>
              <a:buSzPts val="1800"/>
              <a:buFont typeface="Red Hat Display"/>
              <a:buNone/>
              <a:defRPr sz="1800" b="1" i="0" u="none" strike="noStrike" cap="none">
                <a:solidFill>
                  <a:schemeClr val="dk1"/>
                </a:solidFill>
                <a:latin typeface="Red Hat Display"/>
                <a:ea typeface="Red Hat Display"/>
                <a:cs typeface="Red Hat Display"/>
                <a:sym typeface="Red Hat Display"/>
              </a:defRPr>
            </a:lvl8pPr>
            <a:lvl9pPr marR="0" lvl="8" algn="ctr" rtl="0">
              <a:lnSpc>
                <a:spcPct val="100000"/>
              </a:lnSpc>
              <a:spcBef>
                <a:spcPts val="0"/>
              </a:spcBef>
              <a:spcAft>
                <a:spcPts val="0"/>
              </a:spcAft>
              <a:buClr>
                <a:schemeClr val="dk1"/>
              </a:buClr>
              <a:buSzPts val="1800"/>
              <a:buFont typeface="Red Hat Display"/>
              <a:buNone/>
              <a:defRPr sz="1800" b="1" i="0" u="none" strike="noStrike" cap="none">
                <a:solidFill>
                  <a:schemeClr val="dk1"/>
                </a:solidFill>
                <a:latin typeface="Red Hat Display"/>
                <a:ea typeface="Red Hat Display"/>
                <a:cs typeface="Red Hat Display"/>
                <a:sym typeface="Red Hat Display"/>
              </a:defRPr>
            </a:lvl9pPr>
          </a:lstStyle>
          <a:p>
            <a:r>
              <a:rPr lang="en" dirty="0">
                <a:solidFill>
                  <a:schemeClr val="lt1"/>
                </a:solidFill>
              </a:rPr>
              <a:t>0</a:t>
            </a:r>
            <a:r>
              <a:rPr lang="en-US" altLang="zh-TW" dirty="0">
                <a:solidFill>
                  <a:schemeClr val="lt1"/>
                </a:solidFill>
              </a:rPr>
              <a:t>5</a:t>
            </a:r>
            <a:endParaRPr lang="en" dirty="0">
              <a:solidFill>
                <a:schemeClr val="lt1"/>
              </a:solidFill>
            </a:endParaRPr>
          </a:p>
        </p:txBody>
      </p:sp>
      <p:sp>
        <p:nvSpPr>
          <p:cNvPr id="4" name="Google Shape;203;p34">
            <a:extLst>
              <a:ext uri="{FF2B5EF4-FFF2-40B4-BE49-F238E27FC236}">
                <a16:creationId xmlns:a16="http://schemas.microsoft.com/office/drawing/2014/main" id="{F3CD3BE5-27B0-355E-0BFB-64BC92C18C67}"/>
              </a:ext>
            </a:extLst>
          </p:cNvPr>
          <p:cNvSpPr txBox="1">
            <a:spLocks/>
          </p:cNvSpPr>
          <p:nvPr/>
        </p:nvSpPr>
        <p:spPr>
          <a:xfrm>
            <a:off x="4645066" y="3759691"/>
            <a:ext cx="2397648" cy="420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Red Hat Display"/>
              <a:buNone/>
              <a:defRPr sz="2000" b="1" i="0" u="none" strike="noStrike" cap="none">
                <a:solidFill>
                  <a:schemeClr val="dk1"/>
                </a:solidFill>
                <a:latin typeface="Red Hat Display"/>
                <a:ea typeface="Red Hat Display"/>
                <a:cs typeface="Red Hat Display"/>
                <a:sym typeface="Red Hat Display"/>
              </a:defRPr>
            </a:lvl1pPr>
            <a:lvl2pPr marL="914400" marR="0" lvl="1" indent="-317500" algn="l" rtl="0">
              <a:lnSpc>
                <a:spcPct val="100000"/>
              </a:lnSpc>
              <a:spcBef>
                <a:spcPts val="0"/>
              </a:spcBef>
              <a:spcAft>
                <a:spcPts val="0"/>
              </a:spcAft>
              <a:buClr>
                <a:schemeClr val="dk1"/>
              </a:buClr>
              <a:buSzPts val="1400"/>
              <a:buFont typeface="Red Hat Display"/>
              <a:buNone/>
              <a:defRPr sz="2000" b="1" i="0" u="none" strike="noStrike" cap="none">
                <a:solidFill>
                  <a:schemeClr val="dk1"/>
                </a:solidFill>
                <a:latin typeface="Red Hat Display"/>
                <a:ea typeface="Red Hat Display"/>
                <a:cs typeface="Red Hat Display"/>
                <a:sym typeface="Red Hat Display"/>
              </a:defRPr>
            </a:lvl2pPr>
            <a:lvl3pPr marL="1371600" marR="0" lvl="2" indent="-317500" algn="l" rtl="0">
              <a:lnSpc>
                <a:spcPct val="100000"/>
              </a:lnSpc>
              <a:spcBef>
                <a:spcPts val="0"/>
              </a:spcBef>
              <a:spcAft>
                <a:spcPts val="0"/>
              </a:spcAft>
              <a:buClr>
                <a:schemeClr val="dk1"/>
              </a:buClr>
              <a:buSzPts val="1400"/>
              <a:buFont typeface="Red Hat Display"/>
              <a:buNone/>
              <a:defRPr sz="2000" b="1" i="0" u="none" strike="noStrike" cap="none">
                <a:solidFill>
                  <a:schemeClr val="dk1"/>
                </a:solidFill>
                <a:latin typeface="Red Hat Display"/>
                <a:ea typeface="Red Hat Display"/>
                <a:cs typeface="Red Hat Display"/>
                <a:sym typeface="Red Hat Display"/>
              </a:defRPr>
            </a:lvl3pPr>
            <a:lvl4pPr marL="1828800" marR="0" lvl="3" indent="-317500" algn="l" rtl="0">
              <a:lnSpc>
                <a:spcPct val="100000"/>
              </a:lnSpc>
              <a:spcBef>
                <a:spcPts val="0"/>
              </a:spcBef>
              <a:spcAft>
                <a:spcPts val="0"/>
              </a:spcAft>
              <a:buClr>
                <a:schemeClr val="dk1"/>
              </a:buClr>
              <a:buSzPts val="1400"/>
              <a:buFont typeface="Red Hat Display"/>
              <a:buNone/>
              <a:defRPr sz="2000" b="1" i="0" u="none" strike="noStrike" cap="none">
                <a:solidFill>
                  <a:schemeClr val="dk1"/>
                </a:solidFill>
                <a:latin typeface="Red Hat Display"/>
                <a:ea typeface="Red Hat Display"/>
                <a:cs typeface="Red Hat Display"/>
                <a:sym typeface="Red Hat Display"/>
              </a:defRPr>
            </a:lvl4pPr>
            <a:lvl5pPr marL="2286000" marR="0" lvl="4" indent="-317500" algn="l" rtl="0">
              <a:lnSpc>
                <a:spcPct val="100000"/>
              </a:lnSpc>
              <a:spcBef>
                <a:spcPts val="0"/>
              </a:spcBef>
              <a:spcAft>
                <a:spcPts val="0"/>
              </a:spcAft>
              <a:buClr>
                <a:schemeClr val="dk1"/>
              </a:buClr>
              <a:buSzPts val="1400"/>
              <a:buFont typeface="Red Hat Display"/>
              <a:buNone/>
              <a:defRPr sz="2000" b="1" i="0" u="none" strike="noStrike" cap="none">
                <a:solidFill>
                  <a:schemeClr val="dk1"/>
                </a:solidFill>
                <a:latin typeface="Red Hat Display"/>
                <a:ea typeface="Red Hat Display"/>
                <a:cs typeface="Red Hat Display"/>
                <a:sym typeface="Red Hat Display"/>
              </a:defRPr>
            </a:lvl5pPr>
            <a:lvl6pPr marL="2743200" marR="0" lvl="5" indent="-317500" algn="l" rtl="0">
              <a:lnSpc>
                <a:spcPct val="100000"/>
              </a:lnSpc>
              <a:spcBef>
                <a:spcPts val="0"/>
              </a:spcBef>
              <a:spcAft>
                <a:spcPts val="0"/>
              </a:spcAft>
              <a:buClr>
                <a:schemeClr val="dk1"/>
              </a:buClr>
              <a:buSzPts val="1400"/>
              <a:buFont typeface="Red Hat Display"/>
              <a:buNone/>
              <a:defRPr sz="2000" b="1" i="0" u="none" strike="noStrike" cap="none">
                <a:solidFill>
                  <a:schemeClr val="dk1"/>
                </a:solidFill>
                <a:latin typeface="Red Hat Display"/>
                <a:ea typeface="Red Hat Display"/>
                <a:cs typeface="Red Hat Display"/>
                <a:sym typeface="Red Hat Display"/>
              </a:defRPr>
            </a:lvl6pPr>
            <a:lvl7pPr marL="3200400" marR="0" lvl="6" indent="-317500" algn="l" rtl="0">
              <a:lnSpc>
                <a:spcPct val="100000"/>
              </a:lnSpc>
              <a:spcBef>
                <a:spcPts val="0"/>
              </a:spcBef>
              <a:spcAft>
                <a:spcPts val="0"/>
              </a:spcAft>
              <a:buClr>
                <a:schemeClr val="dk1"/>
              </a:buClr>
              <a:buSzPts val="1400"/>
              <a:buFont typeface="Red Hat Display"/>
              <a:buNone/>
              <a:defRPr sz="2000" b="1" i="0" u="none" strike="noStrike" cap="none">
                <a:solidFill>
                  <a:schemeClr val="dk1"/>
                </a:solidFill>
                <a:latin typeface="Red Hat Display"/>
                <a:ea typeface="Red Hat Display"/>
                <a:cs typeface="Red Hat Display"/>
                <a:sym typeface="Red Hat Display"/>
              </a:defRPr>
            </a:lvl7pPr>
            <a:lvl8pPr marL="3657600" marR="0" lvl="7" indent="-317500" algn="l" rtl="0">
              <a:lnSpc>
                <a:spcPct val="100000"/>
              </a:lnSpc>
              <a:spcBef>
                <a:spcPts val="0"/>
              </a:spcBef>
              <a:spcAft>
                <a:spcPts val="0"/>
              </a:spcAft>
              <a:buClr>
                <a:schemeClr val="dk1"/>
              </a:buClr>
              <a:buSzPts val="1400"/>
              <a:buFont typeface="Red Hat Display"/>
              <a:buNone/>
              <a:defRPr sz="2000" b="1" i="0" u="none" strike="noStrike" cap="none">
                <a:solidFill>
                  <a:schemeClr val="dk1"/>
                </a:solidFill>
                <a:latin typeface="Red Hat Display"/>
                <a:ea typeface="Red Hat Display"/>
                <a:cs typeface="Red Hat Display"/>
                <a:sym typeface="Red Hat Display"/>
              </a:defRPr>
            </a:lvl8pPr>
            <a:lvl9pPr marL="4114800" marR="0" lvl="8" indent="-317500" algn="l" rtl="0">
              <a:lnSpc>
                <a:spcPct val="100000"/>
              </a:lnSpc>
              <a:spcBef>
                <a:spcPts val="0"/>
              </a:spcBef>
              <a:spcAft>
                <a:spcPts val="0"/>
              </a:spcAft>
              <a:buClr>
                <a:schemeClr val="dk1"/>
              </a:buClr>
              <a:buSzPts val="1400"/>
              <a:buFont typeface="Red Hat Display"/>
              <a:buNone/>
              <a:defRPr sz="2000" b="1" i="0" u="none" strike="noStrike" cap="none">
                <a:solidFill>
                  <a:schemeClr val="dk1"/>
                </a:solidFill>
                <a:latin typeface="Red Hat Display"/>
                <a:ea typeface="Red Hat Display"/>
                <a:cs typeface="Red Hat Display"/>
                <a:sym typeface="Red Hat Display"/>
              </a:defRPr>
            </a:lvl9pPr>
          </a:lstStyle>
          <a:p>
            <a:pPr marL="0" indent="0"/>
            <a:r>
              <a:rPr lang="zh-TW" altLang="en-US" dirty="0">
                <a:latin typeface="標楷體" panose="03000509000000000000" pitchFamily="65" charset="-120"/>
                <a:ea typeface="標楷體" panose="03000509000000000000" pitchFamily="65" charset="-120"/>
              </a:rPr>
              <a:t>未來展望</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225;p24">
            <a:extLst>
              <a:ext uri="{FF2B5EF4-FFF2-40B4-BE49-F238E27FC236}">
                <a16:creationId xmlns:a16="http://schemas.microsoft.com/office/drawing/2014/main" id="{95311727-68C8-DB0F-30FF-8309F2E445A0}"/>
              </a:ext>
            </a:extLst>
          </p:cNvPr>
          <p:cNvSpPr txBox="1">
            <a:spLocks/>
          </p:cNvSpPr>
          <p:nvPr/>
        </p:nvSpPr>
        <p:spPr>
          <a:xfrm>
            <a:off x="525370" y="214053"/>
            <a:ext cx="4846063" cy="13257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Red Hat Display"/>
              <a:buNone/>
              <a:defRPr sz="2800" b="1" i="0" u="none" strike="noStrike" cap="none">
                <a:solidFill>
                  <a:schemeClr val="dk1"/>
                </a:solidFill>
                <a:latin typeface="Red Hat Display"/>
                <a:ea typeface="Red Hat Display"/>
                <a:cs typeface="Red Hat Display"/>
                <a:sym typeface="Red Hat Display"/>
              </a:defRPr>
            </a:lvl1pPr>
            <a:lvl2pPr marR="0" lvl="1" algn="l" rtl="0">
              <a:lnSpc>
                <a:spcPct val="100000"/>
              </a:lnSpc>
              <a:spcBef>
                <a:spcPts val="0"/>
              </a:spcBef>
              <a:spcAft>
                <a:spcPts val="0"/>
              </a:spcAft>
              <a:buClr>
                <a:schemeClr val="dk1"/>
              </a:buClr>
              <a:buSzPts val="2800"/>
              <a:buFont typeface="Red Hat Display"/>
              <a:buNone/>
              <a:defRPr sz="2800" b="1" i="0" u="none" strike="noStrike" cap="none">
                <a:solidFill>
                  <a:schemeClr val="dk1"/>
                </a:solidFill>
                <a:latin typeface="Red Hat Display"/>
                <a:ea typeface="Red Hat Display"/>
                <a:cs typeface="Red Hat Display"/>
                <a:sym typeface="Red Hat Display"/>
              </a:defRPr>
            </a:lvl2pPr>
            <a:lvl3pPr marR="0" lvl="2" algn="l" rtl="0">
              <a:lnSpc>
                <a:spcPct val="100000"/>
              </a:lnSpc>
              <a:spcBef>
                <a:spcPts val="0"/>
              </a:spcBef>
              <a:spcAft>
                <a:spcPts val="0"/>
              </a:spcAft>
              <a:buClr>
                <a:schemeClr val="dk1"/>
              </a:buClr>
              <a:buSzPts val="2800"/>
              <a:buFont typeface="Red Hat Display"/>
              <a:buNone/>
              <a:defRPr sz="2800" b="1" i="0" u="none" strike="noStrike" cap="none">
                <a:solidFill>
                  <a:schemeClr val="dk1"/>
                </a:solidFill>
                <a:latin typeface="Red Hat Display"/>
                <a:ea typeface="Red Hat Display"/>
                <a:cs typeface="Red Hat Display"/>
                <a:sym typeface="Red Hat Display"/>
              </a:defRPr>
            </a:lvl3pPr>
            <a:lvl4pPr marR="0" lvl="3" algn="l" rtl="0">
              <a:lnSpc>
                <a:spcPct val="100000"/>
              </a:lnSpc>
              <a:spcBef>
                <a:spcPts val="0"/>
              </a:spcBef>
              <a:spcAft>
                <a:spcPts val="0"/>
              </a:spcAft>
              <a:buClr>
                <a:schemeClr val="dk1"/>
              </a:buClr>
              <a:buSzPts val="2800"/>
              <a:buFont typeface="Red Hat Display"/>
              <a:buNone/>
              <a:defRPr sz="2800" b="1" i="0" u="none" strike="noStrike" cap="none">
                <a:solidFill>
                  <a:schemeClr val="dk1"/>
                </a:solidFill>
                <a:latin typeface="Red Hat Display"/>
                <a:ea typeface="Red Hat Display"/>
                <a:cs typeface="Red Hat Display"/>
                <a:sym typeface="Red Hat Display"/>
              </a:defRPr>
            </a:lvl4pPr>
            <a:lvl5pPr marR="0" lvl="4" algn="l" rtl="0">
              <a:lnSpc>
                <a:spcPct val="100000"/>
              </a:lnSpc>
              <a:spcBef>
                <a:spcPts val="0"/>
              </a:spcBef>
              <a:spcAft>
                <a:spcPts val="0"/>
              </a:spcAft>
              <a:buClr>
                <a:schemeClr val="dk1"/>
              </a:buClr>
              <a:buSzPts val="2800"/>
              <a:buFont typeface="Red Hat Display"/>
              <a:buNone/>
              <a:defRPr sz="2800" b="1" i="0" u="none" strike="noStrike" cap="none">
                <a:solidFill>
                  <a:schemeClr val="dk1"/>
                </a:solidFill>
                <a:latin typeface="Red Hat Display"/>
                <a:ea typeface="Red Hat Display"/>
                <a:cs typeface="Red Hat Display"/>
                <a:sym typeface="Red Hat Display"/>
              </a:defRPr>
            </a:lvl5pPr>
            <a:lvl6pPr marR="0" lvl="5" algn="l" rtl="0">
              <a:lnSpc>
                <a:spcPct val="100000"/>
              </a:lnSpc>
              <a:spcBef>
                <a:spcPts val="0"/>
              </a:spcBef>
              <a:spcAft>
                <a:spcPts val="0"/>
              </a:spcAft>
              <a:buClr>
                <a:schemeClr val="dk1"/>
              </a:buClr>
              <a:buSzPts val="2800"/>
              <a:buFont typeface="Red Hat Display"/>
              <a:buNone/>
              <a:defRPr sz="2800" b="1" i="0" u="none" strike="noStrike" cap="none">
                <a:solidFill>
                  <a:schemeClr val="dk1"/>
                </a:solidFill>
                <a:latin typeface="Red Hat Display"/>
                <a:ea typeface="Red Hat Display"/>
                <a:cs typeface="Red Hat Display"/>
                <a:sym typeface="Red Hat Display"/>
              </a:defRPr>
            </a:lvl6pPr>
            <a:lvl7pPr marR="0" lvl="6" algn="l" rtl="0">
              <a:lnSpc>
                <a:spcPct val="100000"/>
              </a:lnSpc>
              <a:spcBef>
                <a:spcPts val="0"/>
              </a:spcBef>
              <a:spcAft>
                <a:spcPts val="0"/>
              </a:spcAft>
              <a:buClr>
                <a:schemeClr val="dk1"/>
              </a:buClr>
              <a:buSzPts val="2800"/>
              <a:buFont typeface="Red Hat Display"/>
              <a:buNone/>
              <a:defRPr sz="2800" b="1" i="0" u="none" strike="noStrike" cap="none">
                <a:solidFill>
                  <a:schemeClr val="dk1"/>
                </a:solidFill>
                <a:latin typeface="Red Hat Display"/>
                <a:ea typeface="Red Hat Display"/>
                <a:cs typeface="Red Hat Display"/>
                <a:sym typeface="Red Hat Display"/>
              </a:defRPr>
            </a:lvl7pPr>
            <a:lvl8pPr marR="0" lvl="7" algn="l" rtl="0">
              <a:lnSpc>
                <a:spcPct val="100000"/>
              </a:lnSpc>
              <a:spcBef>
                <a:spcPts val="0"/>
              </a:spcBef>
              <a:spcAft>
                <a:spcPts val="0"/>
              </a:spcAft>
              <a:buClr>
                <a:schemeClr val="dk1"/>
              </a:buClr>
              <a:buSzPts val="2800"/>
              <a:buFont typeface="Red Hat Display"/>
              <a:buNone/>
              <a:defRPr sz="2800" b="1" i="0" u="none" strike="noStrike" cap="none">
                <a:solidFill>
                  <a:schemeClr val="dk1"/>
                </a:solidFill>
                <a:latin typeface="Red Hat Display"/>
                <a:ea typeface="Red Hat Display"/>
                <a:cs typeface="Red Hat Display"/>
                <a:sym typeface="Red Hat Display"/>
              </a:defRPr>
            </a:lvl8pPr>
            <a:lvl9pPr marR="0" lvl="8" algn="l" rtl="0">
              <a:lnSpc>
                <a:spcPct val="100000"/>
              </a:lnSpc>
              <a:spcBef>
                <a:spcPts val="0"/>
              </a:spcBef>
              <a:spcAft>
                <a:spcPts val="0"/>
              </a:spcAft>
              <a:buClr>
                <a:schemeClr val="dk1"/>
              </a:buClr>
              <a:buSzPts val="2800"/>
              <a:buFont typeface="Red Hat Display"/>
              <a:buNone/>
              <a:defRPr sz="2800" b="1" i="0" u="none" strike="noStrike" cap="none">
                <a:solidFill>
                  <a:schemeClr val="dk1"/>
                </a:solidFill>
                <a:latin typeface="Red Hat Display"/>
                <a:ea typeface="Red Hat Display"/>
                <a:cs typeface="Red Hat Display"/>
                <a:sym typeface="Red Hat Display"/>
              </a:defRPr>
            </a:lvl9pPr>
          </a:lstStyle>
          <a:p>
            <a:pPr algn="just">
              <a:lnSpc>
                <a:spcPct val="110000"/>
              </a:lnSpc>
            </a:pP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後端</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(Spring boot / Node.js)</a:t>
            </a:r>
          </a:p>
        </p:txBody>
      </p:sp>
      <p:sp>
        <p:nvSpPr>
          <p:cNvPr id="12" name="文字方塊 11">
            <a:extLst>
              <a:ext uri="{FF2B5EF4-FFF2-40B4-BE49-F238E27FC236}">
                <a16:creationId xmlns:a16="http://schemas.microsoft.com/office/drawing/2014/main" id="{0CB42359-02AC-0910-C70A-6D8DD0077833}"/>
              </a:ext>
            </a:extLst>
          </p:cNvPr>
          <p:cNvSpPr txBox="1"/>
          <p:nvPr/>
        </p:nvSpPr>
        <p:spPr>
          <a:xfrm>
            <a:off x="525370" y="1328956"/>
            <a:ext cx="3630251" cy="1815882"/>
          </a:xfrm>
          <a:prstGeom prst="rect">
            <a:avLst/>
          </a:prstGeom>
          <a:noFill/>
        </p:spPr>
        <p:txBody>
          <a:bodyPr wrap="square" rtlCol="0">
            <a:spAutoFit/>
          </a:bodyPr>
          <a:lstStyle/>
          <a:p>
            <a:r>
              <a:rPr lang="zh-TW" altLang="en-US" sz="1600" dirty="0">
                <a:latin typeface="標楷體" panose="03000509000000000000" pitchFamily="65" charset="-120"/>
                <a:ea typeface="標楷體" panose="03000509000000000000" pitchFamily="65" charset="-120"/>
              </a:rPr>
              <a:t>製作目的：</a:t>
            </a:r>
            <a:endParaRPr lang="en-US" altLang="zh-TW" sz="1600" dirty="0">
              <a:latin typeface="標楷體" panose="03000509000000000000" pitchFamily="65" charset="-120"/>
              <a:ea typeface="標楷體" panose="03000509000000000000" pitchFamily="65" charset="-120"/>
            </a:endParaRPr>
          </a:p>
          <a:p>
            <a:r>
              <a:rPr lang="zh-TW" altLang="en-US" sz="1600" dirty="0">
                <a:latin typeface="標楷體" panose="03000509000000000000" pitchFamily="65" charset="-120"/>
                <a:ea typeface="標楷體" panose="03000509000000000000" pitchFamily="65" charset="-120"/>
              </a:rPr>
              <a:t>撰寫各式</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API</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以</a:t>
            </a:r>
            <a:r>
              <a:rPr lang="zh-TW" altLang="en-US" sz="1600" dirty="0">
                <a:latin typeface="標楷體" panose="03000509000000000000" pitchFamily="65" charset="-120"/>
                <a:ea typeface="標楷體" panose="03000509000000000000" pitchFamily="65" charset="-120"/>
                <a:cs typeface="Times New Roman" panose="02020603050405020304" pitchFamily="18" charset="0"/>
              </a:rPr>
              <a:t>符合系統需求</a:t>
            </a:r>
            <a:endParaRPr lang="en-US" altLang="zh-TW" sz="1600" dirty="0">
              <a:latin typeface="標楷體" panose="03000509000000000000" pitchFamily="65" charset="-120"/>
              <a:ea typeface="標楷體" panose="03000509000000000000" pitchFamily="65" charset="-120"/>
              <a:cs typeface="Times New Roman" panose="02020603050405020304" pitchFamily="18" charset="0"/>
            </a:endParaRPr>
          </a:p>
          <a:p>
            <a:endParaRPr lang="en-US" altLang="zh-TW" sz="1600" dirty="0">
              <a:latin typeface="標楷體" panose="03000509000000000000" pitchFamily="65" charset="-120"/>
              <a:ea typeface="標楷體" panose="03000509000000000000" pitchFamily="65" charset="-120"/>
            </a:endParaRPr>
          </a:p>
          <a:p>
            <a:endParaRPr lang="en-US" altLang="zh-TW" sz="1600" dirty="0">
              <a:latin typeface="標楷體" panose="03000509000000000000" pitchFamily="65" charset="-120"/>
              <a:ea typeface="標楷體" panose="03000509000000000000" pitchFamily="65" charset="-120"/>
            </a:endParaRPr>
          </a:p>
          <a:p>
            <a:r>
              <a:rPr lang="zh-TW" altLang="en-US" sz="1600" dirty="0">
                <a:latin typeface="標楷體" panose="03000509000000000000" pitchFamily="65" charset="-120"/>
                <a:ea typeface="標楷體" panose="03000509000000000000" pitchFamily="65" charset="-120"/>
              </a:rPr>
              <a:t>分散後端功能，由</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Node.js</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負責資料庫相關的控制，</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Spring Boot </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負責整合各式系統的服務。</a:t>
            </a:r>
            <a:endParaRPr lang="zh-TW" altLang="en-US" sz="1600" dirty="0">
              <a:latin typeface="標楷體" panose="03000509000000000000" pitchFamily="65" charset="-120"/>
              <a:ea typeface="標楷體" panose="03000509000000000000" pitchFamily="65" charset="-120"/>
            </a:endParaRPr>
          </a:p>
        </p:txBody>
      </p:sp>
      <p:pic>
        <p:nvPicPr>
          <p:cNvPr id="14" name="圖片 13">
            <a:extLst>
              <a:ext uri="{FF2B5EF4-FFF2-40B4-BE49-F238E27FC236}">
                <a16:creationId xmlns:a16="http://schemas.microsoft.com/office/drawing/2014/main" id="{F1716809-7144-E9B6-5CEF-A1612EA72A42}"/>
              </a:ext>
            </a:extLst>
          </p:cNvPr>
          <p:cNvPicPr>
            <a:picLocks noChangeAspect="1"/>
          </p:cNvPicPr>
          <p:nvPr/>
        </p:nvPicPr>
        <p:blipFill rotWithShape="1">
          <a:blip r:embed="rId2"/>
          <a:srcRect b="6810"/>
          <a:stretch/>
        </p:blipFill>
        <p:spPr>
          <a:xfrm>
            <a:off x="4448151" y="994103"/>
            <a:ext cx="2621507" cy="2485587"/>
          </a:xfrm>
          <a:prstGeom prst="rect">
            <a:avLst/>
          </a:prstGeom>
        </p:spPr>
      </p:pic>
      <p:sp>
        <p:nvSpPr>
          <p:cNvPr id="2" name="文字方塊 1">
            <a:extLst>
              <a:ext uri="{FF2B5EF4-FFF2-40B4-BE49-F238E27FC236}">
                <a16:creationId xmlns:a16="http://schemas.microsoft.com/office/drawing/2014/main" id="{8CC3C873-E6EC-0447-FDF2-C5CD5D10D6D7}"/>
              </a:ext>
            </a:extLst>
          </p:cNvPr>
          <p:cNvSpPr txBox="1"/>
          <p:nvPr/>
        </p:nvSpPr>
        <p:spPr>
          <a:xfrm>
            <a:off x="8351700" y="4727122"/>
            <a:ext cx="708965" cy="307777"/>
          </a:xfrm>
          <a:prstGeom prst="rect">
            <a:avLst/>
          </a:prstGeom>
          <a:noFill/>
        </p:spPr>
        <p:txBody>
          <a:bodyPr wrap="square" rtlCol="0">
            <a:spAutoFit/>
          </a:bodyPr>
          <a:lstStyle/>
          <a:p>
            <a:pPr algn="ctr"/>
            <a:r>
              <a:rPr lang="en-US" altLang="zh-TW" dirty="0"/>
              <a:t>19</a:t>
            </a:r>
            <a:endParaRPr lang="zh-TW" altLang="en-US" dirty="0"/>
          </a:p>
        </p:txBody>
      </p:sp>
    </p:spTree>
    <p:extLst>
      <p:ext uri="{BB962C8B-B14F-4D97-AF65-F5344CB8AC3E}">
        <p14:creationId xmlns:p14="http://schemas.microsoft.com/office/powerpoint/2010/main" val="33297561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9" name="Google Shape;226;p37">
            <a:extLst>
              <a:ext uri="{FF2B5EF4-FFF2-40B4-BE49-F238E27FC236}">
                <a16:creationId xmlns:a16="http://schemas.microsoft.com/office/drawing/2014/main" id="{1D07E6DF-A1B6-B970-8F9F-E7D24F0B4CCF}"/>
              </a:ext>
            </a:extLst>
          </p:cNvPr>
          <p:cNvSpPr txBox="1">
            <a:spLocks noGrp="1"/>
          </p:cNvSpPr>
          <p:nvPr>
            <p:ph type="title"/>
          </p:nvPr>
        </p:nvSpPr>
        <p:spPr>
          <a:xfrm>
            <a:off x="3954750" y="1904250"/>
            <a:ext cx="12345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t>0</a:t>
            </a:r>
            <a:r>
              <a:rPr lang="en-US" altLang="zh-TW" sz="4800" dirty="0"/>
              <a:t>4</a:t>
            </a:r>
            <a:endParaRPr sz="4800" dirty="0"/>
          </a:p>
        </p:txBody>
      </p:sp>
      <p:sp>
        <p:nvSpPr>
          <p:cNvPr id="10" name="Google Shape;225;p37">
            <a:extLst>
              <a:ext uri="{FF2B5EF4-FFF2-40B4-BE49-F238E27FC236}">
                <a16:creationId xmlns:a16="http://schemas.microsoft.com/office/drawing/2014/main" id="{6F218888-C9C0-4A55-748D-44D96845EC63}"/>
              </a:ext>
            </a:extLst>
          </p:cNvPr>
          <p:cNvSpPr txBox="1">
            <a:spLocks/>
          </p:cNvSpPr>
          <p:nvPr/>
        </p:nvSpPr>
        <p:spPr>
          <a:xfrm>
            <a:off x="2212800" y="2303170"/>
            <a:ext cx="4718400" cy="1417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zh-TW" altLang="en-US" sz="4000" dirty="0">
                <a:latin typeface="標楷體" panose="03000509000000000000" pitchFamily="65" charset="-120"/>
                <a:ea typeface="標楷體" panose="03000509000000000000" pitchFamily="65" charset="-120"/>
              </a:rPr>
              <a:t>遭遇困難</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 name="文字方塊 2">
            <a:extLst>
              <a:ext uri="{FF2B5EF4-FFF2-40B4-BE49-F238E27FC236}">
                <a16:creationId xmlns:a16="http://schemas.microsoft.com/office/drawing/2014/main" id="{08E2DD50-AF43-0A61-03CC-C0089C148198}"/>
              </a:ext>
            </a:extLst>
          </p:cNvPr>
          <p:cNvSpPr txBox="1"/>
          <p:nvPr/>
        </p:nvSpPr>
        <p:spPr>
          <a:xfrm>
            <a:off x="701040" y="916037"/>
            <a:ext cx="7741920" cy="338554"/>
          </a:xfrm>
          <a:prstGeom prst="rect">
            <a:avLst/>
          </a:prstGeom>
          <a:noFill/>
        </p:spPr>
        <p:txBody>
          <a:bodyPr wrap="square" rtlCol="0">
            <a:spAutoFit/>
          </a:bodyPr>
          <a:lstStyle/>
          <a:p>
            <a:pPr rtl="1"/>
            <a:r>
              <a:rPr lang="zh-TW" altLang="en-US" sz="1600" dirty="0">
                <a:latin typeface="標楷體" panose="03000509000000000000" pitchFamily="65" charset="-120"/>
                <a:ea typeface="標楷體" panose="03000509000000000000" pitchFamily="65" charset="-120"/>
              </a:rPr>
              <a:t>在製作的過程中，我們遇到了幾個困難，包含：</a:t>
            </a:r>
            <a:endParaRPr lang="en-US" altLang="zh-TW" sz="1600" dirty="0">
              <a:latin typeface="標楷體" panose="03000509000000000000" pitchFamily="65" charset="-120"/>
              <a:ea typeface="標楷體" panose="03000509000000000000" pitchFamily="65" charset="-120"/>
            </a:endParaRPr>
          </a:p>
        </p:txBody>
      </p:sp>
      <p:pic>
        <p:nvPicPr>
          <p:cNvPr id="4" name="Google Shape;344;p48">
            <a:extLst>
              <a:ext uri="{FF2B5EF4-FFF2-40B4-BE49-F238E27FC236}">
                <a16:creationId xmlns:a16="http://schemas.microsoft.com/office/drawing/2014/main" id="{BC0AF3B0-E5A2-3D1F-B780-B9B9C357E23E}"/>
              </a:ext>
            </a:extLst>
          </p:cNvPr>
          <p:cNvPicPr preferRelativeResize="0"/>
          <p:nvPr/>
        </p:nvPicPr>
        <p:blipFill>
          <a:blip r:embed="rId3">
            <a:alphaModFix/>
          </a:blip>
          <a:stretch>
            <a:fillRect/>
          </a:stretch>
        </p:blipFill>
        <p:spPr>
          <a:xfrm>
            <a:off x="1255809" y="1858126"/>
            <a:ext cx="956547" cy="979925"/>
          </a:xfrm>
          <a:prstGeom prst="rect">
            <a:avLst/>
          </a:prstGeom>
          <a:noFill/>
          <a:ln>
            <a:noFill/>
          </a:ln>
        </p:spPr>
      </p:pic>
      <p:sp>
        <p:nvSpPr>
          <p:cNvPr id="5" name="Google Shape;352;p48">
            <a:extLst>
              <a:ext uri="{FF2B5EF4-FFF2-40B4-BE49-F238E27FC236}">
                <a16:creationId xmlns:a16="http://schemas.microsoft.com/office/drawing/2014/main" id="{3A9702CA-BADE-8F2B-2C5E-7561DF6EE859}"/>
              </a:ext>
            </a:extLst>
          </p:cNvPr>
          <p:cNvSpPr txBox="1">
            <a:spLocks noGrp="1"/>
          </p:cNvSpPr>
          <p:nvPr>
            <p:ph type="title"/>
          </p:nvPr>
        </p:nvSpPr>
        <p:spPr>
          <a:xfrm>
            <a:off x="1432282" y="2168411"/>
            <a:ext cx="603600" cy="42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rPr>
              <a:t>01</a:t>
            </a:r>
            <a:endParaRPr dirty="0">
              <a:solidFill>
                <a:schemeClr val="lt1"/>
              </a:solidFill>
            </a:endParaRPr>
          </a:p>
        </p:txBody>
      </p:sp>
      <p:pic>
        <p:nvPicPr>
          <p:cNvPr id="7" name="Google Shape;343;p48">
            <a:extLst>
              <a:ext uri="{FF2B5EF4-FFF2-40B4-BE49-F238E27FC236}">
                <a16:creationId xmlns:a16="http://schemas.microsoft.com/office/drawing/2014/main" id="{B682829E-F3E5-4800-28FD-91989C893F17}"/>
              </a:ext>
            </a:extLst>
          </p:cNvPr>
          <p:cNvPicPr preferRelativeResize="0"/>
          <p:nvPr/>
        </p:nvPicPr>
        <p:blipFill>
          <a:blip r:embed="rId4">
            <a:alphaModFix/>
          </a:blip>
          <a:stretch>
            <a:fillRect/>
          </a:stretch>
        </p:blipFill>
        <p:spPr>
          <a:xfrm>
            <a:off x="6748824" y="1761894"/>
            <a:ext cx="956547" cy="979830"/>
          </a:xfrm>
          <a:prstGeom prst="rect">
            <a:avLst/>
          </a:prstGeom>
          <a:noFill/>
          <a:ln>
            <a:noFill/>
          </a:ln>
        </p:spPr>
      </p:pic>
      <p:sp>
        <p:nvSpPr>
          <p:cNvPr id="8" name="Google Shape;352;p48">
            <a:extLst>
              <a:ext uri="{FF2B5EF4-FFF2-40B4-BE49-F238E27FC236}">
                <a16:creationId xmlns:a16="http://schemas.microsoft.com/office/drawing/2014/main" id="{B870F7D8-AA93-BFC0-D1E5-A66B52DC0EC0}"/>
              </a:ext>
            </a:extLst>
          </p:cNvPr>
          <p:cNvSpPr txBox="1">
            <a:spLocks/>
          </p:cNvSpPr>
          <p:nvPr/>
        </p:nvSpPr>
        <p:spPr>
          <a:xfrm>
            <a:off x="6893317" y="2041509"/>
            <a:ext cx="667560" cy="420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Red Hat Display"/>
              <a:buNone/>
              <a:defRPr sz="2800" b="1" i="0" u="none" strike="noStrike" cap="none">
                <a:solidFill>
                  <a:schemeClr val="dk1"/>
                </a:solidFill>
                <a:latin typeface="Red Hat Display"/>
                <a:ea typeface="Red Hat Display"/>
                <a:cs typeface="Red Hat Display"/>
                <a:sym typeface="Red Hat Display"/>
              </a:defRPr>
            </a:lvl1pPr>
            <a:lvl2pPr marR="0" lvl="1" algn="l" rtl="0">
              <a:lnSpc>
                <a:spcPct val="100000"/>
              </a:lnSpc>
              <a:spcBef>
                <a:spcPts val="0"/>
              </a:spcBef>
              <a:spcAft>
                <a:spcPts val="0"/>
              </a:spcAft>
              <a:buClr>
                <a:schemeClr val="dk1"/>
              </a:buClr>
              <a:buSzPts val="2800"/>
              <a:buFont typeface="Red Hat Display"/>
              <a:buNone/>
              <a:defRPr sz="2800" b="1" i="0" u="none" strike="noStrike" cap="none">
                <a:solidFill>
                  <a:schemeClr val="dk1"/>
                </a:solidFill>
                <a:latin typeface="Red Hat Display"/>
                <a:ea typeface="Red Hat Display"/>
                <a:cs typeface="Red Hat Display"/>
                <a:sym typeface="Red Hat Display"/>
              </a:defRPr>
            </a:lvl2pPr>
            <a:lvl3pPr marR="0" lvl="2" algn="l" rtl="0">
              <a:lnSpc>
                <a:spcPct val="100000"/>
              </a:lnSpc>
              <a:spcBef>
                <a:spcPts val="0"/>
              </a:spcBef>
              <a:spcAft>
                <a:spcPts val="0"/>
              </a:spcAft>
              <a:buClr>
                <a:schemeClr val="dk1"/>
              </a:buClr>
              <a:buSzPts val="2800"/>
              <a:buFont typeface="Red Hat Display"/>
              <a:buNone/>
              <a:defRPr sz="2800" b="1" i="0" u="none" strike="noStrike" cap="none">
                <a:solidFill>
                  <a:schemeClr val="dk1"/>
                </a:solidFill>
                <a:latin typeface="Red Hat Display"/>
                <a:ea typeface="Red Hat Display"/>
                <a:cs typeface="Red Hat Display"/>
                <a:sym typeface="Red Hat Display"/>
              </a:defRPr>
            </a:lvl3pPr>
            <a:lvl4pPr marR="0" lvl="3" algn="l" rtl="0">
              <a:lnSpc>
                <a:spcPct val="100000"/>
              </a:lnSpc>
              <a:spcBef>
                <a:spcPts val="0"/>
              </a:spcBef>
              <a:spcAft>
                <a:spcPts val="0"/>
              </a:spcAft>
              <a:buClr>
                <a:schemeClr val="dk1"/>
              </a:buClr>
              <a:buSzPts val="2800"/>
              <a:buFont typeface="Red Hat Display"/>
              <a:buNone/>
              <a:defRPr sz="2800" b="1" i="0" u="none" strike="noStrike" cap="none">
                <a:solidFill>
                  <a:schemeClr val="dk1"/>
                </a:solidFill>
                <a:latin typeface="Red Hat Display"/>
                <a:ea typeface="Red Hat Display"/>
                <a:cs typeface="Red Hat Display"/>
                <a:sym typeface="Red Hat Display"/>
              </a:defRPr>
            </a:lvl4pPr>
            <a:lvl5pPr marR="0" lvl="4" algn="l" rtl="0">
              <a:lnSpc>
                <a:spcPct val="100000"/>
              </a:lnSpc>
              <a:spcBef>
                <a:spcPts val="0"/>
              </a:spcBef>
              <a:spcAft>
                <a:spcPts val="0"/>
              </a:spcAft>
              <a:buClr>
                <a:schemeClr val="dk1"/>
              </a:buClr>
              <a:buSzPts val="2800"/>
              <a:buFont typeface="Red Hat Display"/>
              <a:buNone/>
              <a:defRPr sz="2800" b="1" i="0" u="none" strike="noStrike" cap="none">
                <a:solidFill>
                  <a:schemeClr val="dk1"/>
                </a:solidFill>
                <a:latin typeface="Red Hat Display"/>
                <a:ea typeface="Red Hat Display"/>
                <a:cs typeface="Red Hat Display"/>
                <a:sym typeface="Red Hat Display"/>
              </a:defRPr>
            </a:lvl5pPr>
            <a:lvl6pPr marR="0" lvl="5" algn="l" rtl="0">
              <a:lnSpc>
                <a:spcPct val="100000"/>
              </a:lnSpc>
              <a:spcBef>
                <a:spcPts val="0"/>
              </a:spcBef>
              <a:spcAft>
                <a:spcPts val="0"/>
              </a:spcAft>
              <a:buClr>
                <a:schemeClr val="dk1"/>
              </a:buClr>
              <a:buSzPts val="2800"/>
              <a:buFont typeface="Red Hat Display"/>
              <a:buNone/>
              <a:defRPr sz="2800" b="1" i="0" u="none" strike="noStrike" cap="none">
                <a:solidFill>
                  <a:schemeClr val="dk1"/>
                </a:solidFill>
                <a:latin typeface="Red Hat Display"/>
                <a:ea typeface="Red Hat Display"/>
                <a:cs typeface="Red Hat Display"/>
                <a:sym typeface="Red Hat Display"/>
              </a:defRPr>
            </a:lvl6pPr>
            <a:lvl7pPr marR="0" lvl="6" algn="l" rtl="0">
              <a:lnSpc>
                <a:spcPct val="100000"/>
              </a:lnSpc>
              <a:spcBef>
                <a:spcPts val="0"/>
              </a:spcBef>
              <a:spcAft>
                <a:spcPts val="0"/>
              </a:spcAft>
              <a:buClr>
                <a:schemeClr val="dk1"/>
              </a:buClr>
              <a:buSzPts val="2800"/>
              <a:buFont typeface="Red Hat Display"/>
              <a:buNone/>
              <a:defRPr sz="2800" b="1" i="0" u="none" strike="noStrike" cap="none">
                <a:solidFill>
                  <a:schemeClr val="dk1"/>
                </a:solidFill>
                <a:latin typeface="Red Hat Display"/>
                <a:ea typeface="Red Hat Display"/>
                <a:cs typeface="Red Hat Display"/>
                <a:sym typeface="Red Hat Display"/>
              </a:defRPr>
            </a:lvl7pPr>
            <a:lvl8pPr marR="0" lvl="7" algn="l" rtl="0">
              <a:lnSpc>
                <a:spcPct val="100000"/>
              </a:lnSpc>
              <a:spcBef>
                <a:spcPts val="0"/>
              </a:spcBef>
              <a:spcAft>
                <a:spcPts val="0"/>
              </a:spcAft>
              <a:buClr>
                <a:schemeClr val="dk1"/>
              </a:buClr>
              <a:buSzPts val="2800"/>
              <a:buFont typeface="Red Hat Display"/>
              <a:buNone/>
              <a:defRPr sz="2800" b="1" i="0" u="none" strike="noStrike" cap="none">
                <a:solidFill>
                  <a:schemeClr val="dk1"/>
                </a:solidFill>
                <a:latin typeface="Red Hat Display"/>
                <a:ea typeface="Red Hat Display"/>
                <a:cs typeface="Red Hat Display"/>
                <a:sym typeface="Red Hat Display"/>
              </a:defRPr>
            </a:lvl8pPr>
            <a:lvl9pPr marR="0" lvl="8" algn="l" rtl="0">
              <a:lnSpc>
                <a:spcPct val="100000"/>
              </a:lnSpc>
              <a:spcBef>
                <a:spcPts val="0"/>
              </a:spcBef>
              <a:spcAft>
                <a:spcPts val="0"/>
              </a:spcAft>
              <a:buClr>
                <a:schemeClr val="dk1"/>
              </a:buClr>
              <a:buSzPts val="2800"/>
              <a:buFont typeface="Red Hat Display"/>
              <a:buNone/>
              <a:defRPr sz="2800" b="1" i="0" u="none" strike="noStrike" cap="none">
                <a:solidFill>
                  <a:schemeClr val="dk1"/>
                </a:solidFill>
                <a:latin typeface="Red Hat Display"/>
                <a:ea typeface="Red Hat Display"/>
                <a:cs typeface="Red Hat Display"/>
                <a:sym typeface="Red Hat Display"/>
              </a:defRPr>
            </a:lvl9pPr>
          </a:lstStyle>
          <a:p>
            <a:pPr algn="ctr"/>
            <a:r>
              <a:rPr lang="en" dirty="0">
                <a:solidFill>
                  <a:schemeClr val="lt1"/>
                </a:solidFill>
              </a:rPr>
              <a:t>03</a:t>
            </a:r>
          </a:p>
        </p:txBody>
      </p:sp>
      <p:pic>
        <p:nvPicPr>
          <p:cNvPr id="10" name="Google Shape;342;p48">
            <a:extLst>
              <a:ext uri="{FF2B5EF4-FFF2-40B4-BE49-F238E27FC236}">
                <a16:creationId xmlns:a16="http://schemas.microsoft.com/office/drawing/2014/main" id="{CEFEDA08-2784-97B6-AAA5-DDB7024367A0}"/>
              </a:ext>
            </a:extLst>
          </p:cNvPr>
          <p:cNvPicPr preferRelativeResize="0"/>
          <p:nvPr/>
        </p:nvPicPr>
        <p:blipFill>
          <a:blip r:embed="rId4">
            <a:alphaModFix/>
          </a:blip>
          <a:stretch>
            <a:fillRect/>
          </a:stretch>
        </p:blipFill>
        <p:spPr>
          <a:xfrm rot="5400000">
            <a:off x="4002317" y="1789863"/>
            <a:ext cx="956546" cy="979831"/>
          </a:xfrm>
          <a:prstGeom prst="rect">
            <a:avLst/>
          </a:prstGeom>
          <a:noFill/>
          <a:ln>
            <a:noFill/>
          </a:ln>
        </p:spPr>
      </p:pic>
      <p:sp>
        <p:nvSpPr>
          <p:cNvPr id="13" name="Google Shape;352;p48">
            <a:extLst>
              <a:ext uri="{FF2B5EF4-FFF2-40B4-BE49-F238E27FC236}">
                <a16:creationId xmlns:a16="http://schemas.microsoft.com/office/drawing/2014/main" id="{2CE307AD-C6D0-124B-84B6-F39DD2538869}"/>
              </a:ext>
            </a:extLst>
          </p:cNvPr>
          <p:cNvSpPr txBox="1">
            <a:spLocks/>
          </p:cNvSpPr>
          <p:nvPr/>
        </p:nvSpPr>
        <p:spPr>
          <a:xfrm>
            <a:off x="4086462" y="2053150"/>
            <a:ext cx="667560" cy="420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Red Hat Display"/>
              <a:buNone/>
              <a:defRPr sz="2800" b="1" i="0" u="none" strike="noStrike" cap="none">
                <a:solidFill>
                  <a:schemeClr val="dk1"/>
                </a:solidFill>
                <a:latin typeface="Red Hat Display"/>
                <a:ea typeface="Red Hat Display"/>
                <a:cs typeface="Red Hat Display"/>
                <a:sym typeface="Red Hat Display"/>
              </a:defRPr>
            </a:lvl1pPr>
            <a:lvl2pPr marR="0" lvl="1" algn="l" rtl="0">
              <a:lnSpc>
                <a:spcPct val="100000"/>
              </a:lnSpc>
              <a:spcBef>
                <a:spcPts val="0"/>
              </a:spcBef>
              <a:spcAft>
                <a:spcPts val="0"/>
              </a:spcAft>
              <a:buClr>
                <a:schemeClr val="dk1"/>
              </a:buClr>
              <a:buSzPts val="2800"/>
              <a:buFont typeface="Red Hat Display"/>
              <a:buNone/>
              <a:defRPr sz="2800" b="1" i="0" u="none" strike="noStrike" cap="none">
                <a:solidFill>
                  <a:schemeClr val="dk1"/>
                </a:solidFill>
                <a:latin typeface="Red Hat Display"/>
                <a:ea typeface="Red Hat Display"/>
                <a:cs typeface="Red Hat Display"/>
                <a:sym typeface="Red Hat Display"/>
              </a:defRPr>
            </a:lvl2pPr>
            <a:lvl3pPr marR="0" lvl="2" algn="l" rtl="0">
              <a:lnSpc>
                <a:spcPct val="100000"/>
              </a:lnSpc>
              <a:spcBef>
                <a:spcPts val="0"/>
              </a:spcBef>
              <a:spcAft>
                <a:spcPts val="0"/>
              </a:spcAft>
              <a:buClr>
                <a:schemeClr val="dk1"/>
              </a:buClr>
              <a:buSzPts val="2800"/>
              <a:buFont typeface="Red Hat Display"/>
              <a:buNone/>
              <a:defRPr sz="2800" b="1" i="0" u="none" strike="noStrike" cap="none">
                <a:solidFill>
                  <a:schemeClr val="dk1"/>
                </a:solidFill>
                <a:latin typeface="Red Hat Display"/>
                <a:ea typeface="Red Hat Display"/>
                <a:cs typeface="Red Hat Display"/>
                <a:sym typeface="Red Hat Display"/>
              </a:defRPr>
            </a:lvl3pPr>
            <a:lvl4pPr marR="0" lvl="3" algn="l" rtl="0">
              <a:lnSpc>
                <a:spcPct val="100000"/>
              </a:lnSpc>
              <a:spcBef>
                <a:spcPts val="0"/>
              </a:spcBef>
              <a:spcAft>
                <a:spcPts val="0"/>
              </a:spcAft>
              <a:buClr>
                <a:schemeClr val="dk1"/>
              </a:buClr>
              <a:buSzPts val="2800"/>
              <a:buFont typeface="Red Hat Display"/>
              <a:buNone/>
              <a:defRPr sz="2800" b="1" i="0" u="none" strike="noStrike" cap="none">
                <a:solidFill>
                  <a:schemeClr val="dk1"/>
                </a:solidFill>
                <a:latin typeface="Red Hat Display"/>
                <a:ea typeface="Red Hat Display"/>
                <a:cs typeface="Red Hat Display"/>
                <a:sym typeface="Red Hat Display"/>
              </a:defRPr>
            </a:lvl4pPr>
            <a:lvl5pPr marR="0" lvl="4" algn="l" rtl="0">
              <a:lnSpc>
                <a:spcPct val="100000"/>
              </a:lnSpc>
              <a:spcBef>
                <a:spcPts val="0"/>
              </a:spcBef>
              <a:spcAft>
                <a:spcPts val="0"/>
              </a:spcAft>
              <a:buClr>
                <a:schemeClr val="dk1"/>
              </a:buClr>
              <a:buSzPts val="2800"/>
              <a:buFont typeface="Red Hat Display"/>
              <a:buNone/>
              <a:defRPr sz="2800" b="1" i="0" u="none" strike="noStrike" cap="none">
                <a:solidFill>
                  <a:schemeClr val="dk1"/>
                </a:solidFill>
                <a:latin typeface="Red Hat Display"/>
                <a:ea typeface="Red Hat Display"/>
                <a:cs typeface="Red Hat Display"/>
                <a:sym typeface="Red Hat Display"/>
              </a:defRPr>
            </a:lvl5pPr>
            <a:lvl6pPr marR="0" lvl="5" algn="l" rtl="0">
              <a:lnSpc>
                <a:spcPct val="100000"/>
              </a:lnSpc>
              <a:spcBef>
                <a:spcPts val="0"/>
              </a:spcBef>
              <a:spcAft>
                <a:spcPts val="0"/>
              </a:spcAft>
              <a:buClr>
                <a:schemeClr val="dk1"/>
              </a:buClr>
              <a:buSzPts val="2800"/>
              <a:buFont typeface="Red Hat Display"/>
              <a:buNone/>
              <a:defRPr sz="2800" b="1" i="0" u="none" strike="noStrike" cap="none">
                <a:solidFill>
                  <a:schemeClr val="dk1"/>
                </a:solidFill>
                <a:latin typeface="Red Hat Display"/>
                <a:ea typeface="Red Hat Display"/>
                <a:cs typeface="Red Hat Display"/>
                <a:sym typeface="Red Hat Display"/>
              </a:defRPr>
            </a:lvl6pPr>
            <a:lvl7pPr marR="0" lvl="6" algn="l" rtl="0">
              <a:lnSpc>
                <a:spcPct val="100000"/>
              </a:lnSpc>
              <a:spcBef>
                <a:spcPts val="0"/>
              </a:spcBef>
              <a:spcAft>
                <a:spcPts val="0"/>
              </a:spcAft>
              <a:buClr>
                <a:schemeClr val="dk1"/>
              </a:buClr>
              <a:buSzPts val="2800"/>
              <a:buFont typeface="Red Hat Display"/>
              <a:buNone/>
              <a:defRPr sz="2800" b="1" i="0" u="none" strike="noStrike" cap="none">
                <a:solidFill>
                  <a:schemeClr val="dk1"/>
                </a:solidFill>
                <a:latin typeface="Red Hat Display"/>
                <a:ea typeface="Red Hat Display"/>
                <a:cs typeface="Red Hat Display"/>
                <a:sym typeface="Red Hat Display"/>
              </a:defRPr>
            </a:lvl7pPr>
            <a:lvl8pPr marR="0" lvl="7" algn="l" rtl="0">
              <a:lnSpc>
                <a:spcPct val="100000"/>
              </a:lnSpc>
              <a:spcBef>
                <a:spcPts val="0"/>
              </a:spcBef>
              <a:spcAft>
                <a:spcPts val="0"/>
              </a:spcAft>
              <a:buClr>
                <a:schemeClr val="dk1"/>
              </a:buClr>
              <a:buSzPts val="2800"/>
              <a:buFont typeface="Red Hat Display"/>
              <a:buNone/>
              <a:defRPr sz="2800" b="1" i="0" u="none" strike="noStrike" cap="none">
                <a:solidFill>
                  <a:schemeClr val="dk1"/>
                </a:solidFill>
                <a:latin typeface="Red Hat Display"/>
                <a:ea typeface="Red Hat Display"/>
                <a:cs typeface="Red Hat Display"/>
                <a:sym typeface="Red Hat Display"/>
              </a:defRPr>
            </a:lvl8pPr>
            <a:lvl9pPr marR="0" lvl="8" algn="l" rtl="0">
              <a:lnSpc>
                <a:spcPct val="100000"/>
              </a:lnSpc>
              <a:spcBef>
                <a:spcPts val="0"/>
              </a:spcBef>
              <a:spcAft>
                <a:spcPts val="0"/>
              </a:spcAft>
              <a:buClr>
                <a:schemeClr val="dk1"/>
              </a:buClr>
              <a:buSzPts val="2800"/>
              <a:buFont typeface="Red Hat Display"/>
              <a:buNone/>
              <a:defRPr sz="2800" b="1" i="0" u="none" strike="noStrike" cap="none">
                <a:solidFill>
                  <a:schemeClr val="dk1"/>
                </a:solidFill>
                <a:latin typeface="Red Hat Display"/>
                <a:ea typeface="Red Hat Display"/>
                <a:cs typeface="Red Hat Display"/>
                <a:sym typeface="Red Hat Display"/>
              </a:defRPr>
            </a:lvl9pPr>
          </a:lstStyle>
          <a:p>
            <a:pPr algn="ctr"/>
            <a:r>
              <a:rPr lang="en" dirty="0">
                <a:solidFill>
                  <a:schemeClr val="lt1"/>
                </a:solidFill>
              </a:rPr>
              <a:t>02</a:t>
            </a:r>
          </a:p>
        </p:txBody>
      </p:sp>
      <p:sp>
        <p:nvSpPr>
          <p:cNvPr id="14" name="文字方塊 13">
            <a:extLst>
              <a:ext uri="{FF2B5EF4-FFF2-40B4-BE49-F238E27FC236}">
                <a16:creationId xmlns:a16="http://schemas.microsoft.com/office/drawing/2014/main" id="{A52D7BAC-CB08-D8BD-B29B-73AFACADD66B}"/>
              </a:ext>
            </a:extLst>
          </p:cNvPr>
          <p:cNvSpPr txBox="1"/>
          <p:nvPr/>
        </p:nvSpPr>
        <p:spPr>
          <a:xfrm>
            <a:off x="3453391" y="3056647"/>
            <a:ext cx="2054400" cy="338554"/>
          </a:xfrm>
          <a:prstGeom prst="rect">
            <a:avLst/>
          </a:prstGeom>
          <a:noFill/>
        </p:spPr>
        <p:txBody>
          <a:bodyPr wrap="square" rtlCol="0">
            <a:spAutoFit/>
          </a:bodyPr>
          <a:lstStyle/>
          <a:p>
            <a:pPr algn="ctr"/>
            <a:r>
              <a:rPr lang="en-US" altLang="zh-TW" sz="1600" dirty="0">
                <a:latin typeface="Times New Roman" panose="02020603050405020304" pitchFamily="18" charset="0"/>
                <a:ea typeface="標楷體" panose="03000509000000000000" pitchFamily="65" charset="-120"/>
              </a:rPr>
              <a:t>Pipeline Script </a:t>
            </a:r>
            <a:r>
              <a:rPr lang="zh-TW" altLang="en-US" sz="1600" dirty="0">
                <a:latin typeface="Times New Roman" panose="02020603050405020304" pitchFamily="18" charset="0"/>
                <a:ea typeface="標楷體" panose="03000509000000000000" pitchFamily="65" charset="-120"/>
              </a:rPr>
              <a:t>的處理</a:t>
            </a:r>
          </a:p>
        </p:txBody>
      </p:sp>
      <p:sp>
        <p:nvSpPr>
          <p:cNvPr id="2" name="文字方塊 1">
            <a:extLst>
              <a:ext uri="{FF2B5EF4-FFF2-40B4-BE49-F238E27FC236}">
                <a16:creationId xmlns:a16="http://schemas.microsoft.com/office/drawing/2014/main" id="{1376B75D-71AB-BF1F-C37E-611375587DCF}"/>
              </a:ext>
            </a:extLst>
          </p:cNvPr>
          <p:cNvSpPr txBox="1"/>
          <p:nvPr/>
        </p:nvSpPr>
        <p:spPr>
          <a:xfrm>
            <a:off x="8351700" y="4727122"/>
            <a:ext cx="708965" cy="307777"/>
          </a:xfrm>
          <a:prstGeom prst="rect">
            <a:avLst/>
          </a:prstGeom>
          <a:noFill/>
        </p:spPr>
        <p:txBody>
          <a:bodyPr wrap="square" rtlCol="0">
            <a:spAutoFit/>
          </a:bodyPr>
          <a:lstStyle/>
          <a:p>
            <a:pPr algn="ctr"/>
            <a:r>
              <a:rPr lang="en-US" altLang="zh-TW" dirty="0"/>
              <a:t>22</a:t>
            </a:r>
            <a:endParaRPr lang="zh-TW" altLang="en-US" dirty="0"/>
          </a:p>
        </p:txBody>
      </p:sp>
      <p:sp>
        <p:nvSpPr>
          <p:cNvPr id="6" name="文字方塊 5">
            <a:extLst>
              <a:ext uri="{FF2B5EF4-FFF2-40B4-BE49-F238E27FC236}">
                <a16:creationId xmlns:a16="http://schemas.microsoft.com/office/drawing/2014/main" id="{224E5215-0059-89AD-8DD1-08A2D2445A2F}"/>
              </a:ext>
            </a:extLst>
          </p:cNvPr>
          <p:cNvSpPr txBox="1"/>
          <p:nvPr/>
        </p:nvSpPr>
        <p:spPr>
          <a:xfrm>
            <a:off x="706881" y="3056646"/>
            <a:ext cx="2237221" cy="338554"/>
          </a:xfrm>
          <a:prstGeom prst="rect">
            <a:avLst/>
          </a:prstGeom>
          <a:noFill/>
        </p:spPr>
        <p:txBody>
          <a:bodyPr wrap="square" rtlCol="0">
            <a:spAutoFit/>
          </a:bodyPr>
          <a:lstStyle/>
          <a:p>
            <a:pPr algn="ctr"/>
            <a:r>
              <a:rPr lang="en-US" altLang="zh-TW" sz="1600" dirty="0">
                <a:latin typeface="Times New Roman" panose="02020603050405020304" pitchFamily="18" charset="0"/>
                <a:ea typeface="標楷體" panose="03000509000000000000" pitchFamily="65" charset="-120"/>
              </a:rPr>
              <a:t>GitLab Project</a:t>
            </a:r>
            <a:r>
              <a:rPr lang="zh-TW" altLang="en-US" sz="1600" dirty="0">
                <a:latin typeface="Times New Roman" panose="02020603050405020304" pitchFamily="18" charset="0"/>
                <a:ea typeface="標楷體" panose="03000509000000000000" pitchFamily="65" charset="-120"/>
              </a:rPr>
              <a:t> 的管理</a:t>
            </a:r>
          </a:p>
        </p:txBody>
      </p:sp>
      <p:sp>
        <p:nvSpPr>
          <p:cNvPr id="9" name="文字方塊 8">
            <a:extLst>
              <a:ext uri="{FF2B5EF4-FFF2-40B4-BE49-F238E27FC236}">
                <a16:creationId xmlns:a16="http://schemas.microsoft.com/office/drawing/2014/main" id="{DFCB08CF-7B4E-B9C8-92C9-8CFE2BAA9F3B}"/>
              </a:ext>
            </a:extLst>
          </p:cNvPr>
          <p:cNvSpPr txBox="1"/>
          <p:nvPr/>
        </p:nvSpPr>
        <p:spPr>
          <a:xfrm>
            <a:off x="6199899" y="3056646"/>
            <a:ext cx="2054400" cy="338554"/>
          </a:xfrm>
          <a:prstGeom prst="rect">
            <a:avLst/>
          </a:prstGeom>
          <a:noFill/>
        </p:spPr>
        <p:txBody>
          <a:bodyPr wrap="square" rtlCol="0">
            <a:spAutoFit/>
          </a:bodyPr>
          <a:lstStyle/>
          <a:p>
            <a:pPr algn="ctr"/>
            <a:r>
              <a:rPr lang="zh-TW" altLang="en-US" sz="1600" dirty="0">
                <a:latin typeface="Times New Roman" panose="02020603050405020304" pitchFamily="18" charset="0"/>
                <a:ea typeface="標楷體" panose="03000509000000000000" pitchFamily="65" charset="-120"/>
              </a:rPr>
              <a:t>建構系統題目庫</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35" name="Google Shape;335;p47"/>
          <p:cNvSpPr txBox="1">
            <a:spLocks noGrp="1"/>
          </p:cNvSpPr>
          <p:nvPr>
            <p:ph type="subTitle" idx="7"/>
          </p:nvPr>
        </p:nvSpPr>
        <p:spPr>
          <a:xfrm>
            <a:off x="6531900" y="2831625"/>
            <a:ext cx="18198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lt1"/>
                </a:solidFill>
              </a:rPr>
              <a:t>Venus</a:t>
            </a:r>
            <a:endParaRPr>
              <a:solidFill>
                <a:schemeClr val="lt1"/>
              </a:solidFill>
            </a:endParaRPr>
          </a:p>
        </p:txBody>
      </p:sp>
      <p:sp>
        <p:nvSpPr>
          <p:cNvPr id="2" name="文字方塊 1">
            <a:extLst>
              <a:ext uri="{FF2B5EF4-FFF2-40B4-BE49-F238E27FC236}">
                <a16:creationId xmlns:a16="http://schemas.microsoft.com/office/drawing/2014/main" id="{8DDFCA49-83C1-897F-13B5-3C13B5EB4919}"/>
              </a:ext>
            </a:extLst>
          </p:cNvPr>
          <p:cNvSpPr txBox="1"/>
          <p:nvPr/>
        </p:nvSpPr>
        <p:spPr>
          <a:xfrm>
            <a:off x="8351700" y="4727122"/>
            <a:ext cx="708965" cy="307777"/>
          </a:xfrm>
          <a:prstGeom prst="rect">
            <a:avLst/>
          </a:prstGeom>
          <a:noFill/>
        </p:spPr>
        <p:txBody>
          <a:bodyPr wrap="square" rtlCol="0">
            <a:spAutoFit/>
          </a:bodyPr>
          <a:lstStyle/>
          <a:p>
            <a:pPr algn="ctr"/>
            <a:r>
              <a:rPr lang="en-US" altLang="zh-TW" dirty="0"/>
              <a:t>23</a:t>
            </a:r>
            <a:endParaRPr lang="zh-TW" altLang="en-US" dirty="0"/>
          </a:p>
        </p:txBody>
      </p:sp>
      <p:sp>
        <p:nvSpPr>
          <p:cNvPr id="3" name="文字方塊 2">
            <a:extLst>
              <a:ext uri="{FF2B5EF4-FFF2-40B4-BE49-F238E27FC236}">
                <a16:creationId xmlns:a16="http://schemas.microsoft.com/office/drawing/2014/main" id="{3263D990-7F1F-69A0-5B8C-492B50CD7B0E}"/>
              </a:ext>
            </a:extLst>
          </p:cNvPr>
          <p:cNvSpPr txBox="1"/>
          <p:nvPr/>
        </p:nvSpPr>
        <p:spPr>
          <a:xfrm>
            <a:off x="617220" y="612889"/>
            <a:ext cx="4572000" cy="400110"/>
          </a:xfrm>
          <a:prstGeom prst="rect">
            <a:avLst/>
          </a:prstGeom>
          <a:noFill/>
        </p:spPr>
        <p:txBody>
          <a:bodyPr wrap="square">
            <a:spAutoFit/>
          </a:bodyPr>
          <a:lstStyle/>
          <a:p>
            <a:r>
              <a:rPr lang="en-US" altLang="zh-TW" sz="2000" b="1" dirty="0">
                <a:solidFill>
                  <a:schemeClr val="tx1">
                    <a:lumMod val="95000"/>
                    <a:lumOff val="5000"/>
                  </a:schemeClr>
                </a:solidFill>
                <a:latin typeface="Times New Roman" panose="02020603050405020304" pitchFamily="18" charset="0"/>
                <a:ea typeface="標楷體" panose="03000509000000000000" pitchFamily="65" charset="-120"/>
                <a:cs typeface="Times New Roman" panose="02020603050405020304" pitchFamily="18" charset="0"/>
              </a:rPr>
              <a:t>GitLab Project</a:t>
            </a:r>
            <a:r>
              <a:rPr lang="zh-TW" altLang="en-US" sz="2000" b="1" dirty="0">
                <a:solidFill>
                  <a:schemeClr val="tx1">
                    <a:lumMod val="95000"/>
                    <a:lumOff val="5000"/>
                  </a:schemeClr>
                </a:solidFill>
                <a:latin typeface="Times New Roman" panose="02020603050405020304" pitchFamily="18" charset="0"/>
                <a:ea typeface="標楷體" panose="03000509000000000000" pitchFamily="65" charset="-120"/>
                <a:cs typeface="Times New Roman" panose="02020603050405020304" pitchFamily="18" charset="0"/>
              </a:rPr>
              <a:t> 的處理</a:t>
            </a:r>
            <a:endParaRPr lang="en-US" altLang="zh-TW" sz="2000" b="1" dirty="0">
              <a:solidFill>
                <a:schemeClr val="tx1">
                  <a:lumMod val="95000"/>
                  <a:lumOff val="5000"/>
                </a:schemeClr>
              </a:solidFill>
              <a:latin typeface="標楷體" panose="03000509000000000000" pitchFamily="65" charset="-120"/>
              <a:ea typeface="標楷體" panose="03000509000000000000" pitchFamily="65" charset="-120"/>
            </a:endParaRPr>
          </a:p>
        </p:txBody>
      </p:sp>
      <p:sp>
        <p:nvSpPr>
          <p:cNvPr id="4" name="文字方塊 3">
            <a:extLst>
              <a:ext uri="{FF2B5EF4-FFF2-40B4-BE49-F238E27FC236}">
                <a16:creationId xmlns:a16="http://schemas.microsoft.com/office/drawing/2014/main" id="{C21D39AB-0923-6A0D-B403-A88CBA14FD04}"/>
              </a:ext>
            </a:extLst>
          </p:cNvPr>
          <p:cNvSpPr txBox="1"/>
          <p:nvPr/>
        </p:nvSpPr>
        <p:spPr>
          <a:xfrm>
            <a:off x="617220" y="1294477"/>
            <a:ext cx="7909560" cy="2923877"/>
          </a:xfrm>
          <a:prstGeom prst="rect">
            <a:avLst/>
          </a:prstGeom>
          <a:noFill/>
        </p:spPr>
        <p:txBody>
          <a:bodyPr wrap="square" rtlCol="0">
            <a:spAutoFit/>
          </a:bodyPr>
          <a:lstStyle/>
          <a:p>
            <a:r>
              <a:rPr lang="zh-TW" altLang="en-US" sz="1600" dirty="0">
                <a:latin typeface="Times New Roman" panose="02020603050405020304" pitchFamily="18" charset="0"/>
                <a:ea typeface="標楷體" panose="03000509000000000000" pitchFamily="65" charset="-120"/>
              </a:rPr>
              <a:t>問題：</a:t>
            </a:r>
            <a:endParaRPr lang="en-US" altLang="zh-TW" sz="1600" dirty="0">
              <a:latin typeface="Times New Roman" panose="02020603050405020304" pitchFamily="18" charset="0"/>
              <a:ea typeface="標楷體" panose="03000509000000000000" pitchFamily="65" charset="-120"/>
            </a:endParaRPr>
          </a:p>
          <a:p>
            <a:endParaRPr lang="en-US" altLang="zh-TW" sz="1000" dirty="0">
              <a:latin typeface="Times New Roman" panose="02020603050405020304" pitchFamily="18" charset="0"/>
              <a:ea typeface="標楷體" panose="03000509000000000000" pitchFamily="65" charset="-120"/>
            </a:endParaRPr>
          </a:p>
          <a:p>
            <a:r>
              <a:rPr lang="zh-TW" altLang="en-US" sz="1600" dirty="0">
                <a:latin typeface="Times New Roman" panose="02020603050405020304" pitchFamily="18" charset="0"/>
                <a:ea typeface="標楷體" panose="03000509000000000000" pitchFamily="65" charset="-120"/>
              </a:rPr>
              <a:t>    由於 </a:t>
            </a:r>
            <a:r>
              <a:rPr lang="en-US" altLang="zh-TW" sz="1600" dirty="0">
                <a:latin typeface="Times New Roman" panose="02020603050405020304" pitchFamily="18" charset="0"/>
                <a:ea typeface="標楷體" panose="03000509000000000000" pitchFamily="65" charset="-120"/>
              </a:rPr>
              <a:t>GitLab</a:t>
            </a:r>
            <a:r>
              <a:rPr lang="zh-TW" altLang="en-US" sz="1600" dirty="0">
                <a:latin typeface="Times New Roman" panose="02020603050405020304" pitchFamily="18" charset="0"/>
                <a:ea typeface="標楷體" panose="03000509000000000000" pitchFamily="65" charset="-120"/>
              </a:rPr>
              <a:t> </a:t>
            </a:r>
            <a:r>
              <a:rPr lang="en-US" altLang="zh-TW" sz="1600" dirty="0">
                <a:latin typeface="Times New Roman" panose="02020603050405020304" pitchFamily="18" charset="0"/>
                <a:ea typeface="標楷體" panose="03000509000000000000" pitchFamily="65" charset="-120"/>
              </a:rPr>
              <a:t>Project</a:t>
            </a:r>
            <a:r>
              <a:rPr lang="zh-TW" altLang="en-US" sz="1600" dirty="0">
                <a:latin typeface="Times New Roman" panose="02020603050405020304" pitchFamily="18" charset="0"/>
                <a:ea typeface="標楷體" panose="03000509000000000000" pitchFamily="65" charset="-120"/>
              </a:rPr>
              <a:t> 以專案為主，若以題目為建置 </a:t>
            </a:r>
            <a:r>
              <a:rPr lang="en-US" altLang="zh-TW" sz="1600" dirty="0">
                <a:latin typeface="Times New Roman" panose="02020603050405020304" pitchFamily="18" charset="0"/>
                <a:ea typeface="標楷體" panose="03000509000000000000" pitchFamily="65" charset="-120"/>
              </a:rPr>
              <a:t>Project</a:t>
            </a:r>
            <a:r>
              <a:rPr lang="zh-TW" altLang="en-US" sz="1600" dirty="0">
                <a:latin typeface="Times New Roman" panose="02020603050405020304" pitchFamily="18" charset="0"/>
                <a:ea typeface="標楷體" panose="03000509000000000000" pitchFamily="65" charset="-120"/>
              </a:rPr>
              <a:t> 的依據，並將作答學生加入 </a:t>
            </a:r>
            <a:r>
              <a:rPr lang="en-US" altLang="zh-TW" sz="1600" dirty="0">
                <a:latin typeface="Times New Roman" panose="02020603050405020304" pitchFamily="18" charset="0"/>
                <a:ea typeface="標楷體" panose="03000509000000000000" pitchFamily="65" charset="-120"/>
              </a:rPr>
              <a:t>Project</a:t>
            </a:r>
            <a:r>
              <a:rPr lang="zh-TW" altLang="en-US" sz="1600" dirty="0">
                <a:latin typeface="Times New Roman" panose="02020603050405020304" pitchFamily="18" charset="0"/>
                <a:ea typeface="標楷體" panose="03000509000000000000" pitchFamily="65" charset="-120"/>
              </a:rPr>
              <a:t> 中，會導致</a:t>
            </a:r>
            <a:r>
              <a:rPr lang="zh-TW" altLang="en-US" sz="1600" dirty="0">
                <a:solidFill>
                  <a:srgbClr val="FF0000"/>
                </a:solidFill>
                <a:latin typeface="Times New Roman" panose="02020603050405020304" pitchFamily="18" charset="0"/>
                <a:ea typeface="標楷體" panose="03000509000000000000" pitchFamily="65" charset="-120"/>
              </a:rPr>
              <a:t>學生看到其他人的作答內容</a:t>
            </a:r>
            <a:r>
              <a:rPr lang="zh-TW" altLang="en-US" sz="1600" dirty="0">
                <a:latin typeface="Times New Roman" panose="02020603050405020304" pitchFamily="18" charset="0"/>
                <a:ea typeface="標楷體" panose="03000509000000000000" pitchFamily="65" charset="-120"/>
              </a:rPr>
              <a:t>以及如何在 </a:t>
            </a:r>
            <a:r>
              <a:rPr lang="en-US" altLang="zh-TW" sz="1600" dirty="0">
                <a:latin typeface="Times New Roman" panose="02020603050405020304" pitchFamily="18" charset="0"/>
                <a:ea typeface="標楷體" panose="03000509000000000000" pitchFamily="65" charset="-120"/>
              </a:rPr>
              <a:t>GitLab</a:t>
            </a:r>
            <a:r>
              <a:rPr lang="zh-TW" altLang="en-US" sz="1600" dirty="0">
                <a:latin typeface="Times New Roman" panose="02020603050405020304" pitchFamily="18" charset="0"/>
                <a:ea typeface="標楷體" panose="03000509000000000000" pitchFamily="65" charset="-120"/>
              </a:rPr>
              <a:t> </a:t>
            </a:r>
            <a:r>
              <a:rPr lang="en-US" altLang="zh-TW" sz="1600" dirty="0">
                <a:latin typeface="Times New Roman" panose="02020603050405020304" pitchFamily="18" charset="0"/>
                <a:ea typeface="標楷體" panose="03000509000000000000" pitchFamily="65" charset="-120"/>
              </a:rPr>
              <a:t>Project</a:t>
            </a:r>
            <a:r>
              <a:rPr lang="zh-TW" altLang="en-US" sz="1600" dirty="0">
                <a:latin typeface="Times New Roman" panose="02020603050405020304" pitchFamily="18" charset="0"/>
                <a:ea typeface="標楷體" panose="03000509000000000000" pitchFamily="65" charset="-120"/>
              </a:rPr>
              <a:t> 中</a:t>
            </a:r>
            <a:r>
              <a:rPr lang="zh-TW" altLang="en-US" sz="1600" dirty="0">
                <a:solidFill>
                  <a:srgbClr val="FF0000"/>
                </a:solidFill>
                <a:latin typeface="Times New Roman" panose="02020603050405020304" pitchFamily="18" charset="0"/>
                <a:ea typeface="標楷體" panose="03000509000000000000" pitchFamily="65" charset="-120"/>
              </a:rPr>
              <a:t>隱藏題目測資</a:t>
            </a:r>
            <a:r>
              <a:rPr lang="zh-TW" altLang="en-US" sz="1600" dirty="0">
                <a:latin typeface="Times New Roman" panose="02020603050405020304" pitchFamily="18" charset="0"/>
                <a:ea typeface="標楷體" panose="03000509000000000000" pitchFamily="65" charset="-120"/>
              </a:rPr>
              <a:t>，不讓學生可以直接從 </a:t>
            </a:r>
            <a:r>
              <a:rPr lang="en-US" altLang="zh-TW" sz="1600" dirty="0">
                <a:latin typeface="Times New Roman" panose="02020603050405020304" pitchFamily="18" charset="0"/>
                <a:ea typeface="標楷體" panose="03000509000000000000" pitchFamily="65" charset="-120"/>
              </a:rPr>
              <a:t>GitLab</a:t>
            </a:r>
            <a:r>
              <a:rPr lang="zh-TW" altLang="en-US" sz="1600" dirty="0">
                <a:latin typeface="Times New Roman" panose="02020603050405020304" pitchFamily="18" charset="0"/>
                <a:ea typeface="標楷體" panose="03000509000000000000" pitchFamily="65" charset="-120"/>
              </a:rPr>
              <a:t> </a:t>
            </a:r>
            <a:r>
              <a:rPr lang="en-US" altLang="zh-TW" sz="1600" dirty="0">
                <a:latin typeface="Times New Roman" panose="02020603050405020304" pitchFamily="18" charset="0"/>
                <a:ea typeface="標楷體" panose="03000509000000000000" pitchFamily="65" charset="-120"/>
              </a:rPr>
              <a:t>Project</a:t>
            </a:r>
            <a:r>
              <a:rPr lang="zh-TW" altLang="en-US" sz="1600" dirty="0">
                <a:latin typeface="Times New Roman" panose="02020603050405020304" pitchFamily="18" charset="0"/>
                <a:ea typeface="標楷體" panose="03000509000000000000" pitchFamily="65" charset="-120"/>
              </a:rPr>
              <a:t> 中看到系統測資。</a:t>
            </a:r>
          </a:p>
          <a:p>
            <a:endParaRPr lang="en-US" altLang="zh-TW" sz="1600" dirty="0">
              <a:latin typeface="Times New Roman" panose="02020603050405020304" pitchFamily="18" charset="0"/>
              <a:ea typeface="標楷體" panose="03000509000000000000" pitchFamily="65" charset="-120"/>
            </a:endParaRPr>
          </a:p>
          <a:p>
            <a:r>
              <a:rPr lang="zh-TW" altLang="en-US" sz="1600" dirty="0">
                <a:latin typeface="Times New Roman" panose="02020603050405020304" pitchFamily="18" charset="0"/>
                <a:ea typeface="標楷體" panose="03000509000000000000" pitchFamily="65" charset="-120"/>
              </a:rPr>
              <a:t>解決方法</a:t>
            </a:r>
            <a:r>
              <a:rPr lang="en-US" altLang="zh-TW" sz="1600" dirty="0">
                <a:latin typeface="Times New Roman" panose="02020603050405020304" pitchFamily="18" charset="0"/>
                <a:ea typeface="標楷體" panose="03000509000000000000" pitchFamily="65" charset="-120"/>
              </a:rPr>
              <a:t>:</a:t>
            </a:r>
          </a:p>
          <a:p>
            <a:endParaRPr lang="en-US" altLang="zh-TW" sz="1000" dirty="0">
              <a:latin typeface="Times New Roman" panose="02020603050405020304" pitchFamily="18" charset="0"/>
              <a:ea typeface="標楷體" panose="03000509000000000000" pitchFamily="65" charset="-120"/>
            </a:endParaRPr>
          </a:p>
          <a:p>
            <a:r>
              <a:rPr lang="zh-TW" altLang="en-US" sz="1600" dirty="0">
                <a:latin typeface="Times New Roman" panose="02020603050405020304" pitchFamily="18" charset="0"/>
                <a:ea typeface="標楷體" panose="03000509000000000000" pitchFamily="65" charset="-120"/>
              </a:rPr>
              <a:t>    我們透過每出一道題目，就針對這道題目建立一個</a:t>
            </a:r>
            <a:r>
              <a:rPr lang="zh-TW" altLang="en-US" sz="1600" dirty="0">
                <a:solidFill>
                  <a:srgbClr val="FF0000"/>
                </a:solidFill>
                <a:latin typeface="Times New Roman" panose="02020603050405020304" pitchFamily="18" charset="0"/>
                <a:ea typeface="標楷體" panose="03000509000000000000" pitchFamily="65" charset="-120"/>
              </a:rPr>
              <a:t>專屬的 </a:t>
            </a:r>
            <a:r>
              <a:rPr lang="en-US" altLang="zh-TW" sz="1600" dirty="0">
                <a:solidFill>
                  <a:srgbClr val="FF0000"/>
                </a:solidFill>
                <a:latin typeface="Times New Roman" panose="02020603050405020304" pitchFamily="18" charset="0"/>
                <a:ea typeface="標楷體" panose="03000509000000000000" pitchFamily="65" charset="-120"/>
              </a:rPr>
              <a:t>GitLab</a:t>
            </a:r>
            <a:r>
              <a:rPr lang="zh-TW" altLang="en-US" sz="1600" dirty="0">
                <a:solidFill>
                  <a:srgbClr val="FF0000"/>
                </a:solidFill>
                <a:latin typeface="Times New Roman" panose="02020603050405020304" pitchFamily="18" charset="0"/>
                <a:ea typeface="標楷體" panose="03000509000000000000" pitchFamily="65" charset="-120"/>
              </a:rPr>
              <a:t> </a:t>
            </a:r>
            <a:r>
              <a:rPr lang="en-US" altLang="zh-TW" sz="1600" dirty="0">
                <a:solidFill>
                  <a:srgbClr val="FF0000"/>
                </a:solidFill>
                <a:latin typeface="Times New Roman" panose="02020603050405020304" pitchFamily="18" charset="0"/>
                <a:ea typeface="標楷體" panose="03000509000000000000" pitchFamily="65" charset="-120"/>
              </a:rPr>
              <a:t>Project</a:t>
            </a:r>
            <a:r>
              <a:rPr lang="zh-TW" altLang="en-US" sz="1600" dirty="0">
                <a:solidFill>
                  <a:srgbClr val="FF0000"/>
                </a:solidFill>
                <a:latin typeface="Times New Roman" panose="02020603050405020304" pitchFamily="18" charset="0"/>
                <a:ea typeface="標楷體" panose="03000509000000000000" pitchFamily="65" charset="-120"/>
              </a:rPr>
              <a:t> </a:t>
            </a:r>
            <a:r>
              <a:rPr lang="zh-TW" altLang="en-US" sz="1600" dirty="0">
                <a:latin typeface="Times New Roman" panose="02020603050405020304" pitchFamily="18" charset="0"/>
                <a:ea typeface="標楷體" panose="03000509000000000000" pitchFamily="65" charset="-120"/>
              </a:rPr>
              <a:t>，在專案中只有老師及學生這兩個成員，因此學生便無法看到其他人的作答內容。</a:t>
            </a:r>
            <a:endParaRPr lang="en-US" altLang="zh-TW" sz="1600" dirty="0">
              <a:latin typeface="Times New Roman" panose="02020603050405020304" pitchFamily="18" charset="0"/>
              <a:ea typeface="標楷體" panose="03000509000000000000" pitchFamily="65" charset="-120"/>
            </a:endParaRPr>
          </a:p>
          <a:p>
            <a:r>
              <a:rPr lang="zh-TW" altLang="en-US" sz="1600" dirty="0">
                <a:latin typeface="Times New Roman" panose="02020603050405020304" pitchFamily="18" charset="0"/>
                <a:ea typeface="標楷體" panose="03000509000000000000" pitchFamily="65" charset="-120"/>
              </a:rPr>
              <a:t>另外，隱藏題目測資則是透過 </a:t>
            </a:r>
            <a:r>
              <a:rPr lang="en-US" altLang="zh-TW" sz="16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Test File Generator</a:t>
            </a:r>
            <a:r>
              <a:rPr lang="zh-TW" altLang="en-US" sz="16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 </a:t>
            </a:r>
            <a:r>
              <a:rPr lang="zh-TW" altLang="en-US"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來處理，透過此元件，可以不用預先將測試程式寫在 </a:t>
            </a:r>
            <a:r>
              <a:rPr lang="en-US" altLang="zh-TW" sz="1600" dirty="0">
                <a:latin typeface="Times New Roman" panose="02020603050405020304" pitchFamily="18" charset="0"/>
                <a:ea typeface="標楷體" panose="03000509000000000000" pitchFamily="65" charset="-120"/>
              </a:rPr>
              <a:t>GitLab</a:t>
            </a:r>
            <a:r>
              <a:rPr lang="zh-TW" altLang="en-US" sz="1600" dirty="0">
                <a:latin typeface="Times New Roman" panose="02020603050405020304" pitchFamily="18" charset="0"/>
                <a:ea typeface="標楷體" panose="03000509000000000000" pitchFamily="65" charset="-120"/>
              </a:rPr>
              <a:t> </a:t>
            </a:r>
            <a:r>
              <a:rPr lang="en-US" altLang="zh-TW" sz="1600" dirty="0">
                <a:latin typeface="Times New Roman" panose="02020603050405020304" pitchFamily="18" charset="0"/>
                <a:ea typeface="標楷體" panose="03000509000000000000" pitchFamily="65" charset="-120"/>
              </a:rPr>
              <a:t>Project</a:t>
            </a:r>
            <a:r>
              <a:rPr lang="zh-TW" altLang="en-US" sz="1600" dirty="0">
                <a:latin typeface="Times New Roman" panose="02020603050405020304" pitchFamily="18" charset="0"/>
                <a:ea typeface="標楷體" panose="03000509000000000000" pitchFamily="65" charset="-120"/>
              </a:rPr>
              <a:t> 內，而是</a:t>
            </a:r>
            <a:r>
              <a:rPr lang="zh-TW" altLang="en-US"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在</a:t>
            </a:r>
            <a:r>
              <a:rPr lang="zh-TW" altLang="en-US" sz="1600" dirty="0">
                <a:latin typeface="標楷體" panose="03000509000000000000" pitchFamily="65" charset="-120"/>
                <a:ea typeface="標楷體" panose="03000509000000000000" pitchFamily="65" charset="-120"/>
              </a:rPr>
              <a:t>建置的過程中才替換學生提交的測試程式。</a:t>
            </a:r>
            <a:endParaRPr lang="en-US" altLang="zh-TW" sz="1600" dirty="0">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33361440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字方塊 12">
            <a:extLst>
              <a:ext uri="{FF2B5EF4-FFF2-40B4-BE49-F238E27FC236}">
                <a16:creationId xmlns:a16="http://schemas.microsoft.com/office/drawing/2014/main" id="{D974AC17-9FFA-91D4-9FAD-E4D1ABB6242D}"/>
              </a:ext>
            </a:extLst>
          </p:cNvPr>
          <p:cNvSpPr txBox="1"/>
          <p:nvPr/>
        </p:nvSpPr>
        <p:spPr>
          <a:xfrm>
            <a:off x="617220" y="523085"/>
            <a:ext cx="4572000" cy="400110"/>
          </a:xfrm>
          <a:prstGeom prst="rect">
            <a:avLst/>
          </a:prstGeom>
          <a:noFill/>
        </p:spPr>
        <p:txBody>
          <a:bodyPr wrap="square">
            <a:spAutoFit/>
          </a:bodyPr>
          <a:lstStyle/>
          <a:p>
            <a:r>
              <a:rPr lang="en-US" altLang="zh-TW" sz="2000" b="1" dirty="0">
                <a:solidFill>
                  <a:schemeClr val="tx1">
                    <a:lumMod val="95000"/>
                    <a:lumOff val="5000"/>
                  </a:schemeClr>
                </a:solidFill>
                <a:latin typeface="Times New Roman" panose="02020603050405020304" pitchFamily="18" charset="0"/>
                <a:ea typeface="標楷體" panose="03000509000000000000" pitchFamily="65" charset="-120"/>
                <a:cs typeface="Times New Roman" panose="02020603050405020304" pitchFamily="18" charset="0"/>
              </a:rPr>
              <a:t>Pipeline Script</a:t>
            </a:r>
            <a:r>
              <a:rPr lang="zh-TW" altLang="en-US" sz="2000" b="1" dirty="0">
                <a:solidFill>
                  <a:schemeClr val="tx1">
                    <a:lumMod val="95000"/>
                    <a:lumOff val="5000"/>
                  </a:schemeClr>
                </a:solidFill>
                <a:latin typeface="Times New Roman" panose="02020603050405020304" pitchFamily="18" charset="0"/>
                <a:ea typeface="標楷體" panose="03000509000000000000" pitchFamily="65" charset="-120"/>
                <a:cs typeface="Times New Roman" panose="02020603050405020304" pitchFamily="18" charset="0"/>
              </a:rPr>
              <a:t> 的</a:t>
            </a:r>
            <a:r>
              <a:rPr lang="zh-TW" altLang="en-US" sz="2000" b="1" dirty="0">
                <a:solidFill>
                  <a:schemeClr val="tx1">
                    <a:lumMod val="95000"/>
                    <a:lumOff val="5000"/>
                  </a:schemeClr>
                </a:solidFill>
                <a:latin typeface="標楷體" panose="03000509000000000000" pitchFamily="65" charset="-120"/>
                <a:ea typeface="標楷體" panose="03000509000000000000" pitchFamily="65" charset="-120"/>
                <a:cs typeface="Times New Roman" panose="02020603050405020304" pitchFamily="18" charset="0"/>
              </a:rPr>
              <a:t>處理</a:t>
            </a:r>
            <a:r>
              <a:rPr lang="en-US" altLang="zh-TW" sz="2000" b="1" dirty="0">
                <a:solidFill>
                  <a:schemeClr val="tx1">
                    <a:lumMod val="95000"/>
                    <a:lumOff val="5000"/>
                  </a:schemeClr>
                </a:solidFill>
                <a:latin typeface="標楷體" panose="03000509000000000000" pitchFamily="65" charset="-120"/>
                <a:ea typeface="標楷體" panose="03000509000000000000" pitchFamily="65" charset="-120"/>
              </a:rPr>
              <a:t> </a:t>
            </a:r>
          </a:p>
        </p:txBody>
      </p:sp>
      <p:sp>
        <p:nvSpPr>
          <p:cNvPr id="18" name="文字方塊 17">
            <a:extLst>
              <a:ext uri="{FF2B5EF4-FFF2-40B4-BE49-F238E27FC236}">
                <a16:creationId xmlns:a16="http://schemas.microsoft.com/office/drawing/2014/main" id="{9D705EC1-A4A9-86A0-E9B4-0EDD7B781E8F}"/>
              </a:ext>
            </a:extLst>
          </p:cNvPr>
          <p:cNvSpPr txBox="1"/>
          <p:nvPr/>
        </p:nvSpPr>
        <p:spPr>
          <a:xfrm>
            <a:off x="617219" y="1013639"/>
            <a:ext cx="8045087" cy="1877437"/>
          </a:xfrm>
          <a:prstGeom prst="rect">
            <a:avLst/>
          </a:prstGeom>
          <a:noFill/>
        </p:spPr>
        <p:txBody>
          <a:bodyPr wrap="square" rtlCol="0">
            <a:spAutoFit/>
          </a:bodyPr>
          <a:lstStyle/>
          <a:p>
            <a:r>
              <a:rPr lang="zh-TW" altLang="en-US" sz="1600" dirty="0">
                <a:latin typeface="Times New Roman" panose="02020603050405020304" pitchFamily="18" charset="0"/>
                <a:ea typeface="標楷體" panose="03000509000000000000" pitchFamily="65" charset="-120"/>
              </a:rPr>
              <a:t>問題：</a:t>
            </a:r>
            <a:endParaRPr lang="en-US" altLang="zh-TW" sz="1600" dirty="0">
              <a:latin typeface="Times New Roman" panose="02020603050405020304" pitchFamily="18" charset="0"/>
              <a:ea typeface="標楷體" panose="03000509000000000000" pitchFamily="65" charset="-120"/>
            </a:endParaRPr>
          </a:p>
          <a:p>
            <a:endParaRPr lang="en-US" altLang="zh-TW" sz="1000" dirty="0">
              <a:latin typeface="Times New Roman" panose="02020603050405020304" pitchFamily="18" charset="0"/>
              <a:ea typeface="標楷體" panose="03000509000000000000" pitchFamily="65" charset="-120"/>
            </a:endParaRPr>
          </a:p>
          <a:p>
            <a:r>
              <a:rPr lang="zh-TW" altLang="en-US" sz="1600" dirty="0">
                <a:latin typeface="Times New Roman" panose="02020603050405020304" pitchFamily="18" charset="0"/>
                <a:ea typeface="標楷體" panose="03000509000000000000" pitchFamily="65" charset="-120"/>
              </a:rPr>
              <a:t>    由於每一個作業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Project</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1600" dirty="0">
                <a:latin typeface="Times New Roman" panose="02020603050405020304" pitchFamily="18" charset="0"/>
                <a:ea typeface="標楷體" panose="03000509000000000000" pitchFamily="65" charset="-120"/>
              </a:rPr>
              <a:t>中的 </a:t>
            </a:r>
            <a:r>
              <a:rPr lang="en-US" altLang="zh-TW" sz="16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API</a:t>
            </a:r>
            <a:r>
              <a:rPr lang="zh-TW" altLang="en-US" sz="16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 </a:t>
            </a:r>
            <a:r>
              <a:rPr lang="zh-TW" altLang="en-US" sz="1600" dirty="0">
                <a:solidFill>
                  <a:srgbClr val="FF0000"/>
                </a:solidFill>
                <a:latin typeface="Times New Roman" panose="02020603050405020304" pitchFamily="18" charset="0"/>
                <a:ea typeface="標楷體" panose="03000509000000000000" pitchFamily="65" charset="-120"/>
              </a:rPr>
              <a:t>呼叫皆不同</a:t>
            </a:r>
            <a:r>
              <a:rPr lang="zh-TW" altLang="en-US" sz="1600" dirty="0">
                <a:latin typeface="Times New Roman" panose="02020603050405020304" pitchFamily="18" charset="0"/>
                <a:ea typeface="標楷體" panose="03000509000000000000" pitchFamily="65" charset="-120"/>
              </a:rPr>
              <a:t>，須根據每個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Project</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1600" dirty="0">
                <a:latin typeface="Times New Roman" panose="02020603050405020304" pitchFamily="18" charset="0"/>
                <a:ea typeface="標楷體" panose="03000509000000000000" pitchFamily="65" charset="-120"/>
              </a:rPr>
              <a:t>做不同的調整。</a:t>
            </a:r>
            <a:endParaRPr lang="en-US" altLang="zh-TW" sz="1600" dirty="0">
              <a:latin typeface="Times New Roman" panose="02020603050405020304" pitchFamily="18" charset="0"/>
              <a:ea typeface="標楷體" panose="03000509000000000000" pitchFamily="65" charset="-120"/>
            </a:endParaRPr>
          </a:p>
          <a:p>
            <a:endParaRPr lang="en-US" altLang="zh-TW" sz="1600" dirty="0">
              <a:latin typeface="Times New Roman" panose="02020603050405020304" pitchFamily="18" charset="0"/>
              <a:ea typeface="標楷體" panose="03000509000000000000" pitchFamily="65" charset="-120"/>
            </a:endParaRPr>
          </a:p>
          <a:p>
            <a:r>
              <a:rPr lang="zh-TW" altLang="en-US" sz="1600" dirty="0">
                <a:latin typeface="Times New Roman" panose="02020603050405020304" pitchFamily="18" charset="0"/>
                <a:ea typeface="標楷體" panose="03000509000000000000" pitchFamily="65" charset="-120"/>
              </a:rPr>
              <a:t>解決方法</a:t>
            </a:r>
            <a:r>
              <a:rPr lang="en-US" altLang="zh-TW" sz="1600" dirty="0">
                <a:latin typeface="Times New Roman" panose="02020603050405020304" pitchFamily="18" charset="0"/>
                <a:ea typeface="標楷體" panose="03000509000000000000" pitchFamily="65" charset="-120"/>
              </a:rPr>
              <a:t>:</a:t>
            </a:r>
          </a:p>
          <a:p>
            <a:endParaRPr lang="en-US" altLang="zh-TW" sz="1000" dirty="0">
              <a:latin typeface="Times New Roman" panose="02020603050405020304" pitchFamily="18" charset="0"/>
              <a:ea typeface="標楷體" panose="03000509000000000000" pitchFamily="65" charset="-120"/>
            </a:endParaRPr>
          </a:p>
          <a:p>
            <a:r>
              <a:rPr lang="zh-TW" altLang="en-US" sz="1600" dirty="0">
                <a:latin typeface="Times New Roman" panose="02020603050405020304" pitchFamily="18" charset="0"/>
                <a:ea typeface="標楷體" panose="03000509000000000000" pitchFamily="65" charset="-120"/>
              </a:rPr>
              <a:t>    在每個學生的作業</a:t>
            </a:r>
            <a:r>
              <a:rPr lang="en-US" altLang="zh-TW" sz="1600" dirty="0">
                <a:latin typeface="Times New Roman" panose="02020603050405020304" pitchFamily="18" charset="0"/>
                <a:ea typeface="標楷體" panose="03000509000000000000" pitchFamily="65" charset="-120"/>
              </a:rPr>
              <a:t>Project</a:t>
            </a:r>
            <a:r>
              <a:rPr lang="zh-TW" altLang="en-US" sz="1600" dirty="0">
                <a:latin typeface="Times New Roman" panose="02020603050405020304" pitchFamily="18" charset="0"/>
                <a:ea typeface="標楷體" panose="03000509000000000000" pitchFamily="65" charset="-120"/>
              </a:rPr>
              <a:t>中加入一個</a:t>
            </a:r>
            <a:r>
              <a:rPr lang="en-US" altLang="zh-TW" sz="1600" dirty="0">
                <a:solidFill>
                  <a:srgbClr val="FF0000"/>
                </a:solidFill>
                <a:latin typeface="Times New Roman" panose="02020603050405020304" pitchFamily="18" charset="0"/>
                <a:ea typeface="標楷體" panose="03000509000000000000" pitchFamily="65" charset="-120"/>
              </a:rPr>
              <a:t>.validate</a:t>
            </a:r>
            <a:r>
              <a:rPr lang="zh-TW" altLang="en-US" sz="1600" dirty="0">
                <a:solidFill>
                  <a:srgbClr val="FF0000"/>
                </a:solidFill>
                <a:latin typeface="Times New Roman" panose="02020603050405020304" pitchFamily="18" charset="0"/>
                <a:ea typeface="標楷體" panose="03000509000000000000" pitchFamily="65" charset="-120"/>
              </a:rPr>
              <a:t>資料夾</a:t>
            </a:r>
            <a:r>
              <a:rPr lang="zh-TW" altLang="en-US" sz="1600" dirty="0">
                <a:latin typeface="Times New Roman" panose="02020603050405020304" pitchFamily="18" charset="0"/>
                <a:ea typeface="標楷體" panose="03000509000000000000" pitchFamily="65" charset="-120"/>
              </a:rPr>
              <a:t>，內含前述重要系統元件，並透過系統後端</a:t>
            </a:r>
            <a:r>
              <a:rPr lang="zh-TW" altLang="en-US" sz="1600" dirty="0">
                <a:solidFill>
                  <a:srgbClr val="FF0000"/>
                </a:solidFill>
                <a:latin typeface="Times New Roman" panose="02020603050405020304" pitchFamily="18" charset="0"/>
                <a:ea typeface="標楷體" panose="03000509000000000000" pitchFamily="65" charset="-120"/>
              </a:rPr>
              <a:t>覆寫資料夾中的檔案內容</a:t>
            </a:r>
            <a:r>
              <a:rPr lang="zh-TW" altLang="en-US" sz="1600" dirty="0">
                <a:latin typeface="Times New Roman" panose="02020603050405020304" pitchFamily="18" charset="0"/>
                <a:ea typeface="標楷體" panose="03000509000000000000" pitchFamily="65" charset="-120"/>
              </a:rPr>
              <a:t>，使得檔案中呼叫的 </a:t>
            </a:r>
            <a:r>
              <a:rPr lang="en-US" altLang="zh-TW" sz="1600" dirty="0">
                <a:latin typeface="Times New Roman" panose="02020603050405020304" pitchFamily="18" charset="0"/>
                <a:ea typeface="標楷體" panose="03000509000000000000" pitchFamily="65" charset="-120"/>
              </a:rPr>
              <a:t>API</a:t>
            </a:r>
            <a:r>
              <a:rPr lang="zh-TW" altLang="en-US" sz="1600" dirty="0">
                <a:latin typeface="Times New Roman" panose="02020603050405020304" pitchFamily="18" charset="0"/>
                <a:ea typeface="標楷體" panose="03000509000000000000" pitchFamily="65" charset="-120"/>
              </a:rPr>
              <a:t> 能根據每個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Project</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1600" dirty="0">
                <a:latin typeface="Times New Roman" panose="02020603050405020304" pitchFamily="18" charset="0"/>
                <a:ea typeface="標楷體" panose="03000509000000000000" pitchFamily="65" charset="-120"/>
              </a:rPr>
              <a:t>做調整。</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 name="文字方塊 1">
            <a:extLst>
              <a:ext uri="{FF2B5EF4-FFF2-40B4-BE49-F238E27FC236}">
                <a16:creationId xmlns:a16="http://schemas.microsoft.com/office/drawing/2014/main" id="{66B66CC7-8BCA-D032-8D9B-E8CE2A370C49}"/>
              </a:ext>
            </a:extLst>
          </p:cNvPr>
          <p:cNvSpPr txBox="1"/>
          <p:nvPr/>
        </p:nvSpPr>
        <p:spPr>
          <a:xfrm>
            <a:off x="8351700" y="4727122"/>
            <a:ext cx="708965" cy="307777"/>
          </a:xfrm>
          <a:prstGeom prst="rect">
            <a:avLst/>
          </a:prstGeom>
          <a:noFill/>
        </p:spPr>
        <p:txBody>
          <a:bodyPr wrap="square" rtlCol="0">
            <a:spAutoFit/>
          </a:bodyPr>
          <a:lstStyle/>
          <a:p>
            <a:pPr algn="ctr"/>
            <a:r>
              <a:rPr lang="en-US" altLang="zh-TW" dirty="0"/>
              <a:t>24</a:t>
            </a:r>
            <a:endParaRPr lang="zh-TW" altLang="en-US" dirty="0"/>
          </a:p>
        </p:txBody>
      </p:sp>
      <p:grpSp>
        <p:nvGrpSpPr>
          <p:cNvPr id="22" name="群組 21">
            <a:extLst>
              <a:ext uri="{FF2B5EF4-FFF2-40B4-BE49-F238E27FC236}">
                <a16:creationId xmlns:a16="http://schemas.microsoft.com/office/drawing/2014/main" id="{7B77ED3A-9BE7-8A07-215E-3638AF1767FC}"/>
              </a:ext>
            </a:extLst>
          </p:cNvPr>
          <p:cNvGrpSpPr/>
          <p:nvPr/>
        </p:nvGrpSpPr>
        <p:grpSpPr>
          <a:xfrm>
            <a:off x="1939806" y="3066148"/>
            <a:ext cx="1244236" cy="1625474"/>
            <a:chOff x="780507" y="2805072"/>
            <a:chExt cx="1244236" cy="1625474"/>
          </a:xfrm>
        </p:grpSpPr>
        <p:pic>
          <p:nvPicPr>
            <p:cNvPr id="20" name="圖片 19">
              <a:extLst>
                <a:ext uri="{FF2B5EF4-FFF2-40B4-BE49-F238E27FC236}">
                  <a16:creationId xmlns:a16="http://schemas.microsoft.com/office/drawing/2014/main" id="{BD8CD8EF-B72B-3426-5FF0-DDADBFF3DB46}"/>
                </a:ext>
              </a:extLst>
            </p:cNvPr>
            <p:cNvPicPr>
              <a:picLocks noChangeAspect="1"/>
            </p:cNvPicPr>
            <p:nvPr/>
          </p:nvPicPr>
          <p:blipFill rotWithShape="1">
            <a:blip r:embed="rId3"/>
            <a:srcRect l="-20" r="83488"/>
            <a:stretch/>
          </p:blipFill>
          <p:spPr>
            <a:xfrm>
              <a:off x="780507" y="2805073"/>
              <a:ext cx="1146265" cy="1625473"/>
            </a:xfrm>
            <a:prstGeom prst="rect">
              <a:avLst/>
            </a:prstGeom>
          </p:spPr>
        </p:pic>
        <p:pic>
          <p:nvPicPr>
            <p:cNvPr id="7" name="圖片 6">
              <a:extLst>
                <a:ext uri="{FF2B5EF4-FFF2-40B4-BE49-F238E27FC236}">
                  <a16:creationId xmlns:a16="http://schemas.microsoft.com/office/drawing/2014/main" id="{231C9A6C-AF0E-5F2D-8E96-4C9B4B29CD75}"/>
                </a:ext>
              </a:extLst>
            </p:cNvPr>
            <p:cNvPicPr>
              <a:picLocks noChangeAspect="1"/>
            </p:cNvPicPr>
            <p:nvPr/>
          </p:nvPicPr>
          <p:blipFill rotWithShape="1">
            <a:blip r:embed="rId3"/>
            <a:srcRect l="98831" r="-244"/>
            <a:stretch/>
          </p:blipFill>
          <p:spPr>
            <a:xfrm>
              <a:off x="1926772" y="2805072"/>
              <a:ext cx="97971" cy="1625473"/>
            </a:xfrm>
            <a:prstGeom prst="rect">
              <a:avLst/>
            </a:prstGeom>
          </p:spPr>
        </p:pic>
      </p:grpSp>
      <p:sp>
        <p:nvSpPr>
          <p:cNvPr id="8" name="文字方塊 7">
            <a:extLst>
              <a:ext uri="{FF2B5EF4-FFF2-40B4-BE49-F238E27FC236}">
                <a16:creationId xmlns:a16="http://schemas.microsoft.com/office/drawing/2014/main" id="{8185E429-F3E2-6CCA-E8A5-E8DC22065B36}"/>
              </a:ext>
            </a:extLst>
          </p:cNvPr>
          <p:cNvSpPr txBox="1"/>
          <p:nvPr/>
        </p:nvSpPr>
        <p:spPr>
          <a:xfrm>
            <a:off x="1738992" y="4654534"/>
            <a:ext cx="1603465" cy="253916"/>
          </a:xfrm>
          <a:prstGeom prst="rect">
            <a:avLst/>
          </a:prstGeom>
          <a:noFill/>
        </p:spPr>
        <p:txBody>
          <a:bodyPr wrap="square" rtlCol="0">
            <a:spAutoFit/>
          </a:bodyPr>
          <a:lstStyle/>
          <a:p>
            <a:pPr algn="ctr"/>
            <a:r>
              <a:rPr lang="zh-TW" altLang="en-US" sz="1000" dirty="0">
                <a:latin typeface="Times New Roman" panose="02020603050405020304" pitchFamily="18" charset="0"/>
                <a:ea typeface="標楷體" panose="03000509000000000000" pitchFamily="65" charset="-120"/>
                <a:cs typeface="Times New Roman" panose="02020603050405020304" pitchFamily="18" charset="0"/>
              </a:rPr>
              <a:t>學生</a:t>
            </a:r>
            <a:r>
              <a:rPr lang="en-US" altLang="zh-TW" sz="1000" dirty="0">
                <a:latin typeface="Times New Roman" panose="02020603050405020304" pitchFamily="18" charset="0"/>
                <a:ea typeface="標楷體" panose="03000509000000000000" pitchFamily="65" charset="-120"/>
                <a:cs typeface="Times New Roman" panose="02020603050405020304" pitchFamily="18" charset="0"/>
              </a:rPr>
              <a:t>Gitlab Project </a:t>
            </a:r>
            <a:r>
              <a:rPr lang="zh-TW" altLang="en-US" sz="1000" dirty="0">
                <a:latin typeface="Times New Roman" panose="02020603050405020304" pitchFamily="18" charset="0"/>
                <a:ea typeface="標楷體" panose="03000509000000000000" pitchFamily="65" charset="-120"/>
                <a:cs typeface="Times New Roman" panose="02020603050405020304" pitchFamily="18" charset="0"/>
              </a:rPr>
              <a:t>內容</a:t>
            </a:r>
          </a:p>
        </p:txBody>
      </p:sp>
      <p:grpSp>
        <p:nvGrpSpPr>
          <p:cNvPr id="21" name="群組 20">
            <a:extLst>
              <a:ext uri="{FF2B5EF4-FFF2-40B4-BE49-F238E27FC236}">
                <a16:creationId xmlns:a16="http://schemas.microsoft.com/office/drawing/2014/main" id="{3AB23B64-ABF4-0861-9548-2542B2F59359}"/>
              </a:ext>
            </a:extLst>
          </p:cNvPr>
          <p:cNvGrpSpPr/>
          <p:nvPr/>
        </p:nvGrpSpPr>
        <p:grpSpPr>
          <a:xfrm>
            <a:off x="4823496" y="3066148"/>
            <a:ext cx="1684704" cy="1724243"/>
            <a:chOff x="2798683" y="2860885"/>
            <a:chExt cx="1584981" cy="1569660"/>
          </a:xfrm>
        </p:grpSpPr>
        <p:pic>
          <p:nvPicPr>
            <p:cNvPr id="17" name="圖片 16">
              <a:extLst>
                <a:ext uri="{FF2B5EF4-FFF2-40B4-BE49-F238E27FC236}">
                  <a16:creationId xmlns:a16="http://schemas.microsoft.com/office/drawing/2014/main" id="{29A29F47-2207-111D-C1EC-7F0EBB5A59AC}"/>
                </a:ext>
              </a:extLst>
            </p:cNvPr>
            <p:cNvPicPr>
              <a:picLocks noChangeAspect="1"/>
            </p:cNvPicPr>
            <p:nvPr/>
          </p:nvPicPr>
          <p:blipFill rotWithShape="1">
            <a:blip r:embed="rId4"/>
            <a:srcRect l="99108" r="-799"/>
            <a:stretch/>
          </p:blipFill>
          <p:spPr>
            <a:xfrm>
              <a:off x="4285693" y="2860885"/>
              <a:ext cx="97971" cy="1569660"/>
            </a:xfrm>
            <a:prstGeom prst="rect">
              <a:avLst/>
            </a:prstGeom>
          </p:spPr>
        </p:pic>
        <p:pic>
          <p:nvPicPr>
            <p:cNvPr id="19" name="圖片 18">
              <a:extLst>
                <a:ext uri="{FF2B5EF4-FFF2-40B4-BE49-F238E27FC236}">
                  <a16:creationId xmlns:a16="http://schemas.microsoft.com/office/drawing/2014/main" id="{06148DCE-5DCA-4105-1EEF-A1A054AD4F6D}"/>
                </a:ext>
              </a:extLst>
            </p:cNvPr>
            <p:cNvPicPr>
              <a:picLocks noChangeAspect="1"/>
            </p:cNvPicPr>
            <p:nvPr/>
          </p:nvPicPr>
          <p:blipFill rotWithShape="1">
            <a:blip r:embed="rId4"/>
            <a:srcRect r="74328"/>
            <a:stretch/>
          </p:blipFill>
          <p:spPr>
            <a:xfrm>
              <a:off x="2798683" y="2860885"/>
              <a:ext cx="1487011" cy="1569660"/>
            </a:xfrm>
            <a:prstGeom prst="rect">
              <a:avLst/>
            </a:prstGeom>
          </p:spPr>
        </p:pic>
      </p:grpSp>
      <p:sp>
        <p:nvSpPr>
          <p:cNvPr id="23" name="文字方塊 22">
            <a:extLst>
              <a:ext uri="{FF2B5EF4-FFF2-40B4-BE49-F238E27FC236}">
                <a16:creationId xmlns:a16="http://schemas.microsoft.com/office/drawing/2014/main" id="{A08A21D8-65C7-D447-3ACF-682E2C75344A}"/>
              </a:ext>
            </a:extLst>
          </p:cNvPr>
          <p:cNvSpPr txBox="1"/>
          <p:nvPr/>
        </p:nvSpPr>
        <p:spPr>
          <a:xfrm>
            <a:off x="4823496" y="4760743"/>
            <a:ext cx="1603465" cy="246221"/>
          </a:xfrm>
          <a:prstGeom prst="rect">
            <a:avLst/>
          </a:prstGeom>
          <a:noFill/>
        </p:spPr>
        <p:txBody>
          <a:bodyPr wrap="square" rtlCol="0">
            <a:spAutoFit/>
          </a:bodyPr>
          <a:lstStyle/>
          <a:p>
            <a:pPr algn="ctr"/>
            <a:r>
              <a:rPr lang="en-US" altLang="zh-TW" sz="1000" dirty="0">
                <a:latin typeface="Times New Roman" panose="02020603050405020304" pitchFamily="18" charset="0"/>
                <a:ea typeface="標楷體" panose="03000509000000000000" pitchFamily="65" charset="-120"/>
              </a:rPr>
              <a:t>.validate</a:t>
            </a:r>
            <a:r>
              <a:rPr lang="zh-TW" altLang="en-US" sz="1000" dirty="0">
                <a:latin typeface="Times New Roman" panose="02020603050405020304" pitchFamily="18" charset="0"/>
                <a:ea typeface="標楷體" panose="03000509000000000000" pitchFamily="65" charset="-120"/>
              </a:rPr>
              <a:t>資料夾內容</a:t>
            </a:r>
            <a:endParaRPr lang="zh-TW" altLang="en-US" sz="1200" dirty="0"/>
          </a:p>
        </p:txBody>
      </p:sp>
    </p:spTree>
    <p:extLst>
      <p:ext uri="{BB962C8B-B14F-4D97-AF65-F5344CB8AC3E}">
        <p14:creationId xmlns:p14="http://schemas.microsoft.com/office/powerpoint/2010/main" val="9604626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2" name="文字方塊 1">
            <a:extLst>
              <a:ext uri="{FF2B5EF4-FFF2-40B4-BE49-F238E27FC236}">
                <a16:creationId xmlns:a16="http://schemas.microsoft.com/office/drawing/2014/main" id="{8DDFCA49-83C1-897F-13B5-3C13B5EB4919}"/>
              </a:ext>
            </a:extLst>
          </p:cNvPr>
          <p:cNvSpPr txBox="1"/>
          <p:nvPr/>
        </p:nvSpPr>
        <p:spPr>
          <a:xfrm>
            <a:off x="8351700" y="4727122"/>
            <a:ext cx="708965" cy="307777"/>
          </a:xfrm>
          <a:prstGeom prst="rect">
            <a:avLst/>
          </a:prstGeom>
          <a:noFill/>
        </p:spPr>
        <p:txBody>
          <a:bodyPr wrap="square" rtlCol="0">
            <a:spAutoFit/>
          </a:bodyPr>
          <a:lstStyle/>
          <a:p>
            <a:pPr algn="ctr"/>
            <a:r>
              <a:rPr lang="en-US" altLang="zh-TW" dirty="0"/>
              <a:t>25</a:t>
            </a:r>
            <a:endParaRPr lang="zh-TW" altLang="en-US" dirty="0"/>
          </a:p>
        </p:txBody>
      </p:sp>
      <p:sp>
        <p:nvSpPr>
          <p:cNvPr id="3" name="文字方塊 2">
            <a:extLst>
              <a:ext uri="{FF2B5EF4-FFF2-40B4-BE49-F238E27FC236}">
                <a16:creationId xmlns:a16="http://schemas.microsoft.com/office/drawing/2014/main" id="{2743A9E2-A691-ECDB-D6D8-5CC4C3CD745D}"/>
              </a:ext>
            </a:extLst>
          </p:cNvPr>
          <p:cNvSpPr txBox="1"/>
          <p:nvPr/>
        </p:nvSpPr>
        <p:spPr>
          <a:xfrm>
            <a:off x="617220" y="653711"/>
            <a:ext cx="4572000" cy="400110"/>
          </a:xfrm>
          <a:prstGeom prst="rect">
            <a:avLst/>
          </a:prstGeom>
          <a:noFill/>
        </p:spPr>
        <p:txBody>
          <a:bodyPr wrap="square">
            <a:spAutoFit/>
          </a:bodyPr>
          <a:lstStyle/>
          <a:p>
            <a:r>
              <a:rPr lang="zh-TW" altLang="en-US" sz="2000" b="1" dirty="0">
                <a:solidFill>
                  <a:schemeClr val="tx1">
                    <a:lumMod val="95000"/>
                    <a:lumOff val="5000"/>
                  </a:schemeClr>
                </a:solidFill>
                <a:latin typeface="Times New Roman" panose="02020603050405020304" pitchFamily="18" charset="0"/>
                <a:ea typeface="標楷體" panose="03000509000000000000" pitchFamily="65" charset="-120"/>
                <a:cs typeface="Times New Roman" panose="02020603050405020304" pitchFamily="18" charset="0"/>
              </a:rPr>
              <a:t>建構系統題目庫</a:t>
            </a:r>
            <a:endParaRPr lang="en-US" altLang="zh-TW" sz="2000" b="1" dirty="0">
              <a:solidFill>
                <a:schemeClr val="tx1">
                  <a:lumMod val="95000"/>
                  <a:lumOff val="5000"/>
                </a:schemeClr>
              </a:solidFill>
              <a:latin typeface="標楷體" panose="03000509000000000000" pitchFamily="65" charset="-120"/>
              <a:ea typeface="標楷體" panose="03000509000000000000" pitchFamily="65" charset="-120"/>
            </a:endParaRPr>
          </a:p>
        </p:txBody>
      </p:sp>
      <p:sp>
        <p:nvSpPr>
          <p:cNvPr id="4" name="文字方塊 3">
            <a:extLst>
              <a:ext uri="{FF2B5EF4-FFF2-40B4-BE49-F238E27FC236}">
                <a16:creationId xmlns:a16="http://schemas.microsoft.com/office/drawing/2014/main" id="{CD4B13F4-430B-C723-440F-17D79D0732DC}"/>
              </a:ext>
            </a:extLst>
          </p:cNvPr>
          <p:cNvSpPr txBox="1"/>
          <p:nvPr/>
        </p:nvSpPr>
        <p:spPr>
          <a:xfrm>
            <a:off x="617221" y="1314539"/>
            <a:ext cx="7261316" cy="2123658"/>
          </a:xfrm>
          <a:prstGeom prst="rect">
            <a:avLst/>
          </a:prstGeom>
          <a:noFill/>
        </p:spPr>
        <p:txBody>
          <a:bodyPr wrap="square" rtlCol="0">
            <a:spAutoFit/>
          </a:bodyPr>
          <a:lstStyle/>
          <a:p>
            <a:r>
              <a:rPr lang="zh-TW" altLang="en-US" sz="1600" dirty="0">
                <a:latin typeface="Times New Roman" panose="02020603050405020304" pitchFamily="18" charset="0"/>
                <a:ea typeface="標楷體" panose="03000509000000000000" pitchFamily="65" charset="-120"/>
              </a:rPr>
              <a:t>問題：</a:t>
            </a:r>
            <a:endParaRPr lang="en-US" altLang="zh-TW" sz="1600" dirty="0">
              <a:latin typeface="Times New Roman" panose="02020603050405020304" pitchFamily="18" charset="0"/>
              <a:ea typeface="標楷體" panose="03000509000000000000" pitchFamily="65" charset="-120"/>
            </a:endParaRPr>
          </a:p>
          <a:p>
            <a:endParaRPr lang="en-US" altLang="zh-TW" sz="1000" dirty="0">
              <a:latin typeface="Times New Roman" panose="02020603050405020304" pitchFamily="18" charset="0"/>
              <a:ea typeface="標楷體" panose="03000509000000000000" pitchFamily="65" charset="-120"/>
            </a:endParaRPr>
          </a:p>
          <a:p>
            <a:r>
              <a:rPr lang="zh-TW" altLang="en-US" sz="1600" dirty="0">
                <a:latin typeface="Times New Roman" panose="02020603050405020304" pitchFamily="18" charset="0"/>
                <a:ea typeface="標楷體" panose="03000509000000000000" pitchFamily="65" charset="-120"/>
              </a:rPr>
              <a:t>    若要從零開始</a:t>
            </a:r>
            <a:r>
              <a:rPr lang="zh-TW" altLang="en-US" sz="1600" dirty="0">
                <a:solidFill>
                  <a:srgbClr val="FF0000"/>
                </a:solidFill>
                <a:latin typeface="Times New Roman" panose="02020603050405020304" pitchFamily="18" charset="0"/>
                <a:ea typeface="標楷體" panose="03000509000000000000" pitchFamily="65" charset="-120"/>
              </a:rPr>
              <a:t>建構系統的題目庫</a:t>
            </a:r>
            <a:r>
              <a:rPr lang="zh-TW" altLang="en-US" sz="1600" dirty="0">
                <a:latin typeface="Times New Roman" panose="02020603050405020304" pitchFamily="18" charset="0"/>
                <a:ea typeface="標楷體" panose="03000509000000000000" pitchFamily="65" charset="-120"/>
              </a:rPr>
              <a:t>，難度過高，除了題目內容，隨機生成題目測資也是一大難題。</a:t>
            </a:r>
            <a:endParaRPr lang="en-US" altLang="zh-TW" sz="1600" dirty="0">
              <a:latin typeface="Times New Roman" panose="02020603050405020304" pitchFamily="18" charset="0"/>
              <a:ea typeface="標楷體" panose="03000509000000000000" pitchFamily="65" charset="-120"/>
            </a:endParaRPr>
          </a:p>
          <a:p>
            <a:endParaRPr lang="en-US" altLang="zh-TW" sz="1600" dirty="0">
              <a:latin typeface="Times New Roman" panose="02020603050405020304" pitchFamily="18" charset="0"/>
              <a:ea typeface="標楷體" panose="03000509000000000000" pitchFamily="65" charset="-120"/>
            </a:endParaRPr>
          </a:p>
          <a:p>
            <a:r>
              <a:rPr lang="zh-TW" altLang="en-US" sz="1600" dirty="0">
                <a:latin typeface="Times New Roman" panose="02020603050405020304" pitchFamily="18" charset="0"/>
                <a:ea typeface="標楷體" panose="03000509000000000000" pitchFamily="65" charset="-120"/>
              </a:rPr>
              <a:t>解決方法</a:t>
            </a:r>
            <a:r>
              <a:rPr lang="en-US" altLang="zh-TW" sz="1600" dirty="0">
                <a:latin typeface="Times New Roman" panose="02020603050405020304" pitchFamily="18" charset="0"/>
                <a:ea typeface="標楷體" panose="03000509000000000000" pitchFamily="65" charset="-120"/>
              </a:rPr>
              <a:t>:</a:t>
            </a:r>
          </a:p>
          <a:p>
            <a:endParaRPr lang="en-US" altLang="zh-TW" sz="1000" dirty="0">
              <a:latin typeface="Times New Roman" panose="02020603050405020304" pitchFamily="18" charset="0"/>
              <a:ea typeface="標楷體" panose="03000509000000000000" pitchFamily="65" charset="-120"/>
            </a:endParaRPr>
          </a:p>
          <a:p>
            <a:r>
              <a:rPr lang="zh-TW" altLang="en-US" sz="1600" dirty="0">
                <a:latin typeface="Times New Roman" panose="02020603050405020304" pitchFamily="18" charset="0"/>
                <a:ea typeface="標楷體" panose="03000509000000000000" pitchFamily="65" charset="-120"/>
              </a:rPr>
              <a:t>    我們透過</a:t>
            </a:r>
            <a:r>
              <a:rPr lang="zh-TW" altLang="en-US" sz="16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動態網頁爬蟲</a:t>
            </a:r>
            <a:r>
              <a:rPr lang="zh-TW" altLang="en-US" sz="1600" dirty="0">
                <a:latin typeface="Times New Roman" panose="02020603050405020304" pitchFamily="18" charset="0"/>
                <a:ea typeface="標楷體" panose="03000509000000000000" pitchFamily="65" charset="-120"/>
              </a:rPr>
              <a:t>取得目標網站上的題目，再透過目標網站提供的 </a:t>
            </a:r>
            <a:r>
              <a:rPr lang="en-US" altLang="zh-TW" sz="1600" dirty="0">
                <a:solidFill>
                  <a:srgbClr val="FF0000"/>
                </a:solidFill>
                <a:latin typeface="Times New Roman" panose="02020603050405020304" pitchFamily="18" charset="0"/>
                <a:ea typeface="標楷體" panose="03000509000000000000" pitchFamily="65" charset="-120"/>
              </a:rPr>
              <a:t>API</a:t>
            </a:r>
            <a:r>
              <a:rPr lang="zh-TW" altLang="en-US" sz="1600" dirty="0">
                <a:solidFill>
                  <a:srgbClr val="FF0000"/>
                </a:solidFill>
                <a:latin typeface="Times New Roman" panose="02020603050405020304" pitchFamily="18" charset="0"/>
                <a:ea typeface="標楷體" panose="03000509000000000000" pitchFamily="65" charset="-120"/>
              </a:rPr>
              <a:t> 來取得測資</a:t>
            </a:r>
            <a:r>
              <a:rPr lang="zh-TW" altLang="en-US" sz="1600" dirty="0">
                <a:latin typeface="Times New Roman" panose="02020603050405020304" pitchFamily="18" charset="0"/>
                <a:ea typeface="標楷體" panose="03000509000000000000" pitchFamily="65" charset="-120"/>
              </a:rPr>
              <a:t>。</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32711157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Google Shape;226;p37">
            <a:extLst>
              <a:ext uri="{FF2B5EF4-FFF2-40B4-BE49-F238E27FC236}">
                <a16:creationId xmlns:a16="http://schemas.microsoft.com/office/drawing/2014/main" id="{0B00BEFC-0EE8-7F68-913E-DC43283B5AD3}"/>
              </a:ext>
            </a:extLst>
          </p:cNvPr>
          <p:cNvSpPr txBox="1">
            <a:spLocks noGrp="1"/>
          </p:cNvSpPr>
          <p:nvPr>
            <p:ph type="title"/>
          </p:nvPr>
        </p:nvSpPr>
        <p:spPr>
          <a:xfrm>
            <a:off x="3954750" y="1904250"/>
            <a:ext cx="12345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zh-TW" dirty="0">
                <a:solidFill>
                  <a:schemeClr val="bg1"/>
                </a:solidFill>
              </a:rPr>
              <a:t>05</a:t>
            </a:r>
            <a:endParaRPr sz="4800" dirty="0">
              <a:solidFill>
                <a:schemeClr val="bg1"/>
              </a:solidFill>
            </a:endParaRPr>
          </a:p>
        </p:txBody>
      </p:sp>
      <p:sp>
        <p:nvSpPr>
          <p:cNvPr id="15" name="Google Shape;225;p37">
            <a:extLst>
              <a:ext uri="{FF2B5EF4-FFF2-40B4-BE49-F238E27FC236}">
                <a16:creationId xmlns:a16="http://schemas.microsoft.com/office/drawing/2014/main" id="{0B1693F3-C51E-7A71-6051-BD872DD67A55}"/>
              </a:ext>
            </a:extLst>
          </p:cNvPr>
          <p:cNvSpPr txBox="1">
            <a:spLocks/>
          </p:cNvSpPr>
          <p:nvPr/>
        </p:nvSpPr>
        <p:spPr>
          <a:xfrm>
            <a:off x="2212800" y="2238000"/>
            <a:ext cx="4718400" cy="1417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zh-TW" altLang="en-US" sz="4000" dirty="0">
                <a:solidFill>
                  <a:schemeClr val="bg1"/>
                </a:solidFill>
                <a:latin typeface="標楷體" panose="03000509000000000000" pitchFamily="65" charset="-120"/>
                <a:ea typeface="標楷體" panose="03000509000000000000" pitchFamily="65" charset="-120"/>
              </a:rPr>
              <a:t>未來展望</a:t>
            </a:r>
          </a:p>
        </p:txBody>
      </p:sp>
    </p:spTree>
    <p:extLst>
      <p:ext uri="{BB962C8B-B14F-4D97-AF65-F5344CB8AC3E}">
        <p14:creationId xmlns:p14="http://schemas.microsoft.com/office/powerpoint/2010/main" val="3664960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2" name="文字方塊 1">
            <a:extLst>
              <a:ext uri="{FF2B5EF4-FFF2-40B4-BE49-F238E27FC236}">
                <a16:creationId xmlns:a16="http://schemas.microsoft.com/office/drawing/2014/main" id="{8DDFCA49-83C1-897F-13B5-3C13B5EB4919}"/>
              </a:ext>
            </a:extLst>
          </p:cNvPr>
          <p:cNvSpPr txBox="1"/>
          <p:nvPr/>
        </p:nvSpPr>
        <p:spPr>
          <a:xfrm>
            <a:off x="8351700" y="4727122"/>
            <a:ext cx="708965" cy="307777"/>
          </a:xfrm>
          <a:prstGeom prst="rect">
            <a:avLst/>
          </a:prstGeom>
          <a:noFill/>
        </p:spPr>
        <p:txBody>
          <a:bodyPr wrap="square" rtlCol="0">
            <a:spAutoFit/>
          </a:bodyPr>
          <a:lstStyle/>
          <a:p>
            <a:pPr algn="ctr"/>
            <a:r>
              <a:rPr lang="en-US" altLang="zh-TW" dirty="0"/>
              <a:t>27</a:t>
            </a:r>
            <a:endParaRPr lang="zh-TW" altLang="en-US" dirty="0"/>
          </a:p>
        </p:txBody>
      </p:sp>
      <p:sp>
        <p:nvSpPr>
          <p:cNvPr id="9" name="文字方塊 8">
            <a:extLst>
              <a:ext uri="{FF2B5EF4-FFF2-40B4-BE49-F238E27FC236}">
                <a16:creationId xmlns:a16="http://schemas.microsoft.com/office/drawing/2014/main" id="{AED73F69-8F25-6340-465B-760594BF6CBB}"/>
              </a:ext>
            </a:extLst>
          </p:cNvPr>
          <p:cNvSpPr txBox="1"/>
          <p:nvPr/>
        </p:nvSpPr>
        <p:spPr>
          <a:xfrm>
            <a:off x="617220" y="653711"/>
            <a:ext cx="4572000" cy="400110"/>
          </a:xfrm>
          <a:prstGeom prst="rect">
            <a:avLst/>
          </a:prstGeom>
          <a:noFill/>
        </p:spPr>
        <p:txBody>
          <a:bodyPr wrap="square">
            <a:spAutoFit/>
          </a:bodyPr>
          <a:lstStyle/>
          <a:p>
            <a:r>
              <a:rPr lang="zh-TW" altLang="en-US" sz="2000" b="1" dirty="0">
                <a:solidFill>
                  <a:schemeClr val="tx1">
                    <a:lumMod val="95000"/>
                    <a:lumOff val="5000"/>
                  </a:schemeClr>
                </a:solidFill>
                <a:latin typeface="Times New Roman" panose="02020603050405020304" pitchFamily="18" charset="0"/>
                <a:ea typeface="標楷體" panose="03000509000000000000" pitchFamily="65" charset="-120"/>
                <a:cs typeface="Times New Roman" panose="02020603050405020304" pitchFamily="18" charset="0"/>
              </a:rPr>
              <a:t>未來展望</a:t>
            </a:r>
            <a:endParaRPr lang="en-US" altLang="zh-TW" sz="2000" b="1" dirty="0">
              <a:solidFill>
                <a:schemeClr val="tx1">
                  <a:lumMod val="95000"/>
                  <a:lumOff val="5000"/>
                </a:schemeClr>
              </a:solidFill>
              <a:latin typeface="標楷體" panose="03000509000000000000" pitchFamily="65" charset="-120"/>
              <a:ea typeface="標楷體" panose="03000509000000000000" pitchFamily="65" charset="-120"/>
            </a:endParaRPr>
          </a:p>
        </p:txBody>
      </p:sp>
      <p:sp>
        <p:nvSpPr>
          <p:cNvPr id="12" name="文字方塊 11">
            <a:extLst>
              <a:ext uri="{FF2B5EF4-FFF2-40B4-BE49-F238E27FC236}">
                <a16:creationId xmlns:a16="http://schemas.microsoft.com/office/drawing/2014/main" id="{8A0AB8C7-A38E-3877-A1AB-4DA9861FB440}"/>
              </a:ext>
            </a:extLst>
          </p:cNvPr>
          <p:cNvSpPr txBox="1"/>
          <p:nvPr/>
        </p:nvSpPr>
        <p:spPr>
          <a:xfrm>
            <a:off x="685800" y="1371600"/>
            <a:ext cx="5690507" cy="2123658"/>
          </a:xfrm>
          <a:prstGeom prst="rect">
            <a:avLst/>
          </a:prstGeom>
          <a:noFill/>
        </p:spPr>
        <p:txBody>
          <a:bodyPr wrap="square" rtlCol="0">
            <a:spAutoFit/>
          </a:bodyPr>
          <a:lstStyle/>
          <a:p>
            <a:pPr marL="285750" indent="-285750">
              <a:buFont typeface="Arial" panose="020B0604020202020204" pitchFamily="34" charset="0"/>
              <a:buChar char="•"/>
            </a:pPr>
            <a:r>
              <a:rPr lang="en-US" altLang="zh-TW" sz="1600" dirty="0">
                <a:latin typeface="Times New Roman" panose="02020603050405020304" pitchFamily="18" charset="0"/>
                <a:cs typeface="Times New Roman" panose="02020603050405020304" pitchFamily="18" charset="0"/>
              </a:rPr>
              <a:t>Suggestion Code Generator</a:t>
            </a:r>
          </a:p>
          <a:p>
            <a:pPr marL="285750" indent="-285750">
              <a:buFont typeface="Arial" panose="020B0604020202020204" pitchFamily="34" charset="0"/>
              <a:buChar char="•"/>
            </a:pPr>
            <a:endParaRPr lang="en-US"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zh-TW" altLang="en-US" sz="1600" dirty="0">
                <a:latin typeface="標楷體" panose="03000509000000000000" pitchFamily="65" charset="-120"/>
                <a:ea typeface="標楷體" panose="03000509000000000000" pitchFamily="65" charset="-120"/>
                <a:cs typeface="Times New Roman" panose="02020603050405020304" pitchFamily="18" charset="0"/>
              </a:rPr>
              <a:t>品質檢測的演算法，其中包含：</a:t>
            </a:r>
            <a:endParaRPr lang="en-US" altLang="zh-TW" sz="1600" dirty="0">
              <a:latin typeface="標楷體" panose="03000509000000000000" pitchFamily="65" charset="-120"/>
              <a:ea typeface="標楷體" panose="03000509000000000000" pitchFamily="65" charset="-120"/>
              <a:cs typeface="Times New Roman" panose="02020603050405020304" pitchFamily="18" charset="0"/>
            </a:endParaRPr>
          </a:p>
          <a:p>
            <a:pPr marL="285750" indent="-285750">
              <a:buFont typeface="Arial" panose="020B0604020202020204" pitchFamily="34" charset="0"/>
              <a:buChar char="•"/>
            </a:pPr>
            <a:endParaRPr lang="en-US" altLang="zh-TW" sz="1000" dirty="0">
              <a:latin typeface="標楷體" panose="03000509000000000000" pitchFamily="65" charset="-120"/>
              <a:ea typeface="標楷體" panose="03000509000000000000" pitchFamily="65" charset="-120"/>
              <a:cs typeface="Times New Roman" panose="02020603050405020304" pitchFamily="18" charset="0"/>
            </a:endParaRPr>
          </a:p>
          <a:p>
            <a:pPr lvl="2"/>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Code smells, Bugs, Vulnerabilities</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 的偵測</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endParaRPr>
          </a:p>
          <a:p>
            <a:pPr lvl="2"/>
            <a:endParaRPr lang="en-US" altLang="zh-TW" sz="1000" dirty="0">
              <a:latin typeface="標楷體" panose="03000509000000000000" pitchFamily="65" charset="-120"/>
              <a:ea typeface="標楷體" panose="03000509000000000000" pitchFamily="65" charset="-120"/>
              <a:cs typeface="Times New Roman" panose="02020603050405020304" pitchFamily="18" charset="0"/>
            </a:endParaRPr>
          </a:p>
          <a:p>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          系統品質分數的評分方式</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sz="1600" dirty="0">
              <a:latin typeface="標楷體" panose="03000509000000000000" pitchFamily="65" charset="-120"/>
              <a:ea typeface="標楷體" panose="03000509000000000000" pitchFamily="65" charset="-120"/>
              <a:cs typeface="Times New Roman" panose="02020603050405020304" pitchFamily="18" charset="0"/>
            </a:endParaRPr>
          </a:p>
          <a:p>
            <a:pPr marL="285750" indent="-285750">
              <a:buFont typeface="Arial" panose="020B0604020202020204" pitchFamily="34" charset="0"/>
              <a:buChar char="•"/>
            </a:pPr>
            <a:r>
              <a:rPr lang="zh-TW" altLang="en-US" sz="1600" dirty="0">
                <a:latin typeface="標楷體" panose="03000509000000000000" pitchFamily="65" charset="-120"/>
                <a:ea typeface="標楷體" panose="03000509000000000000" pitchFamily="65" charset="-120"/>
              </a:rPr>
              <a:t>系統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Docker</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1600" dirty="0">
                <a:latin typeface="標楷體" panose="03000509000000000000" pitchFamily="65" charset="-120"/>
                <a:ea typeface="標楷體" panose="03000509000000000000" pitchFamily="65" charset="-120"/>
              </a:rPr>
              <a:t>化</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3987760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7"/>
          <p:cNvSpPr txBox="1">
            <a:spLocks noGrp="1"/>
          </p:cNvSpPr>
          <p:nvPr>
            <p:ph type="title" idx="2"/>
          </p:nvPr>
        </p:nvSpPr>
        <p:spPr>
          <a:xfrm>
            <a:off x="2212800" y="2303170"/>
            <a:ext cx="4718400" cy="141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TW" altLang="en-US" dirty="0">
                <a:latin typeface="標楷體" panose="03000509000000000000" pitchFamily="65" charset="-120"/>
                <a:ea typeface="標楷體" panose="03000509000000000000" pitchFamily="65" charset="-120"/>
              </a:rPr>
              <a:t>專題動機</a:t>
            </a:r>
            <a:endParaRPr dirty="0"/>
          </a:p>
        </p:txBody>
      </p:sp>
      <p:sp>
        <p:nvSpPr>
          <p:cNvPr id="226" name="Google Shape;226;p37"/>
          <p:cNvSpPr txBox="1">
            <a:spLocks noGrp="1"/>
          </p:cNvSpPr>
          <p:nvPr>
            <p:ph type="title"/>
          </p:nvPr>
        </p:nvSpPr>
        <p:spPr>
          <a:xfrm>
            <a:off x="3954750" y="1904250"/>
            <a:ext cx="12345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Tree>
    <p:extLst>
      <p:ext uri="{BB962C8B-B14F-4D97-AF65-F5344CB8AC3E}">
        <p14:creationId xmlns:p14="http://schemas.microsoft.com/office/powerpoint/2010/main" val="296991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3"/>
          <p:cNvSpPr txBox="1">
            <a:spLocks noGrp="1"/>
          </p:cNvSpPr>
          <p:nvPr>
            <p:ph type="title"/>
          </p:nvPr>
        </p:nvSpPr>
        <p:spPr>
          <a:xfrm>
            <a:off x="720300" y="760975"/>
            <a:ext cx="7703400" cy="62784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2000" dirty="0">
                <a:latin typeface="標楷體" panose="03000509000000000000" pitchFamily="65" charset="-120"/>
                <a:ea typeface="標楷體" panose="03000509000000000000" pitchFamily="65" charset="-120"/>
              </a:rPr>
              <a:t>專題動機</a:t>
            </a:r>
            <a:endParaRPr sz="2000" dirty="0">
              <a:latin typeface="標楷體" panose="03000509000000000000" pitchFamily="65" charset="-120"/>
              <a:ea typeface="標楷體" panose="03000509000000000000" pitchFamily="65" charset="-120"/>
            </a:endParaRPr>
          </a:p>
        </p:txBody>
      </p:sp>
      <p:sp>
        <p:nvSpPr>
          <p:cNvPr id="2" name="Google Shape;225;p37">
            <a:extLst>
              <a:ext uri="{FF2B5EF4-FFF2-40B4-BE49-F238E27FC236}">
                <a16:creationId xmlns:a16="http://schemas.microsoft.com/office/drawing/2014/main" id="{44003D83-7C70-5228-7FB0-47B9BBD6A592}"/>
              </a:ext>
            </a:extLst>
          </p:cNvPr>
          <p:cNvSpPr txBox="1">
            <a:spLocks/>
          </p:cNvSpPr>
          <p:nvPr/>
        </p:nvSpPr>
        <p:spPr>
          <a:xfrm>
            <a:off x="720300" y="959337"/>
            <a:ext cx="8044559" cy="3424884"/>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zh-TW" altLang="en-US" sz="1800" dirty="0">
                <a:latin typeface="標楷體" panose="03000509000000000000" pitchFamily="65" charset="-120"/>
                <a:ea typeface="標楷體" panose="03000509000000000000" pitchFamily="65" charset="-120"/>
              </a:rPr>
              <a:t>協助學生了解並使用</a:t>
            </a:r>
            <a:r>
              <a:rPr lang="en-US" altLang="zh-TW" sz="18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DevOps</a:t>
            </a:r>
            <a:r>
              <a:rPr lang="zh-TW" altLang="en-US" sz="1800" dirty="0">
                <a:latin typeface="Times New Roman" panose="02020603050405020304" pitchFamily="18" charset="0"/>
                <a:ea typeface="標楷體" panose="03000509000000000000" pitchFamily="65" charset="-120"/>
                <a:cs typeface="Times New Roman" panose="02020603050405020304" pitchFamily="18" charset="0"/>
              </a:rPr>
              <a:t>開發流程</a:t>
            </a:r>
            <a:endParaRPr lang="en-US" altLang="zh-TW" sz="1800" dirty="0">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buFont typeface="Arial" panose="020B0604020202020204" pitchFamily="34" charset="0"/>
              <a:buChar char="•"/>
            </a:pPr>
            <a:endParaRPr lang="en-US" altLang="zh-TW" sz="1800" dirty="0">
              <a:latin typeface="標楷體" panose="03000509000000000000" pitchFamily="65" charset="-120"/>
              <a:ea typeface="標楷體" panose="03000509000000000000" pitchFamily="65" charset="-120"/>
            </a:endParaRPr>
          </a:p>
          <a:p>
            <a:pPr marL="285750" indent="-285750">
              <a:buFont typeface="Arial" panose="020B0604020202020204" pitchFamily="34" charset="0"/>
              <a:buChar char="•"/>
            </a:pPr>
            <a:r>
              <a:rPr lang="zh-TW" altLang="en-US" sz="1800" dirty="0">
                <a:latin typeface="標楷體" panose="03000509000000000000" pitchFamily="65" charset="-120"/>
                <a:ea typeface="標楷體" panose="03000509000000000000" pitchFamily="65" charset="-120"/>
              </a:rPr>
              <a:t>軟體品質對於軟體開發之重要性</a:t>
            </a:r>
            <a:endParaRPr lang="en-US" altLang="zh-TW" sz="1800" dirty="0">
              <a:latin typeface="標楷體" panose="03000509000000000000" pitchFamily="65" charset="-120"/>
              <a:ea typeface="標楷體" panose="03000509000000000000" pitchFamily="65" charset="-120"/>
            </a:endParaRPr>
          </a:p>
          <a:p>
            <a:pPr marL="285750" indent="-285750">
              <a:buFont typeface="Arial" panose="020B0604020202020204" pitchFamily="34" charset="0"/>
              <a:buChar char="•"/>
            </a:pPr>
            <a:endParaRPr lang="en-US" altLang="zh-TW" sz="1800" dirty="0">
              <a:latin typeface="標楷體" panose="03000509000000000000" pitchFamily="65" charset="-120"/>
              <a:ea typeface="標楷體" panose="03000509000000000000" pitchFamily="65" charset="-120"/>
            </a:endParaRPr>
          </a:p>
          <a:p>
            <a:pPr marL="285750" indent="-285750">
              <a:buFont typeface="Arial" panose="020B0604020202020204" pitchFamily="34" charset="0"/>
              <a:buChar char="•"/>
            </a:pPr>
            <a:r>
              <a:rPr lang="zh-TW" altLang="en-US" sz="1800" dirty="0">
                <a:latin typeface="標楷體" panose="03000509000000000000" pitchFamily="65" charset="-120"/>
                <a:ea typeface="標楷體" panose="03000509000000000000" pitchFamily="65" charset="-120"/>
              </a:rPr>
              <a:t>一般</a:t>
            </a:r>
            <a:r>
              <a:rPr lang="zh-TW" altLang="zh-TW" sz="1800" dirty="0">
                <a:effectLst/>
                <a:ea typeface="標楷體" panose="03000509000000000000" pitchFamily="65" charset="-120"/>
                <a:cs typeface="標楷體" panose="03000509000000000000" pitchFamily="65" charset="-120"/>
              </a:rPr>
              <a:t>自動評分</a:t>
            </a:r>
            <a:r>
              <a:rPr lang="zh-TW" altLang="en-US" sz="1800" dirty="0">
                <a:latin typeface="標楷體" panose="03000509000000000000" pitchFamily="65" charset="-120"/>
                <a:ea typeface="標楷體" panose="03000509000000000000" pitchFamily="65" charset="-120"/>
              </a:rPr>
              <a:t>系統較少額外提供軟體品質檢測</a:t>
            </a:r>
            <a:endParaRPr lang="en-US" altLang="zh-TW" sz="1800" dirty="0">
              <a:latin typeface="標楷體" panose="03000509000000000000" pitchFamily="65" charset="-120"/>
              <a:ea typeface="標楷體" panose="03000509000000000000" pitchFamily="65" charset="-120"/>
            </a:endParaRPr>
          </a:p>
          <a:p>
            <a:pPr marL="285750" indent="-285750">
              <a:buFont typeface="Arial" panose="020B0604020202020204" pitchFamily="34" charset="0"/>
              <a:buChar char="•"/>
            </a:pPr>
            <a:endParaRPr lang="en-US" altLang="zh-TW" sz="1800" dirty="0">
              <a:latin typeface="標楷體" panose="03000509000000000000" pitchFamily="65" charset="-120"/>
              <a:ea typeface="標楷體" panose="03000509000000000000" pitchFamily="65" charset="-120"/>
            </a:endParaRPr>
          </a:p>
          <a:p>
            <a:pPr marL="285750" indent="-285750">
              <a:buFont typeface="Arial" panose="020B0604020202020204" pitchFamily="34" charset="0"/>
              <a:buChar char="•"/>
            </a:pPr>
            <a:r>
              <a:rPr lang="zh-TW" altLang="en-US" sz="1800" dirty="0">
                <a:latin typeface="標楷體" panose="03000509000000000000" pitchFamily="65" charset="-120"/>
                <a:ea typeface="標楷體" panose="03000509000000000000" pitchFamily="65" charset="-120"/>
              </a:rPr>
              <a:t>提供儀錶板彙整學生成績</a:t>
            </a:r>
            <a:endParaRPr lang="en-US" altLang="zh-TW" sz="1800" dirty="0">
              <a:latin typeface="標楷體" panose="03000509000000000000" pitchFamily="65" charset="-120"/>
              <a:ea typeface="標楷體" panose="03000509000000000000" pitchFamily="65" charset="-120"/>
            </a:endParaRPr>
          </a:p>
          <a:p>
            <a:pPr marL="285750" indent="-285750">
              <a:buFont typeface="Arial" panose="020B0604020202020204" pitchFamily="34" charset="0"/>
              <a:buChar char="•"/>
            </a:pPr>
            <a:endParaRPr lang="en-US" altLang="zh-TW" sz="1800" dirty="0">
              <a:latin typeface="標楷體" panose="03000509000000000000" pitchFamily="65" charset="-120"/>
              <a:ea typeface="標楷體" panose="03000509000000000000" pitchFamily="65" charset="-120"/>
            </a:endParaRPr>
          </a:p>
          <a:p>
            <a:pPr marL="285750" indent="-285750">
              <a:buFont typeface="Arial" panose="020B0604020202020204" pitchFamily="34" charset="0"/>
              <a:buChar char="•"/>
            </a:pPr>
            <a:r>
              <a:rPr lang="zh-TW" altLang="en-US" sz="1800" dirty="0">
                <a:latin typeface="標楷體" panose="03000509000000000000" pitchFamily="65" charset="-120"/>
                <a:ea typeface="標楷體" panose="03000509000000000000" pitchFamily="65" charset="-120"/>
              </a:rPr>
              <a:t>學生程式撰寫的建議</a:t>
            </a:r>
          </a:p>
        </p:txBody>
      </p:sp>
      <p:sp>
        <p:nvSpPr>
          <p:cNvPr id="5" name="文字方塊 4">
            <a:extLst>
              <a:ext uri="{FF2B5EF4-FFF2-40B4-BE49-F238E27FC236}">
                <a16:creationId xmlns:a16="http://schemas.microsoft.com/office/drawing/2014/main" id="{3CF14160-DD75-4615-D75A-7712ABFB8DC2}"/>
              </a:ext>
            </a:extLst>
          </p:cNvPr>
          <p:cNvSpPr txBox="1"/>
          <p:nvPr/>
        </p:nvSpPr>
        <p:spPr>
          <a:xfrm>
            <a:off x="8361556" y="4686301"/>
            <a:ext cx="708965" cy="307777"/>
          </a:xfrm>
          <a:prstGeom prst="rect">
            <a:avLst/>
          </a:prstGeom>
          <a:noFill/>
        </p:spPr>
        <p:txBody>
          <a:bodyPr wrap="square" rtlCol="0">
            <a:spAutoFit/>
          </a:bodyPr>
          <a:lstStyle/>
          <a:p>
            <a:pPr algn="ctr"/>
            <a:r>
              <a:rPr lang="en-US" altLang="zh-TW" dirty="0"/>
              <a:t>3</a:t>
            </a:r>
            <a:endParaRPr lang="zh-TW"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6" name="Google Shape;226;p37">
            <a:extLst>
              <a:ext uri="{FF2B5EF4-FFF2-40B4-BE49-F238E27FC236}">
                <a16:creationId xmlns:a16="http://schemas.microsoft.com/office/drawing/2014/main" id="{7D6EDC2D-B643-D0E2-5BA5-B3A68F63AB63}"/>
              </a:ext>
            </a:extLst>
          </p:cNvPr>
          <p:cNvSpPr txBox="1">
            <a:spLocks noGrp="1"/>
          </p:cNvSpPr>
          <p:nvPr>
            <p:ph type="title"/>
          </p:nvPr>
        </p:nvSpPr>
        <p:spPr>
          <a:xfrm>
            <a:off x="3954750" y="1904250"/>
            <a:ext cx="12345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solidFill>
                  <a:schemeClr val="bg1"/>
                </a:solidFill>
              </a:rPr>
              <a:t>0</a:t>
            </a:r>
            <a:r>
              <a:rPr lang="en-US" altLang="zh-TW" sz="4800" dirty="0">
                <a:solidFill>
                  <a:schemeClr val="bg1"/>
                </a:solidFill>
              </a:rPr>
              <a:t>2</a:t>
            </a:r>
            <a:endParaRPr sz="4800" dirty="0">
              <a:solidFill>
                <a:schemeClr val="bg1"/>
              </a:solidFill>
            </a:endParaRPr>
          </a:p>
        </p:txBody>
      </p:sp>
      <p:sp>
        <p:nvSpPr>
          <p:cNvPr id="7" name="Google Shape;225;p37">
            <a:extLst>
              <a:ext uri="{FF2B5EF4-FFF2-40B4-BE49-F238E27FC236}">
                <a16:creationId xmlns:a16="http://schemas.microsoft.com/office/drawing/2014/main" id="{7EDDB1B4-654E-61FE-5CEF-F4A936B5C6E0}"/>
              </a:ext>
            </a:extLst>
          </p:cNvPr>
          <p:cNvSpPr txBox="1">
            <a:spLocks/>
          </p:cNvSpPr>
          <p:nvPr/>
        </p:nvSpPr>
        <p:spPr>
          <a:xfrm>
            <a:off x="2212800" y="2238000"/>
            <a:ext cx="4718400" cy="1417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zh-TW" altLang="en-US" sz="4000" dirty="0">
                <a:solidFill>
                  <a:schemeClr val="bg1"/>
                </a:solidFill>
                <a:latin typeface="標楷體" panose="03000509000000000000" pitchFamily="65" charset="-120"/>
                <a:ea typeface="標楷體" panose="03000509000000000000" pitchFamily="65" charset="-120"/>
              </a:rPr>
              <a:t>與其他系統比較</a:t>
            </a:r>
          </a:p>
        </p:txBody>
      </p:sp>
    </p:spTree>
    <p:extLst>
      <p:ext uri="{BB962C8B-B14F-4D97-AF65-F5344CB8AC3E}">
        <p14:creationId xmlns:p14="http://schemas.microsoft.com/office/powerpoint/2010/main" val="3157332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2" name="文字方塊 1">
            <a:extLst>
              <a:ext uri="{FF2B5EF4-FFF2-40B4-BE49-F238E27FC236}">
                <a16:creationId xmlns:a16="http://schemas.microsoft.com/office/drawing/2014/main" id="{8DDFCA49-83C1-897F-13B5-3C13B5EB4919}"/>
              </a:ext>
            </a:extLst>
          </p:cNvPr>
          <p:cNvSpPr txBox="1"/>
          <p:nvPr/>
        </p:nvSpPr>
        <p:spPr>
          <a:xfrm>
            <a:off x="8100300" y="4630950"/>
            <a:ext cx="708965" cy="307777"/>
          </a:xfrm>
          <a:prstGeom prst="rect">
            <a:avLst/>
          </a:prstGeom>
          <a:noFill/>
        </p:spPr>
        <p:txBody>
          <a:bodyPr wrap="square" rtlCol="0">
            <a:spAutoFit/>
          </a:bodyPr>
          <a:lstStyle/>
          <a:p>
            <a:pPr algn="ctr"/>
            <a:r>
              <a:rPr lang="en-US" altLang="zh-TW" dirty="0"/>
              <a:t>5</a:t>
            </a:r>
            <a:endParaRPr lang="zh-TW" altLang="en-US" dirty="0"/>
          </a:p>
        </p:txBody>
      </p:sp>
      <p:sp>
        <p:nvSpPr>
          <p:cNvPr id="329" name="Google Shape;186;p33">
            <a:extLst>
              <a:ext uri="{FF2B5EF4-FFF2-40B4-BE49-F238E27FC236}">
                <a16:creationId xmlns:a16="http://schemas.microsoft.com/office/drawing/2014/main" id="{83D06FF4-4E16-3036-EB78-36A16FE2FE54}"/>
              </a:ext>
            </a:extLst>
          </p:cNvPr>
          <p:cNvSpPr txBox="1">
            <a:spLocks noGrp="1"/>
          </p:cNvSpPr>
          <p:nvPr>
            <p:ph type="title"/>
          </p:nvPr>
        </p:nvSpPr>
        <p:spPr>
          <a:xfrm>
            <a:off x="477984" y="267504"/>
            <a:ext cx="2921619" cy="62784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2000" dirty="0">
                <a:latin typeface="標楷體" panose="03000509000000000000" pitchFamily="65" charset="-120"/>
                <a:ea typeface="標楷體" panose="03000509000000000000" pitchFamily="65" charset="-120"/>
              </a:rPr>
              <a:t>與其他系統的功能比較</a:t>
            </a:r>
            <a:endParaRPr sz="2000" dirty="0">
              <a:latin typeface="標楷體" panose="03000509000000000000" pitchFamily="65" charset="-120"/>
              <a:ea typeface="標楷體" panose="03000509000000000000" pitchFamily="65" charset="-120"/>
            </a:endParaRPr>
          </a:p>
        </p:txBody>
      </p:sp>
      <p:grpSp>
        <p:nvGrpSpPr>
          <p:cNvPr id="380" name="群組 379">
            <a:extLst>
              <a:ext uri="{FF2B5EF4-FFF2-40B4-BE49-F238E27FC236}">
                <a16:creationId xmlns:a16="http://schemas.microsoft.com/office/drawing/2014/main" id="{B2EB5CF0-BF7E-3F95-FEFF-570F990A7B1D}"/>
              </a:ext>
            </a:extLst>
          </p:cNvPr>
          <p:cNvGrpSpPr/>
          <p:nvPr/>
        </p:nvGrpSpPr>
        <p:grpSpPr>
          <a:xfrm>
            <a:off x="212270" y="900254"/>
            <a:ext cx="7192737" cy="3730696"/>
            <a:chOff x="212270" y="999540"/>
            <a:chExt cx="7192737" cy="3730696"/>
          </a:xfrm>
        </p:grpSpPr>
        <p:cxnSp>
          <p:nvCxnSpPr>
            <p:cNvPr id="341" name="直線接點 340">
              <a:extLst>
                <a:ext uri="{FF2B5EF4-FFF2-40B4-BE49-F238E27FC236}">
                  <a16:creationId xmlns:a16="http://schemas.microsoft.com/office/drawing/2014/main" id="{CF98EB36-221C-4C3A-4A39-617D783C0170}"/>
                </a:ext>
              </a:extLst>
            </p:cNvPr>
            <p:cNvCxnSpPr>
              <a:cxnSpLocks/>
            </p:cNvCxnSpPr>
            <p:nvPr/>
          </p:nvCxnSpPr>
          <p:spPr>
            <a:xfrm>
              <a:off x="7405007" y="1012371"/>
              <a:ext cx="0" cy="3714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61" name="群組 360">
              <a:extLst>
                <a:ext uri="{FF2B5EF4-FFF2-40B4-BE49-F238E27FC236}">
                  <a16:creationId xmlns:a16="http://schemas.microsoft.com/office/drawing/2014/main" id="{4A9F79BF-55F6-0A10-A324-E58B573F1133}"/>
                </a:ext>
              </a:extLst>
            </p:cNvPr>
            <p:cNvGrpSpPr/>
            <p:nvPr/>
          </p:nvGrpSpPr>
          <p:grpSpPr>
            <a:xfrm>
              <a:off x="212270" y="999540"/>
              <a:ext cx="7192737" cy="3730696"/>
              <a:chOff x="212270" y="999540"/>
              <a:chExt cx="7192737" cy="3730696"/>
            </a:xfrm>
          </p:grpSpPr>
          <p:grpSp>
            <p:nvGrpSpPr>
              <p:cNvPr id="330" name="群組 329">
                <a:extLst>
                  <a:ext uri="{FF2B5EF4-FFF2-40B4-BE49-F238E27FC236}">
                    <a16:creationId xmlns:a16="http://schemas.microsoft.com/office/drawing/2014/main" id="{B2D3B135-2682-1400-3A9C-9E2006FA80D3}"/>
                  </a:ext>
                </a:extLst>
              </p:cNvPr>
              <p:cNvGrpSpPr/>
              <p:nvPr/>
            </p:nvGrpSpPr>
            <p:grpSpPr>
              <a:xfrm>
                <a:off x="212270" y="999540"/>
                <a:ext cx="7192737" cy="3730696"/>
                <a:chOff x="2606470" y="577888"/>
                <a:chExt cx="7192737" cy="3730696"/>
              </a:xfrm>
            </p:grpSpPr>
            <p:sp>
              <p:nvSpPr>
                <p:cNvPr id="19" name="文字方塊 18">
                  <a:extLst>
                    <a:ext uri="{FF2B5EF4-FFF2-40B4-BE49-F238E27FC236}">
                      <a16:creationId xmlns:a16="http://schemas.microsoft.com/office/drawing/2014/main" id="{E48B2D98-1E54-17C4-8BB7-92F9E3E83451}"/>
                    </a:ext>
                  </a:extLst>
                </p:cNvPr>
                <p:cNvSpPr txBox="1"/>
                <p:nvPr/>
              </p:nvSpPr>
              <p:spPr>
                <a:xfrm>
                  <a:off x="2672090" y="2348764"/>
                  <a:ext cx="2408464" cy="261610"/>
                </a:xfrm>
                <a:prstGeom prst="rect">
                  <a:avLst/>
                </a:prstGeom>
                <a:noFill/>
              </p:spPr>
              <p:txBody>
                <a:bodyPr wrap="square" rtlCol="0">
                  <a:spAutoFit/>
                </a:bodyPr>
                <a:lstStyle/>
                <a:p>
                  <a:pPr algn="ctr"/>
                  <a:r>
                    <a:rPr lang="zh-TW" altLang="en-US" sz="1100" dirty="0"/>
                    <a:t>是否提供</a:t>
                  </a:r>
                  <a:r>
                    <a:rPr lang="zh-TW" altLang="en-US" sz="1100" dirty="0">
                      <a:solidFill>
                        <a:srgbClr val="FF0000"/>
                      </a:solidFill>
                    </a:rPr>
                    <a:t>單元測試</a:t>
                  </a:r>
                  <a:r>
                    <a:rPr lang="zh-TW" altLang="en-US" sz="1100" dirty="0"/>
                    <a:t>及分數</a:t>
                  </a:r>
                </a:p>
              </p:txBody>
            </p:sp>
            <p:grpSp>
              <p:nvGrpSpPr>
                <p:cNvPr id="1068" name="群組 1067">
                  <a:extLst>
                    <a:ext uri="{FF2B5EF4-FFF2-40B4-BE49-F238E27FC236}">
                      <a16:creationId xmlns:a16="http://schemas.microsoft.com/office/drawing/2014/main" id="{CEC12D97-3F50-02E1-4EAE-3FF152C699FD}"/>
                    </a:ext>
                  </a:extLst>
                </p:cNvPr>
                <p:cNvGrpSpPr/>
                <p:nvPr/>
              </p:nvGrpSpPr>
              <p:grpSpPr>
                <a:xfrm>
                  <a:off x="3020727" y="577888"/>
                  <a:ext cx="6778480" cy="3730696"/>
                  <a:chOff x="2073669" y="811140"/>
                  <a:chExt cx="6778480" cy="3730696"/>
                </a:xfrm>
              </p:grpSpPr>
              <p:pic>
                <p:nvPicPr>
                  <p:cNvPr id="7" name="圖片 6">
                    <a:extLst>
                      <a:ext uri="{FF2B5EF4-FFF2-40B4-BE49-F238E27FC236}">
                        <a16:creationId xmlns:a16="http://schemas.microsoft.com/office/drawing/2014/main" id="{5AC20AD6-8B2B-FC6D-EEB2-3E5A46AEB701}"/>
                      </a:ext>
                    </a:extLst>
                  </p:cNvPr>
                  <p:cNvPicPr>
                    <a:picLocks noChangeAspect="1"/>
                  </p:cNvPicPr>
                  <p:nvPr/>
                </p:nvPicPr>
                <p:blipFill>
                  <a:blip r:embed="rId3"/>
                  <a:stretch>
                    <a:fillRect/>
                  </a:stretch>
                </p:blipFill>
                <p:spPr>
                  <a:xfrm>
                    <a:off x="7588674" y="883335"/>
                    <a:ext cx="1015880" cy="1015880"/>
                  </a:xfrm>
                  <a:prstGeom prst="rect">
                    <a:avLst/>
                  </a:prstGeom>
                </p:spPr>
              </p:pic>
              <p:pic>
                <p:nvPicPr>
                  <p:cNvPr id="9" name="圖片 8">
                    <a:extLst>
                      <a:ext uri="{FF2B5EF4-FFF2-40B4-BE49-F238E27FC236}">
                        <a16:creationId xmlns:a16="http://schemas.microsoft.com/office/drawing/2014/main" id="{EFECAB44-FB3D-DE50-2807-62AEB0AC0A3C}"/>
                      </a:ext>
                    </a:extLst>
                  </p:cNvPr>
                  <p:cNvPicPr>
                    <a:picLocks noChangeAspect="1"/>
                  </p:cNvPicPr>
                  <p:nvPr/>
                </p:nvPicPr>
                <p:blipFill>
                  <a:blip r:embed="rId4"/>
                  <a:stretch>
                    <a:fillRect/>
                  </a:stretch>
                </p:blipFill>
                <p:spPr>
                  <a:xfrm>
                    <a:off x="4112585" y="942411"/>
                    <a:ext cx="963583" cy="963583"/>
                  </a:xfrm>
                  <a:prstGeom prst="rect">
                    <a:avLst/>
                  </a:prstGeom>
                </p:spPr>
              </p:pic>
              <p:cxnSp>
                <p:nvCxnSpPr>
                  <p:cNvPr id="13" name="直線接點 12">
                    <a:extLst>
                      <a:ext uri="{FF2B5EF4-FFF2-40B4-BE49-F238E27FC236}">
                        <a16:creationId xmlns:a16="http://schemas.microsoft.com/office/drawing/2014/main" id="{D8E6FB48-C78E-49D5-1E8E-D511FAFF0BB8}"/>
                      </a:ext>
                    </a:extLst>
                  </p:cNvPr>
                  <p:cNvCxnSpPr>
                    <a:cxnSpLocks/>
                  </p:cNvCxnSpPr>
                  <p:nvPr/>
                </p:nvCxnSpPr>
                <p:spPr>
                  <a:xfrm flipV="1">
                    <a:off x="2099609" y="1945390"/>
                    <a:ext cx="6752540" cy="28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接點 14">
                    <a:extLst>
                      <a:ext uri="{FF2B5EF4-FFF2-40B4-BE49-F238E27FC236}">
                        <a16:creationId xmlns:a16="http://schemas.microsoft.com/office/drawing/2014/main" id="{221C0289-6149-B7DF-FFB1-E2B771F5A3DA}"/>
                      </a:ext>
                    </a:extLst>
                  </p:cNvPr>
                  <p:cNvCxnSpPr>
                    <a:cxnSpLocks/>
                  </p:cNvCxnSpPr>
                  <p:nvPr/>
                </p:nvCxnSpPr>
                <p:spPr>
                  <a:xfrm>
                    <a:off x="2099609" y="2428693"/>
                    <a:ext cx="67525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接點 15">
                    <a:extLst>
                      <a:ext uri="{FF2B5EF4-FFF2-40B4-BE49-F238E27FC236}">
                        <a16:creationId xmlns:a16="http://schemas.microsoft.com/office/drawing/2014/main" id="{A65310EB-DA16-073A-0D93-28753588BEE1}"/>
                      </a:ext>
                    </a:extLst>
                  </p:cNvPr>
                  <p:cNvCxnSpPr>
                    <a:cxnSpLocks/>
                  </p:cNvCxnSpPr>
                  <p:nvPr/>
                </p:nvCxnSpPr>
                <p:spPr>
                  <a:xfrm>
                    <a:off x="5360669" y="820620"/>
                    <a:ext cx="29626" cy="37212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接點 23">
                    <a:extLst>
                      <a:ext uri="{FF2B5EF4-FFF2-40B4-BE49-F238E27FC236}">
                        <a16:creationId xmlns:a16="http://schemas.microsoft.com/office/drawing/2014/main" id="{DD553D7B-7D0B-33CD-3434-E8BBB7FBF9C9}"/>
                      </a:ext>
                    </a:extLst>
                  </p:cNvPr>
                  <p:cNvCxnSpPr>
                    <a:cxnSpLocks/>
                  </p:cNvCxnSpPr>
                  <p:nvPr/>
                </p:nvCxnSpPr>
                <p:spPr>
                  <a:xfrm>
                    <a:off x="3796987" y="811140"/>
                    <a:ext cx="17798" cy="37275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接點 35">
                    <a:extLst>
                      <a:ext uri="{FF2B5EF4-FFF2-40B4-BE49-F238E27FC236}">
                        <a16:creationId xmlns:a16="http://schemas.microsoft.com/office/drawing/2014/main" id="{5799CC67-85A2-412E-5AD9-E48AFC30164F}"/>
                      </a:ext>
                    </a:extLst>
                  </p:cNvPr>
                  <p:cNvCxnSpPr>
                    <a:cxnSpLocks/>
                  </p:cNvCxnSpPr>
                  <p:nvPr/>
                </p:nvCxnSpPr>
                <p:spPr>
                  <a:xfrm>
                    <a:off x="2073669" y="811140"/>
                    <a:ext cx="1723318" cy="11214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文字方塊 36">
                    <a:extLst>
                      <a:ext uri="{FF2B5EF4-FFF2-40B4-BE49-F238E27FC236}">
                        <a16:creationId xmlns:a16="http://schemas.microsoft.com/office/drawing/2014/main" id="{44AAC3EC-83D1-3D3F-C564-16126C233972}"/>
                      </a:ext>
                    </a:extLst>
                  </p:cNvPr>
                  <p:cNvSpPr txBox="1"/>
                  <p:nvPr/>
                </p:nvSpPr>
                <p:spPr>
                  <a:xfrm>
                    <a:off x="2293489" y="1578546"/>
                    <a:ext cx="808316" cy="261610"/>
                  </a:xfrm>
                  <a:prstGeom prst="rect">
                    <a:avLst/>
                  </a:prstGeom>
                  <a:noFill/>
                </p:spPr>
                <p:txBody>
                  <a:bodyPr wrap="square" rtlCol="0">
                    <a:spAutoFit/>
                  </a:bodyPr>
                  <a:lstStyle/>
                  <a:p>
                    <a:pPr algn="ctr"/>
                    <a:r>
                      <a:rPr lang="zh-TW" altLang="en-US" sz="1100" dirty="0"/>
                      <a:t>系統功能</a:t>
                    </a:r>
                  </a:p>
                </p:txBody>
              </p:sp>
              <p:sp>
                <p:nvSpPr>
                  <p:cNvPr id="38" name="文字方塊 37">
                    <a:extLst>
                      <a:ext uri="{FF2B5EF4-FFF2-40B4-BE49-F238E27FC236}">
                        <a16:creationId xmlns:a16="http://schemas.microsoft.com/office/drawing/2014/main" id="{F4D4F23D-9292-8C6D-EFFE-C63D0EE8B690}"/>
                      </a:ext>
                    </a:extLst>
                  </p:cNvPr>
                  <p:cNvSpPr txBox="1"/>
                  <p:nvPr/>
                </p:nvSpPr>
                <p:spPr>
                  <a:xfrm>
                    <a:off x="2863644" y="1106463"/>
                    <a:ext cx="1080517" cy="261610"/>
                  </a:xfrm>
                  <a:prstGeom prst="rect">
                    <a:avLst/>
                  </a:prstGeom>
                  <a:noFill/>
                </p:spPr>
                <p:txBody>
                  <a:bodyPr wrap="square" rtlCol="0">
                    <a:spAutoFit/>
                  </a:bodyPr>
                  <a:lstStyle/>
                  <a:p>
                    <a:pPr algn="ctr"/>
                    <a:r>
                      <a:rPr lang="zh-TW" altLang="en-US" sz="1100" dirty="0"/>
                      <a:t>系統</a:t>
                    </a:r>
                  </a:p>
                </p:txBody>
              </p:sp>
              <p:cxnSp>
                <p:nvCxnSpPr>
                  <p:cNvPr id="40" name="直線接點 39">
                    <a:extLst>
                      <a:ext uri="{FF2B5EF4-FFF2-40B4-BE49-F238E27FC236}">
                        <a16:creationId xmlns:a16="http://schemas.microsoft.com/office/drawing/2014/main" id="{10013DAB-F7E2-21D1-DA6D-80363F98257A}"/>
                      </a:ext>
                    </a:extLst>
                  </p:cNvPr>
                  <p:cNvCxnSpPr>
                    <a:cxnSpLocks/>
                  </p:cNvCxnSpPr>
                  <p:nvPr/>
                </p:nvCxnSpPr>
                <p:spPr>
                  <a:xfrm>
                    <a:off x="2078687" y="817395"/>
                    <a:ext cx="20922" cy="37149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1CD0EDD-343A-4C31-96CE-695FBEC9A20A}"/>
                      </a:ext>
                    </a:extLst>
                  </p:cNvPr>
                  <p:cNvCxnSpPr>
                    <a:cxnSpLocks/>
                  </p:cNvCxnSpPr>
                  <p:nvPr/>
                </p:nvCxnSpPr>
                <p:spPr>
                  <a:xfrm>
                    <a:off x="2088873" y="811140"/>
                    <a:ext cx="67632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接點 48">
                    <a:extLst>
                      <a:ext uri="{FF2B5EF4-FFF2-40B4-BE49-F238E27FC236}">
                        <a16:creationId xmlns:a16="http://schemas.microsoft.com/office/drawing/2014/main" id="{4A8EF674-47B3-59BB-FDD1-6533E130ACF2}"/>
                      </a:ext>
                    </a:extLst>
                  </p:cNvPr>
                  <p:cNvCxnSpPr>
                    <a:cxnSpLocks/>
                  </p:cNvCxnSpPr>
                  <p:nvPr/>
                </p:nvCxnSpPr>
                <p:spPr>
                  <a:xfrm>
                    <a:off x="7212465" y="811140"/>
                    <a:ext cx="20491" cy="37181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接點 52">
                    <a:extLst>
                      <a:ext uri="{FF2B5EF4-FFF2-40B4-BE49-F238E27FC236}">
                        <a16:creationId xmlns:a16="http://schemas.microsoft.com/office/drawing/2014/main" id="{D5CB74AB-BB6B-41B9-E4C1-C3CF81343375}"/>
                      </a:ext>
                    </a:extLst>
                  </p:cNvPr>
                  <p:cNvCxnSpPr>
                    <a:cxnSpLocks/>
                  </p:cNvCxnSpPr>
                  <p:nvPr/>
                </p:nvCxnSpPr>
                <p:spPr>
                  <a:xfrm>
                    <a:off x="2088873" y="2932158"/>
                    <a:ext cx="67632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線接點 53">
                    <a:extLst>
                      <a:ext uri="{FF2B5EF4-FFF2-40B4-BE49-F238E27FC236}">
                        <a16:creationId xmlns:a16="http://schemas.microsoft.com/office/drawing/2014/main" id="{89BC02BE-C7BA-1F31-7405-1C4E23F84827}"/>
                      </a:ext>
                    </a:extLst>
                  </p:cNvPr>
                  <p:cNvCxnSpPr>
                    <a:cxnSpLocks/>
                  </p:cNvCxnSpPr>
                  <p:nvPr/>
                </p:nvCxnSpPr>
                <p:spPr>
                  <a:xfrm>
                    <a:off x="2088873" y="3479164"/>
                    <a:ext cx="67632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接點 54">
                    <a:extLst>
                      <a:ext uri="{FF2B5EF4-FFF2-40B4-BE49-F238E27FC236}">
                        <a16:creationId xmlns:a16="http://schemas.microsoft.com/office/drawing/2014/main" id="{D42930B7-D8AB-052E-0203-D9A212355A5B}"/>
                      </a:ext>
                    </a:extLst>
                  </p:cNvPr>
                  <p:cNvCxnSpPr>
                    <a:cxnSpLocks/>
                  </p:cNvCxnSpPr>
                  <p:nvPr/>
                </p:nvCxnSpPr>
                <p:spPr>
                  <a:xfrm>
                    <a:off x="2088873" y="3985350"/>
                    <a:ext cx="67632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線接點 55">
                    <a:extLst>
                      <a:ext uri="{FF2B5EF4-FFF2-40B4-BE49-F238E27FC236}">
                        <a16:creationId xmlns:a16="http://schemas.microsoft.com/office/drawing/2014/main" id="{BEBA51B7-89EC-B9E2-8DFC-F448BA2363C1}"/>
                      </a:ext>
                    </a:extLst>
                  </p:cNvPr>
                  <p:cNvCxnSpPr>
                    <a:cxnSpLocks/>
                  </p:cNvCxnSpPr>
                  <p:nvPr/>
                </p:nvCxnSpPr>
                <p:spPr>
                  <a:xfrm>
                    <a:off x="2088873" y="4532357"/>
                    <a:ext cx="6763276" cy="63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25" name="文字方塊 1024">
                  <a:extLst>
                    <a:ext uri="{FF2B5EF4-FFF2-40B4-BE49-F238E27FC236}">
                      <a16:creationId xmlns:a16="http://schemas.microsoft.com/office/drawing/2014/main" id="{CB316BD8-3AF1-2523-32EB-2C79A06482F1}"/>
                    </a:ext>
                  </a:extLst>
                </p:cNvPr>
                <p:cNvSpPr txBox="1"/>
                <p:nvPr/>
              </p:nvSpPr>
              <p:spPr>
                <a:xfrm>
                  <a:off x="2672090" y="2825169"/>
                  <a:ext cx="2408464" cy="261610"/>
                </a:xfrm>
                <a:prstGeom prst="rect">
                  <a:avLst/>
                </a:prstGeom>
                <a:noFill/>
              </p:spPr>
              <p:txBody>
                <a:bodyPr wrap="square" rtlCol="0">
                  <a:spAutoFit/>
                </a:bodyPr>
                <a:lstStyle/>
                <a:p>
                  <a:pPr algn="ctr"/>
                  <a:r>
                    <a:rPr lang="zh-TW" altLang="en-US" sz="1100" dirty="0"/>
                    <a:t>是否提供</a:t>
                  </a:r>
                  <a:r>
                    <a:rPr lang="zh-TW" altLang="en-US" sz="1100" dirty="0">
                      <a:solidFill>
                        <a:srgbClr val="FF0000"/>
                      </a:solidFill>
                    </a:rPr>
                    <a:t>品質測試</a:t>
                  </a:r>
                  <a:r>
                    <a:rPr lang="zh-TW" altLang="en-US" sz="1100" dirty="0"/>
                    <a:t>及分數</a:t>
                  </a:r>
                </a:p>
              </p:txBody>
            </p:sp>
            <p:sp>
              <p:nvSpPr>
                <p:cNvPr id="1069" name="文字方塊 1068">
                  <a:extLst>
                    <a:ext uri="{FF2B5EF4-FFF2-40B4-BE49-F238E27FC236}">
                      <a16:creationId xmlns:a16="http://schemas.microsoft.com/office/drawing/2014/main" id="{B96E0F0A-8BB9-7BBB-E12E-31A4A823BBA1}"/>
                    </a:ext>
                  </a:extLst>
                </p:cNvPr>
                <p:cNvSpPr txBox="1"/>
                <p:nvPr/>
              </p:nvSpPr>
              <p:spPr>
                <a:xfrm>
                  <a:off x="2606470" y="1870255"/>
                  <a:ext cx="2408464" cy="261610"/>
                </a:xfrm>
                <a:prstGeom prst="rect">
                  <a:avLst/>
                </a:prstGeom>
                <a:noFill/>
              </p:spPr>
              <p:txBody>
                <a:bodyPr wrap="square" rtlCol="0">
                  <a:spAutoFit/>
                </a:bodyPr>
                <a:lstStyle/>
                <a:p>
                  <a:pPr algn="ctr"/>
                  <a:r>
                    <a:rPr lang="zh-TW" altLang="en-US" sz="1100" dirty="0"/>
                    <a:t>是否提供</a:t>
                  </a:r>
                  <a:r>
                    <a:rPr lang="zh-TW" altLang="en-US" sz="1100" dirty="0">
                      <a:solidFill>
                        <a:srgbClr val="FF0000"/>
                      </a:solidFill>
                    </a:rPr>
                    <a:t>系統題目庫</a:t>
                  </a:r>
                </a:p>
              </p:txBody>
            </p:sp>
            <p:sp>
              <p:nvSpPr>
                <p:cNvPr id="1070" name="文字方塊 1069">
                  <a:extLst>
                    <a:ext uri="{FF2B5EF4-FFF2-40B4-BE49-F238E27FC236}">
                      <a16:creationId xmlns:a16="http://schemas.microsoft.com/office/drawing/2014/main" id="{F38FC341-1887-35C7-A41E-3460BBEF0C47}"/>
                    </a:ext>
                  </a:extLst>
                </p:cNvPr>
                <p:cNvSpPr txBox="1"/>
                <p:nvPr/>
              </p:nvSpPr>
              <p:spPr>
                <a:xfrm>
                  <a:off x="2666008" y="3837727"/>
                  <a:ext cx="2408464" cy="430887"/>
                </a:xfrm>
                <a:prstGeom prst="rect">
                  <a:avLst/>
                </a:prstGeom>
                <a:noFill/>
              </p:spPr>
              <p:txBody>
                <a:bodyPr wrap="square" rtlCol="0">
                  <a:spAutoFit/>
                </a:bodyPr>
                <a:lstStyle/>
                <a:p>
                  <a:pPr algn="ctr"/>
                  <a:r>
                    <a:rPr lang="zh-TW" altLang="en-US" sz="1100" dirty="0"/>
                    <a:t>是否提供</a:t>
                  </a:r>
                  <a:r>
                    <a:rPr lang="zh-TW" altLang="en-US" sz="1100" dirty="0">
                      <a:solidFill>
                        <a:srgbClr val="FF0000"/>
                      </a:solidFill>
                    </a:rPr>
                    <a:t>曲線圖</a:t>
                  </a:r>
                  <a:r>
                    <a:rPr lang="zh-TW" altLang="en-US" sz="1100" dirty="0"/>
                    <a:t>或其他</a:t>
                  </a:r>
                  <a:endParaRPr lang="en-US" altLang="zh-TW" sz="1100" dirty="0"/>
                </a:p>
                <a:p>
                  <a:pPr algn="ctr"/>
                  <a:r>
                    <a:rPr lang="zh-TW" altLang="en-US" sz="1100" dirty="0"/>
                    <a:t>圖形化的結果顯示</a:t>
                  </a:r>
                  <a:endParaRPr lang="en-US" altLang="zh-TW" sz="1100" dirty="0"/>
                </a:p>
              </p:txBody>
            </p:sp>
            <p:pic>
              <p:nvPicPr>
                <p:cNvPr id="1072" name="圖片 1071">
                  <a:extLst>
                    <a:ext uri="{FF2B5EF4-FFF2-40B4-BE49-F238E27FC236}">
                      <a16:creationId xmlns:a16="http://schemas.microsoft.com/office/drawing/2014/main" id="{1DC55D2C-5B5D-6012-90C7-8E6D98860CD3}"/>
                    </a:ext>
                  </a:extLst>
                </p:cNvPr>
                <p:cNvPicPr>
                  <a:picLocks noChangeAspect="1"/>
                </p:cNvPicPr>
                <p:nvPr/>
              </p:nvPicPr>
              <p:blipFill>
                <a:blip r:embed="rId5"/>
                <a:stretch>
                  <a:fillRect/>
                </a:stretch>
              </p:blipFill>
              <p:spPr>
                <a:xfrm>
                  <a:off x="5365401" y="2790847"/>
                  <a:ext cx="377016" cy="387345"/>
                </a:xfrm>
                <a:prstGeom prst="rect">
                  <a:avLst/>
                </a:prstGeom>
              </p:spPr>
            </p:pic>
            <p:pic>
              <p:nvPicPr>
                <p:cNvPr id="1086" name="圖片 1085">
                  <a:extLst>
                    <a:ext uri="{FF2B5EF4-FFF2-40B4-BE49-F238E27FC236}">
                      <a16:creationId xmlns:a16="http://schemas.microsoft.com/office/drawing/2014/main" id="{0F752FF1-28C7-6913-9F16-3A33514AFE64}"/>
                    </a:ext>
                  </a:extLst>
                </p:cNvPr>
                <p:cNvPicPr>
                  <a:picLocks noChangeAspect="1"/>
                </p:cNvPicPr>
                <p:nvPr/>
              </p:nvPicPr>
              <p:blipFill>
                <a:blip r:embed="rId5"/>
                <a:stretch>
                  <a:fillRect/>
                </a:stretch>
              </p:blipFill>
              <p:spPr>
                <a:xfrm>
                  <a:off x="7113499" y="3830372"/>
                  <a:ext cx="377016" cy="387345"/>
                </a:xfrm>
                <a:prstGeom prst="rect">
                  <a:avLst/>
                </a:prstGeom>
              </p:spPr>
            </p:pic>
            <p:sp>
              <p:nvSpPr>
                <p:cNvPr id="1087" name="文字方塊 1086">
                  <a:extLst>
                    <a:ext uri="{FF2B5EF4-FFF2-40B4-BE49-F238E27FC236}">
                      <a16:creationId xmlns:a16="http://schemas.microsoft.com/office/drawing/2014/main" id="{984BAB4B-660D-96D7-3175-5102F6AE0E95}"/>
                    </a:ext>
                  </a:extLst>
                </p:cNvPr>
                <p:cNvSpPr txBox="1"/>
                <p:nvPr/>
              </p:nvSpPr>
              <p:spPr>
                <a:xfrm>
                  <a:off x="2672090" y="3359218"/>
                  <a:ext cx="2408464" cy="261610"/>
                </a:xfrm>
                <a:prstGeom prst="rect">
                  <a:avLst/>
                </a:prstGeom>
                <a:noFill/>
              </p:spPr>
              <p:txBody>
                <a:bodyPr wrap="square" rtlCol="0">
                  <a:spAutoFit/>
                </a:bodyPr>
                <a:lstStyle/>
                <a:p>
                  <a:pPr algn="ctr"/>
                  <a:r>
                    <a:rPr lang="zh-TW" altLang="en-US" sz="1100" dirty="0"/>
                    <a:t>是否提供</a:t>
                  </a:r>
                  <a:r>
                    <a:rPr lang="zh-TW" altLang="en-US" sz="1100" dirty="0">
                      <a:solidFill>
                        <a:srgbClr val="FF0000"/>
                      </a:solidFill>
                    </a:rPr>
                    <a:t>程式碼建議</a:t>
                  </a:r>
                  <a:endParaRPr lang="en-US" altLang="zh-TW" sz="1100" dirty="0">
                    <a:solidFill>
                      <a:srgbClr val="FF0000"/>
                    </a:solidFill>
                  </a:endParaRPr>
                </a:p>
              </p:txBody>
            </p:sp>
            <p:pic>
              <p:nvPicPr>
                <p:cNvPr id="322" name="圖片 321">
                  <a:extLst>
                    <a:ext uri="{FF2B5EF4-FFF2-40B4-BE49-F238E27FC236}">
                      <a16:creationId xmlns:a16="http://schemas.microsoft.com/office/drawing/2014/main" id="{D112C1F1-6157-0389-076F-35107E68D88D}"/>
                    </a:ext>
                  </a:extLst>
                </p:cNvPr>
                <p:cNvPicPr>
                  <a:picLocks noChangeAspect="1"/>
                </p:cNvPicPr>
                <p:nvPr/>
              </p:nvPicPr>
              <p:blipFill>
                <a:blip r:embed="rId6"/>
                <a:stretch>
                  <a:fillRect/>
                </a:stretch>
              </p:blipFill>
              <p:spPr>
                <a:xfrm>
                  <a:off x="8842587" y="2262681"/>
                  <a:ext cx="375281" cy="370590"/>
                </a:xfrm>
                <a:prstGeom prst="rect">
                  <a:avLst/>
                </a:prstGeom>
              </p:spPr>
            </p:pic>
            <p:pic>
              <p:nvPicPr>
                <p:cNvPr id="323" name="圖片 322">
                  <a:extLst>
                    <a:ext uri="{FF2B5EF4-FFF2-40B4-BE49-F238E27FC236}">
                      <a16:creationId xmlns:a16="http://schemas.microsoft.com/office/drawing/2014/main" id="{416D8DDB-0E67-AC6B-5642-27BC52EB6EAD}"/>
                    </a:ext>
                  </a:extLst>
                </p:cNvPr>
                <p:cNvPicPr>
                  <a:picLocks noChangeAspect="1"/>
                </p:cNvPicPr>
                <p:nvPr/>
              </p:nvPicPr>
              <p:blipFill>
                <a:blip r:embed="rId6"/>
                <a:stretch>
                  <a:fillRect/>
                </a:stretch>
              </p:blipFill>
              <p:spPr>
                <a:xfrm>
                  <a:off x="8842587" y="2771597"/>
                  <a:ext cx="375281" cy="370590"/>
                </a:xfrm>
                <a:prstGeom prst="rect">
                  <a:avLst/>
                </a:prstGeom>
              </p:spPr>
            </p:pic>
            <p:pic>
              <p:nvPicPr>
                <p:cNvPr id="324" name="圖片 323">
                  <a:extLst>
                    <a:ext uri="{FF2B5EF4-FFF2-40B4-BE49-F238E27FC236}">
                      <a16:creationId xmlns:a16="http://schemas.microsoft.com/office/drawing/2014/main" id="{105C1EE8-1583-26B4-F08B-E647126A78FC}"/>
                    </a:ext>
                  </a:extLst>
                </p:cNvPr>
                <p:cNvPicPr>
                  <a:picLocks noChangeAspect="1"/>
                </p:cNvPicPr>
                <p:nvPr/>
              </p:nvPicPr>
              <p:blipFill>
                <a:blip r:embed="rId6"/>
                <a:stretch>
                  <a:fillRect/>
                </a:stretch>
              </p:blipFill>
              <p:spPr>
                <a:xfrm>
                  <a:off x="8856031" y="3287549"/>
                  <a:ext cx="375281" cy="370590"/>
                </a:xfrm>
                <a:prstGeom prst="rect">
                  <a:avLst/>
                </a:prstGeom>
              </p:spPr>
            </p:pic>
            <p:pic>
              <p:nvPicPr>
                <p:cNvPr id="325" name="圖片 324">
                  <a:extLst>
                    <a:ext uri="{FF2B5EF4-FFF2-40B4-BE49-F238E27FC236}">
                      <a16:creationId xmlns:a16="http://schemas.microsoft.com/office/drawing/2014/main" id="{3C4B28E8-AFDC-33C3-D130-3D4C88F1691B}"/>
                    </a:ext>
                  </a:extLst>
                </p:cNvPr>
                <p:cNvPicPr>
                  <a:picLocks noChangeAspect="1"/>
                </p:cNvPicPr>
                <p:nvPr/>
              </p:nvPicPr>
              <p:blipFill>
                <a:blip r:embed="rId6"/>
                <a:stretch>
                  <a:fillRect/>
                </a:stretch>
              </p:blipFill>
              <p:spPr>
                <a:xfrm>
                  <a:off x="8867142" y="3824789"/>
                  <a:ext cx="375281" cy="370590"/>
                </a:xfrm>
                <a:prstGeom prst="rect">
                  <a:avLst/>
                </a:prstGeom>
              </p:spPr>
            </p:pic>
            <p:pic>
              <p:nvPicPr>
                <p:cNvPr id="326" name="圖片 325">
                  <a:extLst>
                    <a:ext uri="{FF2B5EF4-FFF2-40B4-BE49-F238E27FC236}">
                      <a16:creationId xmlns:a16="http://schemas.microsoft.com/office/drawing/2014/main" id="{F8BADC6E-EED6-4DD0-779F-99FCF767F42D}"/>
                    </a:ext>
                  </a:extLst>
                </p:cNvPr>
                <p:cNvPicPr>
                  <a:picLocks noChangeAspect="1"/>
                </p:cNvPicPr>
                <p:nvPr/>
              </p:nvPicPr>
              <p:blipFill>
                <a:blip r:embed="rId5"/>
                <a:stretch>
                  <a:fillRect/>
                </a:stretch>
              </p:blipFill>
              <p:spPr>
                <a:xfrm>
                  <a:off x="5370833" y="3324186"/>
                  <a:ext cx="377016" cy="387345"/>
                </a:xfrm>
                <a:prstGeom prst="rect">
                  <a:avLst/>
                </a:prstGeom>
              </p:spPr>
            </p:pic>
            <p:pic>
              <p:nvPicPr>
                <p:cNvPr id="327" name="圖片 326">
                  <a:extLst>
                    <a:ext uri="{FF2B5EF4-FFF2-40B4-BE49-F238E27FC236}">
                      <a16:creationId xmlns:a16="http://schemas.microsoft.com/office/drawing/2014/main" id="{9A68D5A5-B506-0823-275D-33EEA5C9D364}"/>
                    </a:ext>
                  </a:extLst>
                </p:cNvPr>
                <p:cNvPicPr>
                  <a:picLocks noChangeAspect="1"/>
                </p:cNvPicPr>
                <p:nvPr/>
              </p:nvPicPr>
              <p:blipFill>
                <a:blip r:embed="rId6"/>
                <a:stretch>
                  <a:fillRect/>
                </a:stretch>
              </p:blipFill>
              <p:spPr>
                <a:xfrm>
                  <a:off x="7108225" y="1761130"/>
                  <a:ext cx="375281" cy="370590"/>
                </a:xfrm>
                <a:prstGeom prst="rect">
                  <a:avLst/>
                </a:prstGeom>
              </p:spPr>
            </p:pic>
            <p:pic>
              <p:nvPicPr>
                <p:cNvPr id="328" name="圖片 327">
                  <a:extLst>
                    <a:ext uri="{FF2B5EF4-FFF2-40B4-BE49-F238E27FC236}">
                      <a16:creationId xmlns:a16="http://schemas.microsoft.com/office/drawing/2014/main" id="{349D1092-246C-CA10-8D49-DC041B531585}"/>
                    </a:ext>
                  </a:extLst>
                </p:cNvPr>
                <p:cNvPicPr>
                  <a:picLocks noChangeAspect="1"/>
                </p:cNvPicPr>
                <p:nvPr/>
              </p:nvPicPr>
              <p:blipFill>
                <a:blip r:embed="rId6"/>
                <a:stretch>
                  <a:fillRect/>
                </a:stretch>
              </p:blipFill>
              <p:spPr>
                <a:xfrm>
                  <a:off x="7088950" y="2248969"/>
                  <a:ext cx="375281" cy="370590"/>
                </a:xfrm>
                <a:prstGeom prst="rect">
                  <a:avLst/>
                </a:prstGeom>
              </p:spPr>
            </p:pic>
          </p:grpSp>
          <p:pic>
            <p:nvPicPr>
              <p:cNvPr id="343" name="圖片 342">
                <a:extLst>
                  <a:ext uri="{FF2B5EF4-FFF2-40B4-BE49-F238E27FC236}">
                    <a16:creationId xmlns:a16="http://schemas.microsoft.com/office/drawing/2014/main" id="{57CC8326-E7E5-81CB-11E4-5518786BC393}"/>
                  </a:ext>
                </a:extLst>
              </p:cNvPr>
              <p:cNvPicPr>
                <a:picLocks noChangeAspect="1"/>
              </p:cNvPicPr>
              <p:nvPr/>
            </p:nvPicPr>
            <p:blipFill>
              <a:blip r:embed="rId6"/>
              <a:stretch>
                <a:fillRect/>
              </a:stretch>
            </p:blipFill>
            <p:spPr>
              <a:xfrm>
                <a:off x="6440223" y="2181573"/>
                <a:ext cx="375281" cy="370590"/>
              </a:xfrm>
              <a:prstGeom prst="rect">
                <a:avLst/>
              </a:prstGeom>
            </p:spPr>
          </p:pic>
        </p:grpSp>
        <p:pic>
          <p:nvPicPr>
            <p:cNvPr id="370" name="圖片 369">
              <a:extLst>
                <a:ext uri="{FF2B5EF4-FFF2-40B4-BE49-F238E27FC236}">
                  <a16:creationId xmlns:a16="http://schemas.microsoft.com/office/drawing/2014/main" id="{72640895-B872-F658-E3F3-AF7A5BDB9C01}"/>
                </a:ext>
              </a:extLst>
            </p:cNvPr>
            <p:cNvPicPr>
              <a:picLocks noChangeAspect="1"/>
            </p:cNvPicPr>
            <p:nvPr/>
          </p:nvPicPr>
          <p:blipFill>
            <a:blip r:embed="rId6"/>
            <a:stretch>
              <a:fillRect/>
            </a:stretch>
          </p:blipFill>
          <p:spPr>
            <a:xfrm>
              <a:off x="2967712" y="2191555"/>
              <a:ext cx="375281" cy="370590"/>
            </a:xfrm>
            <a:prstGeom prst="rect">
              <a:avLst/>
            </a:prstGeom>
          </p:spPr>
        </p:pic>
        <p:pic>
          <p:nvPicPr>
            <p:cNvPr id="371" name="圖片 370">
              <a:extLst>
                <a:ext uri="{FF2B5EF4-FFF2-40B4-BE49-F238E27FC236}">
                  <a16:creationId xmlns:a16="http://schemas.microsoft.com/office/drawing/2014/main" id="{8EFDEDAB-3CC6-049A-91FC-C8D59384A342}"/>
                </a:ext>
              </a:extLst>
            </p:cNvPr>
            <p:cNvPicPr>
              <a:picLocks noChangeAspect="1"/>
            </p:cNvPicPr>
            <p:nvPr/>
          </p:nvPicPr>
          <p:blipFill>
            <a:blip r:embed="rId6"/>
            <a:stretch>
              <a:fillRect/>
            </a:stretch>
          </p:blipFill>
          <p:spPr>
            <a:xfrm>
              <a:off x="2962461" y="2702814"/>
              <a:ext cx="375281" cy="370590"/>
            </a:xfrm>
            <a:prstGeom prst="rect">
              <a:avLst/>
            </a:prstGeom>
          </p:spPr>
        </p:pic>
        <p:pic>
          <p:nvPicPr>
            <p:cNvPr id="372" name="圖片 371">
              <a:extLst>
                <a:ext uri="{FF2B5EF4-FFF2-40B4-BE49-F238E27FC236}">
                  <a16:creationId xmlns:a16="http://schemas.microsoft.com/office/drawing/2014/main" id="{A20F8450-764E-D43D-9879-B755C430320E}"/>
                </a:ext>
              </a:extLst>
            </p:cNvPr>
            <p:cNvPicPr>
              <a:picLocks noChangeAspect="1"/>
            </p:cNvPicPr>
            <p:nvPr/>
          </p:nvPicPr>
          <p:blipFill>
            <a:blip r:embed="rId6"/>
            <a:stretch>
              <a:fillRect/>
            </a:stretch>
          </p:blipFill>
          <p:spPr>
            <a:xfrm>
              <a:off x="4694750" y="3214518"/>
              <a:ext cx="375281" cy="370590"/>
            </a:xfrm>
            <a:prstGeom prst="rect">
              <a:avLst/>
            </a:prstGeom>
          </p:spPr>
        </p:pic>
        <p:pic>
          <p:nvPicPr>
            <p:cNvPr id="374" name="圖片 373">
              <a:extLst>
                <a:ext uri="{FF2B5EF4-FFF2-40B4-BE49-F238E27FC236}">
                  <a16:creationId xmlns:a16="http://schemas.microsoft.com/office/drawing/2014/main" id="{11342D74-D84E-4396-15BC-D47CD09B8DB4}"/>
                </a:ext>
              </a:extLst>
            </p:cNvPr>
            <p:cNvPicPr>
              <a:picLocks noChangeAspect="1"/>
            </p:cNvPicPr>
            <p:nvPr/>
          </p:nvPicPr>
          <p:blipFill>
            <a:blip r:embed="rId5"/>
            <a:stretch>
              <a:fillRect/>
            </a:stretch>
          </p:blipFill>
          <p:spPr>
            <a:xfrm>
              <a:off x="2968188" y="4242713"/>
              <a:ext cx="377016" cy="387345"/>
            </a:xfrm>
            <a:prstGeom prst="rect">
              <a:avLst/>
            </a:prstGeom>
          </p:spPr>
        </p:pic>
        <p:pic>
          <p:nvPicPr>
            <p:cNvPr id="375" name="圖片 374">
              <a:extLst>
                <a:ext uri="{FF2B5EF4-FFF2-40B4-BE49-F238E27FC236}">
                  <a16:creationId xmlns:a16="http://schemas.microsoft.com/office/drawing/2014/main" id="{51EBB34E-1684-E7F2-364D-3F4D3125603F}"/>
                </a:ext>
              </a:extLst>
            </p:cNvPr>
            <p:cNvPicPr>
              <a:picLocks noChangeAspect="1"/>
            </p:cNvPicPr>
            <p:nvPr/>
          </p:nvPicPr>
          <p:blipFill>
            <a:blip r:embed="rId6"/>
            <a:stretch>
              <a:fillRect/>
            </a:stretch>
          </p:blipFill>
          <p:spPr>
            <a:xfrm>
              <a:off x="4714025" y="3744241"/>
              <a:ext cx="375281" cy="370590"/>
            </a:xfrm>
            <a:prstGeom prst="rect">
              <a:avLst/>
            </a:prstGeom>
          </p:spPr>
        </p:pic>
        <p:pic>
          <p:nvPicPr>
            <p:cNvPr id="379" name="圖片 378">
              <a:extLst>
                <a:ext uri="{FF2B5EF4-FFF2-40B4-BE49-F238E27FC236}">
                  <a16:creationId xmlns:a16="http://schemas.microsoft.com/office/drawing/2014/main" id="{D5ACD528-B60A-5C34-494F-12052A6ECA9D}"/>
                </a:ext>
              </a:extLst>
            </p:cNvPr>
            <p:cNvPicPr>
              <a:picLocks noChangeAspect="1"/>
            </p:cNvPicPr>
            <p:nvPr/>
          </p:nvPicPr>
          <p:blipFill rotWithShape="1">
            <a:blip r:embed="rId7"/>
            <a:srcRect l="262" t="1732" r="1"/>
            <a:stretch/>
          </p:blipFill>
          <p:spPr>
            <a:xfrm>
              <a:off x="4231225" y="1461308"/>
              <a:ext cx="1322443" cy="332594"/>
            </a:xfrm>
            <a:prstGeom prst="rect">
              <a:avLst/>
            </a:prstGeom>
          </p:spPr>
        </p:pic>
      </p:grpSp>
    </p:spTree>
    <p:extLst>
      <p:ext uri="{BB962C8B-B14F-4D97-AF65-F5344CB8AC3E}">
        <p14:creationId xmlns:p14="http://schemas.microsoft.com/office/powerpoint/2010/main" val="2038796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6" name="Google Shape;226;p37">
            <a:extLst>
              <a:ext uri="{FF2B5EF4-FFF2-40B4-BE49-F238E27FC236}">
                <a16:creationId xmlns:a16="http://schemas.microsoft.com/office/drawing/2014/main" id="{A8E2C109-9479-8309-B6C4-569843B60345}"/>
              </a:ext>
            </a:extLst>
          </p:cNvPr>
          <p:cNvSpPr txBox="1">
            <a:spLocks noGrp="1"/>
          </p:cNvSpPr>
          <p:nvPr>
            <p:ph type="title"/>
          </p:nvPr>
        </p:nvSpPr>
        <p:spPr>
          <a:xfrm>
            <a:off x="3954750" y="1904250"/>
            <a:ext cx="12345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t>0</a:t>
            </a:r>
            <a:r>
              <a:rPr lang="en-US" altLang="zh-TW" sz="4800" dirty="0"/>
              <a:t>3</a:t>
            </a:r>
            <a:endParaRPr sz="4800" dirty="0"/>
          </a:p>
        </p:txBody>
      </p:sp>
      <p:sp>
        <p:nvSpPr>
          <p:cNvPr id="7" name="Google Shape;225;p37">
            <a:extLst>
              <a:ext uri="{FF2B5EF4-FFF2-40B4-BE49-F238E27FC236}">
                <a16:creationId xmlns:a16="http://schemas.microsoft.com/office/drawing/2014/main" id="{3B707DF9-F865-B1A2-11CA-158369C7E972}"/>
              </a:ext>
            </a:extLst>
          </p:cNvPr>
          <p:cNvSpPr txBox="1">
            <a:spLocks/>
          </p:cNvSpPr>
          <p:nvPr/>
        </p:nvSpPr>
        <p:spPr>
          <a:xfrm>
            <a:off x="2212800" y="2303170"/>
            <a:ext cx="4718400" cy="1417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zh-TW" altLang="en-US" sz="4000" dirty="0">
                <a:latin typeface="標楷體" panose="03000509000000000000" pitchFamily="65" charset="-120"/>
                <a:ea typeface="標楷體" panose="03000509000000000000" pitchFamily="65" charset="-120"/>
              </a:rPr>
              <a:t>系統介紹</a:t>
            </a:r>
          </a:p>
        </p:txBody>
      </p:sp>
    </p:spTree>
    <p:extLst>
      <p:ext uri="{BB962C8B-B14F-4D97-AF65-F5344CB8AC3E}">
        <p14:creationId xmlns:p14="http://schemas.microsoft.com/office/powerpoint/2010/main" val="4100015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16" name="Google Shape;186;p33">
            <a:extLst>
              <a:ext uri="{FF2B5EF4-FFF2-40B4-BE49-F238E27FC236}">
                <a16:creationId xmlns:a16="http://schemas.microsoft.com/office/drawing/2014/main" id="{52FFADDD-5D01-D845-E2C7-32D7E0FF7BFC}"/>
              </a:ext>
            </a:extLst>
          </p:cNvPr>
          <p:cNvSpPr txBox="1">
            <a:spLocks noGrp="1"/>
          </p:cNvSpPr>
          <p:nvPr>
            <p:ph type="title"/>
          </p:nvPr>
        </p:nvSpPr>
        <p:spPr>
          <a:xfrm>
            <a:off x="481760" y="697769"/>
            <a:ext cx="2921619" cy="62784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2000" dirty="0">
                <a:latin typeface="標楷體" panose="03000509000000000000" pitchFamily="65" charset="-120"/>
                <a:ea typeface="標楷體" panose="03000509000000000000" pitchFamily="65" charset="-120"/>
              </a:rPr>
              <a:t>系統構想</a:t>
            </a:r>
            <a:endParaRPr sz="2000" dirty="0">
              <a:latin typeface="標楷體" panose="03000509000000000000" pitchFamily="65" charset="-120"/>
              <a:ea typeface="標楷體" panose="03000509000000000000" pitchFamily="65" charset="-120"/>
            </a:endParaRPr>
          </a:p>
        </p:txBody>
      </p:sp>
      <p:sp>
        <p:nvSpPr>
          <p:cNvPr id="3" name="文字方塊 2">
            <a:extLst>
              <a:ext uri="{FF2B5EF4-FFF2-40B4-BE49-F238E27FC236}">
                <a16:creationId xmlns:a16="http://schemas.microsoft.com/office/drawing/2014/main" id="{D6405369-1DC9-C3A1-1BC2-7D634E0642D1}"/>
              </a:ext>
            </a:extLst>
          </p:cNvPr>
          <p:cNvSpPr txBox="1"/>
          <p:nvPr/>
        </p:nvSpPr>
        <p:spPr>
          <a:xfrm>
            <a:off x="8361556" y="4686301"/>
            <a:ext cx="708965" cy="307777"/>
          </a:xfrm>
          <a:prstGeom prst="rect">
            <a:avLst/>
          </a:prstGeom>
          <a:noFill/>
        </p:spPr>
        <p:txBody>
          <a:bodyPr wrap="square" rtlCol="0">
            <a:spAutoFit/>
          </a:bodyPr>
          <a:lstStyle/>
          <a:p>
            <a:pPr algn="ctr"/>
            <a:r>
              <a:rPr lang="en-US" altLang="zh-TW" dirty="0">
                <a:solidFill>
                  <a:schemeClr val="tx1"/>
                </a:solidFill>
              </a:rPr>
              <a:t>7</a:t>
            </a:r>
            <a:endParaRPr lang="zh-TW" altLang="en-US" dirty="0">
              <a:solidFill>
                <a:schemeClr val="tx1"/>
              </a:solidFill>
            </a:endParaRPr>
          </a:p>
        </p:txBody>
      </p:sp>
      <p:sp>
        <p:nvSpPr>
          <p:cNvPr id="15" name="Google Shape;207;p22">
            <a:extLst>
              <a:ext uri="{FF2B5EF4-FFF2-40B4-BE49-F238E27FC236}">
                <a16:creationId xmlns:a16="http://schemas.microsoft.com/office/drawing/2014/main" id="{F83F1292-1135-7023-7662-383F2EA45135}"/>
              </a:ext>
            </a:extLst>
          </p:cNvPr>
          <p:cNvSpPr txBox="1"/>
          <p:nvPr/>
        </p:nvSpPr>
        <p:spPr>
          <a:xfrm>
            <a:off x="481760" y="1431751"/>
            <a:ext cx="7241654" cy="1908184"/>
          </a:xfrm>
          <a:prstGeom prst="rect">
            <a:avLst/>
          </a:prstGeom>
          <a:noFill/>
          <a:ln>
            <a:noFill/>
          </a:ln>
        </p:spPr>
        <p:txBody>
          <a:bodyPr spcFirstLastPara="1" wrap="square" lIns="91425" tIns="91425" rIns="91425" bIns="91425" anchor="t" anchorCtr="0">
            <a:spAutoFit/>
          </a:bodyPr>
          <a:lstStyle/>
          <a:p>
            <a:pPr marL="285750" lvl="0" indent="-285750">
              <a:buFont typeface="Arial" panose="020B0604020202020204" pitchFamily="34" charset="0"/>
              <a:buChar char="•"/>
            </a:pPr>
            <a:r>
              <a:rPr lang="zh-TW" altLang="en-US" sz="1600" dirty="0">
                <a:latin typeface="標楷體" panose="03000509000000000000" pitchFamily="65" charset="-120"/>
                <a:ea typeface="標楷體" panose="03000509000000000000" pitchFamily="65" charset="-120"/>
              </a:rPr>
              <a:t>為了能讓學生了解並使用</a:t>
            </a:r>
            <a:r>
              <a:rPr lang="en-US" altLang="zh-TW"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DevOps</a:t>
            </a:r>
            <a:r>
              <a:rPr lang="zh-TW" altLang="en-US"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，我們改善學生繳交作業流程中，一旦繳交完需等待老師批改的問題，並且結合</a:t>
            </a:r>
            <a:r>
              <a:rPr lang="en-US" altLang="zh-TW"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DevOps</a:t>
            </a:r>
            <a:r>
              <a:rPr lang="zh-TW" altLang="en-US"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工具實現</a:t>
            </a:r>
            <a:r>
              <a:rPr lang="zh-TW" altLang="en-US" sz="16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自動化作業批改流程</a:t>
            </a:r>
            <a:r>
              <a:rPr lang="zh-TW" altLang="en-US"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lvl="0" indent="-285750">
              <a:buFont typeface="Arial" panose="020B0604020202020204" pitchFamily="34" charset="0"/>
              <a:buChar char="•"/>
            </a:pPr>
            <a:endParaRPr lang="en-US" altLang="zh-TW"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lvl="0" indent="-285750">
              <a:buFont typeface="Arial" panose="020B0604020202020204" pitchFamily="34" charset="0"/>
              <a:buChar char="•"/>
            </a:pPr>
            <a:r>
              <a:rPr lang="zh-TW" altLang="en-US" sz="1600" dirty="0">
                <a:latin typeface="標楷體" panose="03000509000000000000" pitchFamily="65" charset="-120"/>
                <a:ea typeface="標楷體" panose="03000509000000000000" pitchFamily="65" charset="-120"/>
              </a:rPr>
              <a:t>當學生繳交作業後，透過</a:t>
            </a:r>
            <a:r>
              <a:rPr lang="zh-TW" altLang="en-US" sz="1600" dirty="0">
                <a:solidFill>
                  <a:srgbClr val="FF0000"/>
                </a:solidFill>
                <a:latin typeface="標楷體" panose="03000509000000000000" pitchFamily="65" charset="-120"/>
                <a:ea typeface="標楷體" panose="03000509000000000000" pitchFamily="65" charset="-120"/>
              </a:rPr>
              <a:t>各式</a:t>
            </a:r>
            <a:r>
              <a:rPr lang="en-US" altLang="zh-TW" sz="16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DevOps</a:t>
            </a:r>
            <a:r>
              <a:rPr lang="zh-TW" altLang="en-US" sz="1600" dirty="0">
                <a:solidFill>
                  <a:srgbClr val="FF0000"/>
                </a:solidFill>
                <a:latin typeface="標楷體" panose="03000509000000000000" pitchFamily="65" charset="-120"/>
                <a:ea typeface="標楷體" panose="03000509000000000000" pitchFamily="65" charset="-120"/>
              </a:rPr>
              <a:t>工具及撰寫的各式系統開發元件</a:t>
            </a:r>
            <a:r>
              <a:rPr lang="zh-TW" altLang="en-US" sz="1600" dirty="0">
                <a:latin typeface="標楷體" panose="03000509000000000000" pitchFamily="65" charset="-120"/>
                <a:ea typeface="標楷體" panose="03000509000000000000" pitchFamily="65" charset="-120"/>
              </a:rPr>
              <a:t>，擷取學生程式碼的單元測試、品質測試結果以及產生程式碼撰寫的建議。</a:t>
            </a:r>
            <a:endParaRPr lang="en-US" altLang="zh-TW" sz="1600" dirty="0">
              <a:latin typeface="標楷體" panose="03000509000000000000" pitchFamily="65" charset="-120"/>
              <a:ea typeface="標楷體" panose="03000509000000000000" pitchFamily="65" charset="-120"/>
            </a:endParaRPr>
          </a:p>
          <a:p>
            <a:pPr marL="285750" lvl="0" indent="-285750">
              <a:buFont typeface="Arial" panose="020B0604020202020204" pitchFamily="34" charset="0"/>
              <a:buChar char="•"/>
            </a:pPr>
            <a:endParaRPr lang="en-US" sz="1600" dirty="0">
              <a:latin typeface="標楷體" panose="03000509000000000000" pitchFamily="65" charset="-120"/>
              <a:ea typeface="標楷體" panose="03000509000000000000" pitchFamily="65" charset="-120"/>
            </a:endParaRPr>
          </a:p>
          <a:p>
            <a:pPr marL="285750" lvl="0" indent="-285750">
              <a:buFont typeface="Arial" panose="020B0604020202020204" pitchFamily="34" charset="0"/>
              <a:buChar char="•"/>
            </a:pPr>
            <a:r>
              <a:rPr lang="zh-TW" altLang="en-US" sz="1600" dirty="0">
                <a:latin typeface="標楷體" panose="03000509000000000000" pitchFamily="65" charset="-120"/>
                <a:ea typeface="標楷體" panose="03000509000000000000" pitchFamily="65" charset="-120"/>
              </a:rPr>
              <a:t>透過</a:t>
            </a:r>
            <a:r>
              <a:rPr lang="zh-TW" altLang="en-US" sz="1600" dirty="0">
                <a:solidFill>
                  <a:srgbClr val="FF0000"/>
                </a:solidFill>
                <a:latin typeface="標楷體" panose="03000509000000000000" pitchFamily="65" charset="-120"/>
                <a:ea typeface="標楷體" panose="03000509000000000000" pitchFamily="65" charset="-120"/>
              </a:rPr>
              <a:t>儀錶板</a:t>
            </a:r>
            <a:r>
              <a:rPr lang="zh-TW" altLang="en-US" sz="1600" dirty="0">
                <a:latin typeface="標楷體" panose="03000509000000000000" pitchFamily="65" charset="-120"/>
                <a:ea typeface="標楷體" panose="03000509000000000000" pitchFamily="65" charset="-120"/>
              </a:rPr>
              <a:t>將各式檢測結果彙整，並且提供</a:t>
            </a:r>
            <a:r>
              <a:rPr lang="zh-TW" altLang="en-US" sz="1600" dirty="0">
                <a:solidFill>
                  <a:srgbClr val="FF0000"/>
                </a:solidFill>
                <a:latin typeface="標楷體" panose="03000509000000000000" pitchFamily="65" charset="-120"/>
                <a:ea typeface="標楷體" panose="03000509000000000000" pitchFamily="65" charset="-120"/>
              </a:rPr>
              <a:t>曲線圖</a:t>
            </a:r>
            <a:r>
              <a:rPr lang="zh-TW" altLang="en-US" sz="1600" dirty="0">
                <a:latin typeface="標楷體" panose="03000509000000000000" pitchFamily="65" charset="-120"/>
                <a:ea typeface="標楷體" panose="03000509000000000000" pitchFamily="65" charset="-120"/>
              </a:rPr>
              <a:t>及其他系統功能。</a:t>
            </a:r>
            <a:endParaRPr sz="16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089664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6" name="Google Shape;186;p33">
            <a:extLst>
              <a:ext uri="{FF2B5EF4-FFF2-40B4-BE49-F238E27FC236}">
                <a16:creationId xmlns:a16="http://schemas.microsoft.com/office/drawing/2014/main" id="{2AD5A394-1C32-0DB8-A8A5-F4718BC1FF11}"/>
              </a:ext>
            </a:extLst>
          </p:cNvPr>
          <p:cNvSpPr txBox="1">
            <a:spLocks noGrp="1"/>
          </p:cNvSpPr>
          <p:nvPr>
            <p:ph type="title"/>
          </p:nvPr>
        </p:nvSpPr>
        <p:spPr>
          <a:xfrm>
            <a:off x="475786" y="780932"/>
            <a:ext cx="2921619" cy="62784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latin typeface="標楷體" panose="03000509000000000000" pitchFamily="65" charset="-120"/>
                <a:ea typeface="標楷體" panose="03000509000000000000" pitchFamily="65" charset="-120"/>
              </a:rPr>
              <a:t>自動化作業批改流程</a:t>
            </a:r>
            <a:endParaRPr dirty="0">
              <a:latin typeface="標楷體" panose="03000509000000000000" pitchFamily="65" charset="-120"/>
              <a:ea typeface="標楷體" panose="03000509000000000000" pitchFamily="65" charset="-120"/>
            </a:endParaRPr>
          </a:p>
        </p:txBody>
      </p:sp>
      <p:sp>
        <p:nvSpPr>
          <p:cNvPr id="3" name="Google Shape;207;p22">
            <a:extLst>
              <a:ext uri="{FF2B5EF4-FFF2-40B4-BE49-F238E27FC236}">
                <a16:creationId xmlns:a16="http://schemas.microsoft.com/office/drawing/2014/main" id="{6959790B-F0D8-0F94-FE1F-D950A5619543}"/>
              </a:ext>
            </a:extLst>
          </p:cNvPr>
          <p:cNvSpPr txBox="1"/>
          <p:nvPr/>
        </p:nvSpPr>
        <p:spPr>
          <a:xfrm>
            <a:off x="475786" y="1228338"/>
            <a:ext cx="7865326" cy="677078"/>
          </a:xfrm>
          <a:prstGeom prst="rect">
            <a:avLst/>
          </a:prstGeom>
          <a:noFill/>
          <a:ln>
            <a:noFill/>
          </a:ln>
        </p:spPr>
        <p:txBody>
          <a:bodyPr spcFirstLastPara="1" wrap="square" lIns="91425" tIns="91425" rIns="91425" bIns="91425" anchor="t" anchorCtr="0">
            <a:spAutoFit/>
          </a:bodyPr>
          <a:lstStyle/>
          <a:p>
            <a:pPr lvl="0"/>
            <a:r>
              <a:rPr lang="zh-TW" sz="1600" dirty="0">
                <a:latin typeface="標楷體" panose="03000509000000000000" pitchFamily="65" charset="-120"/>
                <a:ea typeface="標楷體" panose="03000509000000000000" pitchFamily="65" charset="-120"/>
              </a:rPr>
              <a:t>以下是</a:t>
            </a:r>
            <a:r>
              <a:rPr lang="zh-TW" altLang="en-US" sz="1600" dirty="0">
                <a:latin typeface="標楷體" panose="03000509000000000000" pitchFamily="65" charset="-120"/>
                <a:ea typeface="標楷體" panose="03000509000000000000" pitchFamily="65" charset="-120"/>
              </a:rPr>
              <a:t>作業批改的控制</a:t>
            </a:r>
            <a:r>
              <a:rPr lang="zh-TW" sz="1600" dirty="0">
                <a:latin typeface="標楷體" panose="03000509000000000000" pitchFamily="65" charset="-120"/>
                <a:ea typeface="標楷體" panose="03000509000000000000" pitchFamily="65" charset="-120"/>
              </a:rPr>
              <a:t>流程圖，其中學生</a:t>
            </a:r>
            <a:r>
              <a:rPr lang="zh-TW" altLang="zh-TW" sz="1600" dirty="0">
                <a:latin typeface="標楷體" panose="03000509000000000000" pitchFamily="65" charset="-120"/>
                <a:ea typeface="標楷體" panose="03000509000000000000" pitchFamily="65" charset="-120"/>
              </a:rPr>
              <a:t>作業</a:t>
            </a:r>
            <a:r>
              <a:rPr lang="zh-TW" altLang="en-US" sz="1600" dirty="0">
                <a:latin typeface="標楷體" panose="03000509000000000000" pitchFamily="65" charset="-120"/>
                <a:ea typeface="標楷體" panose="03000509000000000000" pitchFamily="65" charset="-120"/>
              </a:rPr>
              <a:t>的</a:t>
            </a:r>
            <a:r>
              <a:rPr lang="zh-TW" sz="1600" dirty="0">
                <a:latin typeface="標楷體" panose="03000509000000000000" pitchFamily="65" charset="-120"/>
                <a:ea typeface="標楷體" panose="03000509000000000000" pitchFamily="65" charset="-120"/>
              </a:rPr>
              <a:t>繳交</a:t>
            </a:r>
            <a:r>
              <a:rPr lang="zh-TW" altLang="en-US" sz="1600" dirty="0">
                <a:latin typeface="標楷體" panose="03000509000000000000" pitchFamily="65" charset="-120"/>
                <a:ea typeface="標楷體" panose="03000509000000000000" pitchFamily="65" charset="-120"/>
              </a:rPr>
              <a:t>、</a:t>
            </a:r>
            <a:r>
              <a:rPr lang="zh-TW" sz="1600" dirty="0">
                <a:latin typeface="標楷體" panose="03000509000000000000" pitchFamily="65" charset="-120"/>
                <a:ea typeface="標楷體" panose="03000509000000000000" pitchFamily="65" charset="-120"/>
              </a:rPr>
              <a:t>批改</a:t>
            </a:r>
            <a:r>
              <a:rPr lang="zh-TW" altLang="en-US" sz="1600" dirty="0">
                <a:latin typeface="標楷體" panose="03000509000000000000" pitchFamily="65" charset="-120"/>
                <a:ea typeface="標楷體" panose="03000509000000000000" pitchFamily="65" charset="-120"/>
              </a:rPr>
              <a:t>及結果顯示</a:t>
            </a:r>
            <a:r>
              <a:rPr lang="zh-TW" sz="1600" dirty="0">
                <a:latin typeface="標楷體" panose="03000509000000000000" pitchFamily="65" charset="-120"/>
                <a:ea typeface="標楷體" panose="03000509000000000000" pitchFamily="65" charset="-120"/>
              </a:rPr>
              <a:t>分別對應</a:t>
            </a:r>
            <a:r>
              <a:rPr lang="zh-TW" sz="1600" dirty="0">
                <a:latin typeface="Times New Roman" panose="02020603050405020304" pitchFamily="18" charset="0"/>
                <a:ea typeface="標楷體" panose="03000509000000000000" pitchFamily="65" charset="-120"/>
                <a:cs typeface="Times New Roman" panose="02020603050405020304" pitchFamily="18" charset="0"/>
              </a:rPr>
              <a:t>DevOps</a:t>
            </a:r>
            <a:r>
              <a:rPr lang="zh-TW" sz="1600" dirty="0">
                <a:latin typeface="標楷體" panose="03000509000000000000" pitchFamily="65" charset="-120"/>
                <a:ea typeface="標楷體" panose="03000509000000000000" pitchFamily="65" charset="-120"/>
              </a:rPr>
              <a:t>中的</a:t>
            </a:r>
            <a:r>
              <a:rPr lang="zh-TW" altLang="en-US" sz="1600" dirty="0">
                <a:latin typeface="標楷體" panose="03000509000000000000" pitchFamily="65" charset="-120"/>
                <a:ea typeface="標楷體" panose="03000509000000000000" pitchFamily="65" charset="-120"/>
              </a:rPr>
              <a:t>版本控制</a:t>
            </a:r>
            <a:r>
              <a:rPr lang="zh-TW" sz="1600" dirty="0">
                <a:latin typeface="標楷體" panose="03000509000000000000" pitchFamily="65" charset="-120"/>
                <a:ea typeface="標楷體" panose="03000509000000000000" pitchFamily="65" charset="-120"/>
              </a:rPr>
              <a:t>、程式碼、建置、測試</a:t>
            </a:r>
            <a:r>
              <a:rPr lang="zh-TW" altLang="en-US" sz="1600" dirty="0">
                <a:latin typeface="標楷體" panose="03000509000000000000" pitchFamily="65" charset="-120"/>
                <a:ea typeface="標楷體" panose="03000509000000000000" pitchFamily="65" charset="-120"/>
              </a:rPr>
              <a:t>、監測</a:t>
            </a:r>
            <a:r>
              <a:rPr lang="zh-TW" sz="1600" dirty="0">
                <a:latin typeface="標楷體" panose="03000509000000000000" pitchFamily="65" charset="-120"/>
                <a:ea typeface="標楷體" panose="03000509000000000000" pitchFamily="65" charset="-120"/>
              </a:rPr>
              <a:t>。</a:t>
            </a:r>
            <a:endParaRPr sz="1600" dirty="0">
              <a:latin typeface="標楷體" panose="03000509000000000000" pitchFamily="65" charset="-120"/>
              <a:ea typeface="標楷體" panose="03000509000000000000" pitchFamily="65" charset="-120"/>
            </a:endParaRPr>
          </a:p>
        </p:txBody>
      </p:sp>
      <p:sp>
        <p:nvSpPr>
          <p:cNvPr id="4" name="矩形: 剪去對角角落 3">
            <a:extLst>
              <a:ext uri="{FF2B5EF4-FFF2-40B4-BE49-F238E27FC236}">
                <a16:creationId xmlns:a16="http://schemas.microsoft.com/office/drawing/2014/main" id="{E46E0674-0816-A3B6-08B4-126EF80AC0C1}"/>
              </a:ext>
            </a:extLst>
          </p:cNvPr>
          <p:cNvSpPr/>
          <p:nvPr/>
        </p:nvSpPr>
        <p:spPr>
          <a:xfrm>
            <a:off x="5817950" y="2571849"/>
            <a:ext cx="345150" cy="258285"/>
          </a:xfrm>
          <a:prstGeom prst="snip2DiagRect">
            <a:avLst>
              <a:gd name="adj1" fmla="val 39765"/>
              <a:gd name="adj2" fmla="val 40201"/>
            </a:avLst>
          </a:prstGeom>
          <a:solidFill>
            <a:srgbClr val="FFC000"/>
          </a:solidFill>
          <a:ln w="12700" cap="flat" cmpd="sng" algn="ctr">
            <a:solidFill>
              <a:srgbClr val="FFC000">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dirty="0">
              <a:ln>
                <a:noFill/>
              </a:ln>
              <a:solidFill>
                <a:prstClr val="white"/>
              </a:solidFill>
              <a:effectLst/>
              <a:uLnTx/>
              <a:uFillTx/>
              <a:latin typeface="Arial" panose="020B0604020202020204"/>
              <a:ea typeface="微軟正黑體" panose="020B0604030504040204" pitchFamily="34" charset="-120"/>
              <a:cs typeface="+mn-cs"/>
            </a:endParaRPr>
          </a:p>
        </p:txBody>
      </p:sp>
      <p:sp>
        <p:nvSpPr>
          <p:cNvPr id="7" name="文字方塊 6">
            <a:extLst>
              <a:ext uri="{FF2B5EF4-FFF2-40B4-BE49-F238E27FC236}">
                <a16:creationId xmlns:a16="http://schemas.microsoft.com/office/drawing/2014/main" id="{17AFB956-8241-20A4-E739-68C809B4757C}"/>
              </a:ext>
            </a:extLst>
          </p:cNvPr>
          <p:cNvSpPr txBox="1"/>
          <p:nvPr/>
        </p:nvSpPr>
        <p:spPr>
          <a:xfrm>
            <a:off x="6106198" y="2556708"/>
            <a:ext cx="1154534" cy="276999"/>
          </a:xfrm>
          <a:prstGeom prst="rect">
            <a:avLst/>
          </a:prstGeom>
          <a:noFill/>
        </p:spPr>
        <p:txBody>
          <a:bodyPr wrap="square" rtlCol="0">
            <a:spAutoFit/>
          </a:bodyPr>
          <a:lstStyle/>
          <a:p>
            <a:r>
              <a:rPr lang="zh-TW" altLang="en-US" sz="1200" dirty="0">
                <a:latin typeface="Times New Roman" panose="02020603050405020304" pitchFamily="18" charset="0"/>
                <a:ea typeface="標楷體" panose="03000509000000000000" pitchFamily="65" charset="-120"/>
                <a:cs typeface="Times New Roman" panose="02020603050405020304" pitchFamily="18" charset="0"/>
              </a:rPr>
              <a:t>：資料庫</a:t>
            </a:r>
          </a:p>
        </p:txBody>
      </p:sp>
      <p:sp>
        <p:nvSpPr>
          <p:cNvPr id="8" name="矩形 7">
            <a:extLst>
              <a:ext uri="{FF2B5EF4-FFF2-40B4-BE49-F238E27FC236}">
                <a16:creationId xmlns:a16="http://schemas.microsoft.com/office/drawing/2014/main" id="{4DE87DEC-81FB-18E2-0581-EF19E914462F}"/>
              </a:ext>
            </a:extLst>
          </p:cNvPr>
          <p:cNvSpPr/>
          <p:nvPr/>
        </p:nvSpPr>
        <p:spPr>
          <a:xfrm>
            <a:off x="5834624" y="3009486"/>
            <a:ext cx="315982" cy="190209"/>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dirty="0">
              <a:ln>
                <a:noFill/>
              </a:ln>
              <a:solidFill>
                <a:prstClr val="white"/>
              </a:solidFill>
              <a:effectLst/>
              <a:uLnTx/>
              <a:uFillTx/>
              <a:latin typeface="Arial" panose="020B0604020202020204"/>
              <a:ea typeface="微軟正黑體" panose="020B0604030504040204" pitchFamily="34" charset="-120"/>
              <a:cs typeface="+mn-cs"/>
            </a:endParaRPr>
          </a:p>
        </p:txBody>
      </p:sp>
      <p:sp>
        <p:nvSpPr>
          <p:cNvPr id="9" name="文字方塊 8">
            <a:extLst>
              <a:ext uri="{FF2B5EF4-FFF2-40B4-BE49-F238E27FC236}">
                <a16:creationId xmlns:a16="http://schemas.microsoft.com/office/drawing/2014/main" id="{EB6EC4FB-3C24-EFC8-9951-3BA163975DC1}"/>
              </a:ext>
            </a:extLst>
          </p:cNvPr>
          <p:cNvSpPr txBox="1"/>
          <p:nvPr/>
        </p:nvSpPr>
        <p:spPr>
          <a:xfrm>
            <a:off x="6106198" y="2950701"/>
            <a:ext cx="1538661" cy="276999"/>
          </a:xfrm>
          <a:prstGeom prst="rect">
            <a:avLst/>
          </a:prstGeom>
          <a:noFill/>
        </p:spPr>
        <p:txBody>
          <a:bodyPr wrap="square" rtlCol="0">
            <a:spAutoFit/>
          </a:bodyPr>
          <a:lstStyle/>
          <a:p>
            <a:r>
              <a:rPr lang="zh-TW" altLang="en-US" sz="12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200" dirty="0">
                <a:latin typeface="Times New Roman" panose="02020603050405020304" pitchFamily="18" charset="0"/>
                <a:ea typeface="標楷體" panose="03000509000000000000" pitchFamily="65" charset="-120"/>
                <a:cs typeface="Times New Roman" panose="02020603050405020304" pitchFamily="18" charset="0"/>
              </a:rPr>
              <a:t>DevOps</a:t>
            </a:r>
            <a:r>
              <a:rPr lang="zh-TW" altLang="en-US" sz="1200" dirty="0">
                <a:latin typeface="Times New Roman" panose="02020603050405020304" pitchFamily="18" charset="0"/>
                <a:ea typeface="標楷體" panose="03000509000000000000" pitchFamily="65" charset="-120"/>
                <a:cs typeface="Times New Roman" panose="02020603050405020304" pitchFamily="18" charset="0"/>
              </a:rPr>
              <a:t>工具</a:t>
            </a:r>
          </a:p>
        </p:txBody>
      </p:sp>
      <p:sp>
        <p:nvSpPr>
          <p:cNvPr id="12" name="橢圓 11">
            <a:extLst>
              <a:ext uri="{FF2B5EF4-FFF2-40B4-BE49-F238E27FC236}">
                <a16:creationId xmlns:a16="http://schemas.microsoft.com/office/drawing/2014/main" id="{AC2E1791-B1F6-5DE3-2309-DDA092C1EEFD}"/>
              </a:ext>
            </a:extLst>
          </p:cNvPr>
          <p:cNvSpPr/>
          <p:nvPr/>
        </p:nvSpPr>
        <p:spPr>
          <a:xfrm>
            <a:off x="5817950" y="3439678"/>
            <a:ext cx="293393" cy="276999"/>
          </a:xfrm>
          <a:prstGeom prst="ellipse">
            <a:avLst/>
          </a:prstGeom>
          <a:solidFill>
            <a:srgbClr val="70AD47"/>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Arial" panose="020B0604020202020204"/>
              <a:ea typeface="微軟正黑體" panose="020B0604030504040204" pitchFamily="34" charset="-120"/>
              <a:cs typeface="+mn-cs"/>
            </a:endParaRPr>
          </a:p>
        </p:txBody>
      </p:sp>
      <p:sp>
        <p:nvSpPr>
          <p:cNvPr id="13" name="文字方塊 12">
            <a:extLst>
              <a:ext uri="{FF2B5EF4-FFF2-40B4-BE49-F238E27FC236}">
                <a16:creationId xmlns:a16="http://schemas.microsoft.com/office/drawing/2014/main" id="{115B43C7-919E-8F35-C4A7-B13F7FEBE888}"/>
              </a:ext>
            </a:extLst>
          </p:cNvPr>
          <p:cNvSpPr txBox="1"/>
          <p:nvPr/>
        </p:nvSpPr>
        <p:spPr>
          <a:xfrm>
            <a:off x="6106198" y="3403479"/>
            <a:ext cx="1890515" cy="276999"/>
          </a:xfrm>
          <a:prstGeom prst="rect">
            <a:avLst/>
          </a:prstGeom>
          <a:noFill/>
        </p:spPr>
        <p:txBody>
          <a:bodyPr wrap="square" rtlCol="0">
            <a:spAutoFit/>
          </a:bodyPr>
          <a:lstStyle/>
          <a:p>
            <a:r>
              <a:rPr lang="zh-TW" altLang="en-US" sz="1200" dirty="0">
                <a:latin typeface="Times New Roman" panose="02020603050405020304" pitchFamily="18" charset="0"/>
                <a:ea typeface="標楷體" panose="03000509000000000000" pitchFamily="65" charset="-120"/>
                <a:cs typeface="Times New Roman" panose="02020603050405020304" pitchFamily="18" charset="0"/>
              </a:rPr>
              <a:t>：版本控制工具</a:t>
            </a:r>
          </a:p>
        </p:txBody>
      </p:sp>
      <p:sp>
        <p:nvSpPr>
          <p:cNvPr id="20" name="橢圓 19">
            <a:extLst>
              <a:ext uri="{FF2B5EF4-FFF2-40B4-BE49-F238E27FC236}">
                <a16:creationId xmlns:a16="http://schemas.microsoft.com/office/drawing/2014/main" id="{3CB8B146-FD17-5C74-A145-4CACC79B9938}"/>
              </a:ext>
            </a:extLst>
          </p:cNvPr>
          <p:cNvSpPr/>
          <p:nvPr/>
        </p:nvSpPr>
        <p:spPr>
          <a:xfrm>
            <a:off x="5797637" y="3864898"/>
            <a:ext cx="385776" cy="252231"/>
          </a:xfrm>
          <a:prstGeom prst="ellipse">
            <a:avLst/>
          </a:prstGeom>
          <a:solidFill>
            <a:srgbClr val="59C0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1"/>
              </a:solidFill>
            </a:endParaRPr>
          </a:p>
        </p:txBody>
      </p:sp>
      <p:sp>
        <p:nvSpPr>
          <p:cNvPr id="21" name="文字方塊 20">
            <a:extLst>
              <a:ext uri="{FF2B5EF4-FFF2-40B4-BE49-F238E27FC236}">
                <a16:creationId xmlns:a16="http://schemas.microsoft.com/office/drawing/2014/main" id="{88D687CF-F8DE-1D11-7264-ACFA6239F897}"/>
              </a:ext>
            </a:extLst>
          </p:cNvPr>
          <p:cNvSpPr txBox="1"/>
          <p:nvPr/>
        </p:nvSpPr>
        <p:spPr>
          <a:xfrm>
            <a:off x="6114919" y="3856257"/>
            <a:ext cx="1890515" cy="276999"/>
          </a:xfrm>
          <a:prstGeom prst="rect">
            <a:avLst/>
          </a:prstGeom>
          <a:noFill/>
        </p:spPr>
        <p:txBody>
          <a:bodyPr wrap="square" rtlCol="0">
            <a:spAutoFit/>
          </a:bodyPr>
          <a:lstStyle/>
          <a:p>
            <a:r>
              <a:rPr lang="zh-TW" altLang="en-US" sz="1200" dirty="0">
                <a:latin typeface="Times New Roman" panose="02020603050405020304" pitchFamily="18" charset="0"/>
                <a:ea typeface="標楷體" panose="03000509000000000000" pitchFamily="65" charset="-120"/>
                <a:cs typeface="Times New Roman" panose="02020603050405020304" pitchFamily="18" charset="0"/>
              </a:rPr>
              <a:t>：儀錶板</a:t>
            </a:r>
          </a:p>
        </p:txBody>
      </p:sp>
      <p:sp>
        <p:nvSpPr>
          <p:cNvPr id="5" name="文字方塊 4">
            <a:extLst>
              <a:ext uri="{FF2B5EF4-FFF2-40B4-BE49-F238E27FC236}">
                <a16:creationId xmlns:a16="http://schemas.microsoft.com/office/drawing/2014/main" id="{E8343849-143B-CF98-A153-F8BAB8AE57D5}"/>
              </a:ext>
            </a:extLst>
          </p:cNvPr>
          <p:cNvSpPr txBox="1"/>
          <p:nvPr/>
        </p:nvSpPr>
        <p:spPr>
          <a:xfrm>
            <a:off x="8361556" y="4686301"/>
            <a:ext cx="708965" cy="307777"/>
          </a:xfrm>
          <a:prstGeom prst="rect">
            <a:avLst/>
          </a:prstGeom>
          <a:noFill/>
        </p:spPr>
        <p:txBody>
          <a:bodyPr wrap="square" rtlCol="0">
            <a:spAutoFit/>
          </a:bodyPr>
          <a:lstStyle/>
          <a:p>
            <a:pPr algn="ctr"/>
            <a:r>
              <a:rPr lang="en-US" altLang="zh-TW" dirty="0">
                <a:solidFill>
                  <a:schemeClr val="tx1"/>
                </a:solidFill>
              </a:rPr>
              <a:t>8</a:t>
            </a:r>
            <a:endParaRPr lang="zh-TW" altLang="en-US" dirty="0">
              <a:solidFill>
                <a:schemeClr val="tx1"/>
              </a:solidFill>
            </a:endParaRPr>
          </a:p>
        </p:txBody>
      </p:sp>
      <p:sp>
        <p:nvSpPr>
          <p:cNvPr id="22" name="文字方塊 21">
            <a:extLst>
              <a:ext uri="{FF2B5EF4-FFF2-40B4-BE49-F238E27FC236}">
                <a16:creationId xmlns:a16="http://schemas.microsoft.com/office/drawing/2014/main" id="{B58D6D93-15C0-F7FD-12E4-00D156E7F6D8}"/>
              </a:ext>
            </a:extLst>
          </p:cNvPr>
          <p:cNvSpPr txBox="1"/>
          <p:nvPr/>
        </p:nvSpPr>
        <p:spPr>
          <a:xfrm>
            <a:off x="6109785" y="2127756"/>
            <a:ext cx="1538661" cy="276999"/>
          </a:xfrm>
          <a:prstGeom prst="rect">
            <a:avLst/>
          </a:prstGeom>
          <a:noFill/>
        </p:spPr>
        <p:txBody>
          <a:bodyPr wrap="square" rtlCol="0">
            <a:spAutoFit/>
          </a:bodyPr>
          <a:lstStyle/>
          <a:p>
            <a:r>
              <a:rPr lang="zh-TW" altLang="en-US" sz="12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200" dirty="0">
                <a:latin typeface="Times New Roman" panose="02020603050405020304" pitchFamily="18" charset="0"/>
                <a:ea typeface="標楷體" panose="03000509000000000000" pitchFamily="65" charset="-120"/>
                <a:cs typeface="Times New Roman" panose="02020603050405020304" pitchFamily="18" charset="0"/>
              </a:rPr>
              <a:t>DevOps</a:t>
            </a:r>
            <a:r>
              <a:rPr lang="zh-TW" altLang="en-US" sz="1200" dirty="0">
                <a:latin typeface="Times New Roman" panose="02020603050405020304" pitchFamily="18" charset="0"/>
                <a:ea typeface="標楷體" panose="03000509000000000000" pitchFamily="65" charset="-120"/>
                <a:cs typeface="Times New Roman" panose="02020603050405020304" pitchFamily="18" charset="0"/>
              </a:rPr>
              <a:t>流程 </a:t>
            </a:r>
          </a:p>
        </p:txBody>
      </p:sp>
      <p:sp>
        <p:nvSpPr>
          <p:cNvPr id="28" name="箭號: 向右 27">
            <a:extLst>
              <a:ext uri="{FF2B5EF4-FFF2-40B4-BE49-F238E27FC236}">
                <a16:creationId xmlns:a16="http://schemas.microsoft.com/office/drawing/2014/main" id="{CF72E59E-05B4-D364-C6AA-C327859B921C}"/>
              </a:ext>
            </a:extLst>
          </p:cNvPr>
          <p:cNvSpPr/>
          <p:nvPr/>
        </p:nvSpPr>
        <p:spPr>
          <a:xfrm>
            <a:off x="5768565" y="2109200"/>
            <a:ext cx="443920" cy="348010"/>
          </a:xfrm>
          <a:prstGeom prst="rightArrow">
            <a:avLst/>
          </a:prstGeom>
          <a:solidFill>
            <a:srgbClr val="CFD5EA"/>
          </a:solidFill>
          <a:ln>
            <a:solidFill>
              <a:srgbClr val="FDFE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42" name="圖片 41">
            <a:extLst>
              <a:ext uri="{FF2B5EF4-FFF2-40B4-BE49-F238E27FC236}">
                <a16:creationId xmlns:a16="http://schemas.microsoft.com/office/drawing/2014/main" id="{CD702438-02F7-6F4E-77A4-40EE199459D4}"/>
              </a:ext>
            </a:extLst>
          </p:cNvPr>
          <p:cNvPicPr>
            <a:picLocks noChangeAspect="1"/>
          </p:cNvPicPr>
          <p:nvPr/>
        </p:nvPicPr>
        <p:blipFill>
          <a:blip r:embed="rId3"/>
          <a:stretch>
            <a:fillRect/>
          </a:stretch>
        </p:blipFill>
        <p:spPr>
          <a:xfrm>
            <a:off x="620486" y="1892873"/>
            <a:ext cx="4400550" cy="2260036"/>
          </a:xfrm>
          <a:prstGeom prst="rect">
            <a:avLst/>
          </a:prstGeom>
        </p:spPr>
      </p:pic>
    </p:spTree>
  </p:cSld>
  <p:clrMapOvr>
    <a:masterClrMapping/>
  </p:clrMapOvr>
</p:sld>
</file>

<file path=ppt/theme/theme1.xml><?xml version="1.0" encoding="utf-8"?>
<a:theme xmlns:a="http://schemas.openxmlformats.org/drawingml/2006/main" name="Brush Background by Slidesgo">
  <a:themeElements>
    <a:clrScheme name="Simple Light">
      <a:dk1>
        <a:srgbClr val="000000"/>
      </a:dk1>
      <a:lt1>
        <a:srgbClr val="FFFFFF"/>
      </a:lt1>
      <a:dk2>
        <a:srgbClr val="595959"/>
      </a:dk2>
      <a:lt2>
        <a:srgbClr val="EEEEEE"/>
      </a:lt2>
      <a:accent1>
        <a:srgbClr val="DAF0D2"/>
      </a:accent1>
      <a:accent2>
        <a:srgbClr val="B6D7A8"/>
      </a:accent2>
      <a:accent3>
        <a:srgbClr val="93C47D"/>
      </a:accent3>
      <a:accent4>
        <a:srgbClr val="93C47D"/>
      </a:accent4>
      <a:accent5>
        <a:srgbClr val="6AA84F"/>
      </a:accent5>
      <a:accent6>
        <a:srgbClr val="47862C"/>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1290</Words>
  <Application>Microsoft Office PowerPoint</Application>
  <PresentationFormat>如螢幕大小 (16:9)</PresentationFormat>
  <Paragraphs>203</Paragraphs>
  <Slides>27</Slides>
  <Notes>22</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27</vt:i4>
      </vt:variant>
    </vt:vector>
  </HeadingPairs>
  <TitlesOfParts>
    <vt:vector size="34" baseType="lpstr">
      <vt:lpstr>Red Hat Display</vt:lpstr>
      <vt:lpstr>Karla</vt:lpstr>
      <vt:lpstr>Times New Roman</vt:lpstr>
      <vt:lpstr>標楷體</vt:lpstr>
      <vt:lpstr>標楷體</vt:lpstr>
      <vt:lpstr>Arial</vt:lpstr>
      <vt:lpstr>Brush Background by Slidesgo</vt:lpstr>
      <vt:lpstr>國立臺中教育大學資訊工程學系112級資訊專題 NTCU-CS-PRJ-112-08  基於DevOps之程式作業品質測試分析系統</vt:lpstr>
      <vt:lpstr>目錄</vt:lpstr>
      <vt:lpstr>專題動機</vt:lpstr>
      <vt:lpstr>專題動機</vt:lpstr>
      <vt:lpstr>02</vt:lpstr>
      <vt:lpstr>與其他系統的功能比較</vt:lpstr>
      <vt:lpstr>03</vt:lpstr>
      <vt:lpstr>系統構想</vt:lpstr>
      <vt:lpstr>自動化作業批改流程</vt:lpstr>
      <vt:lpstr>系統開發元件</vt:lpstr>
      <vt:lpstr>Jenkins Pipeline Script</vt:lpstr>
      <vt:lpstr>SonarQube Report Analyzer</vt:lpstr>
      <vt:lpstr>Test File Generator</vt:lpstr>
      <vt:lpstr>系統題目庫</vt:lpstr>
      <vt:lpstr>PowerPoint 簡報</vt:lpstr>
      <vt:lpstr>PowerPoint 簡報</vt:lpstr>
      <vt:lpstr>PowerPoint 簡報</vt:lpstr>
      <vt:lpstr>PowerPoint 簡報</vt:lpstr>
      <vt:lpstr>PowerPoint 簡報</vt:lpstr>
      <vt:lpstr>PowerPoint 簡報</vt:lpstr>
      <vt:lpstr>04</vt:lpstr>
      <vt:lpstr>01</vt:lpstr>
      <vt:lpstr>PowerPoint 簡報</vt:lpstr>
      <vt:lpstr>PowerPoint 簡報</vt:lpstr>
      <vt:lpstr>PowerPoint 簡報</vt:lpstr>
      <vt:lpstr>05</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國立臺中教育大學資訊工程學系112級資訊專題 NTCU-CS-PRJ-112-08  基於DevOps之程式作業品質測試分析系統</dc:title>
  <cp:lastModifiedBy>冠銘</cp:lastModifiedBy>
  <cp:revision>46</cp:revision>
  <dcterms:modified xsi:type="dcterms:W3CDTF">2022-12-04T14:19:26Z</dcterms:modified>
</cp:coreProperties>
</file>