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8" r:id="rId9"/>
    <p:sldId id="269" r:id="rId10"/>
    <p:sldId id="265" r:id="rId11"/>
    <p:sldId id="264" r:id="rId12"/>
    <p:sldId id="266" r:id="rId13"/>
    <p:sldId id="25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C89"/>
    <a:srgbClr val="E22657"/>
    <a:srgbClr val="E72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CDBDC-A422-4503-B1E0-7F562C66B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68FC06-3810-4F60-A254-1EAAB1C42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22C95-A263-4F74-AF6C-0770C679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E923C-7975-43DC-864C-EC2D0EB5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B4E3B0-44B8-4CEC-8F3E-E04E5EDD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1C4E0-7AF0-41C4-8814-2FBBECA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961084-161B-41A4-809F-E10C989D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CD262B-4C4C-44A6-8F7A-37EE27F9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1D74BD-6626-4819-B1D8-B033C6C8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D6102-E501-4B26-8931-37C15F4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2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AB952C-9C9A-4E4B-84DB-5ECCB8517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CFD1F9-0950-4F09-A26C-F648FF49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B6AB4A-E9AD-43F6-BD4D-D6F490E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FC4C5A-8618-4A30-94DD-B45A981A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20694C-E7C2-4C27-B1CC-2F2B2EBD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9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3E1EA-F001-42A8-97A4-BE6EE2D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3E982-F3EB-4A28-A33C-E0D46176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4B557-D0B8-4847-A474-FFCFB222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00D3C1-843F-479C-920D-04041AAF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A166B2-06DE-41B9-B120-2A1B767A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0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1D89B-FEBC-426B-B257-917A6EF1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CB172-999B-4C66-9AB6-17354156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0DED35-7591-4228-8F5C-5713C7C1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C259C-6DE2-4FF9-BD2E-7B9E6360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D75575-5532-40D5-B54B-8F571E1A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48D53-0D4A-44B1-89FB-A3DA7CCD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A40BE-9537-46FA-A64B-7FDBD8801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D934FD-4E04-44C1-8E48-51D4B71D8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BE106F-18FD-4248-9720-0CF3AAC9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00C0F6-7AB3-40F5-905B-DD2DFF69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E68133-7C03-4D95-844A-B0C2D9E6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6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D8095-8DB5-4EE4-BFFC-389C20AB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468086-9F4D-44CC-A13C-59544AA7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2543DE-0E03-4D8A-ABA4-EBFDB7C2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0C11BF-B6A0-454E-90D4-A398CD3F8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171CC9E-E818-4DE6-B778-73AD32283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22BA5F-1C32-4D2D-8DE0-6CF21262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C63E9A-D25E-44EC-BA04-D5AE2E6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C7267-45D8-4138-812C-DA00209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1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6A093C-74E5-41A4-8385-40DAC189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39DAB9-332E-4C3D-8166-7C7BDE4E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8DC1DB-F1D9-45DC-A8A1-1878C096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8C3EE2-6B3F-47A1-95E6-1D089443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3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00F815-B47A-4520-8F9D-EA0585BE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E7428A-0241-4DAF-BD33-6D2BF08F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60FCDA-D68A-44EB-A0CE-077906C8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F2A8D-8244-4AFE-9E73-F661ADCA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D4392-F213-4F29-B678-A5832505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949D6A-268F-4A94-B333-B27FD177E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B7927B-85D5-4942-A3EE-6B6B601B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48A04E-3E59-4394-8447-77CC7315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10F504-D280-425C-8FC2-16431A2A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5C901-FE95-4CE0-ACE1-5C9C3620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5A5BFC-545B-4F11-8FB0-722124C85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D3498B-9E5F-4430-9F1D-FEF03AEA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83CC15-7C72-4E9C-B9E8-F0119FA0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393BE-0CD3-4F7C-8950-87B2F32F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1A3F2-3CDE-480F-93DD-82CFFF8C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EE90D2-76D0-429A-AC13-CF85FCA7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C0D0C4-0EC0-45FA-A7D9-1EB662BB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29453-A9A9-40E5-A8FA-95C874106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BA96-7E30-4652-80A4-910EA943EC06}" type="datetimeFigureOut">
              <a:rPr lang="zh-TW" altLang="en-US" smtClean="0"/>
              <a:t>2022/5/9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05B446-3A4F-426D-83BD-C991684D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D46A8F-4013-4873-A031-599F0E99C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5B24-C694-4CE0-A90C-49638BA7D1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5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2B13D5E-8D78-4DDA-894D-94B660873A27}"/>
              </a:ext>
            </a:extLst>
          </p:cNvPr>
          <p:cNvSpPr/>
          <p:nvPr/>
        </p:nvSpPr>
        <p:spPr>
          <a:xfrm>
            <a:off x="1422398" y="749373"/>
            <a:ext cx="8672945" cy="436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F010B3-1D22-4471-B625-96C0519246A9}"/>
              </a:ext>
            </a:extLst>
          </p:cNvPr>
          <p:cNvSpPr/>
          <p:nvPr/>
        </p:nvSpPr>
        <p:spPr>
          <a:xfrm>
            <a:off x="5089235" y="3678526"/>
            <a:ext cx="1339273" cy="424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Login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9E49C4-7523-438A-8A2A-326A5361D822}"/>
              </a:ext>
            </a:extLst>
          </p:cNvPr>
          <p:cNvSpPr/>
          <p:nvPr/>
        </p:nvSpPr>
        <p:spPr>
          <a:xfrm>
            <a:off x="4313382" y="2004291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E002B7-1F26-4ED7-8AC0-B78EC90F8C3F}"/>
              </a:ext>
            </a:extLst>
          </p:cNvPr>
          <p:cNvSpPr/>
          <p:nvPr/>
        </p:nvSpPr>
        <p:spPr>
          <a:xfrm>
            <a:off x="4313382" y="2733964"/>
            <a:ext cx="2890982" cy="397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5D7F09-D5F0-4AC3-9700-85BB7D70434C}"/>
              </a:ext>
            </a:extLst>
          </p:cNvPr>
          <p:cNvSpPr txBox="1"/>
          <p:nvPr/>
        </p:nvSpPr>
        <p:spPr>
          <a:xfrm>
            <a:off x="3475181" y="2021313"/>
            <a:ext cx="113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 :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A4D9DDB-BCA4-4F0D-91F1-42CDE5A8A33B}"/>
              </a:ext>
            </a:extLst>
          </p:cNvPr>
          <p:cNvSpPr txBox="1"/>
          <p:nvPr/>
        </p:nvSpPr>
        <p:spPr>
          <a:xfrm>
            <a:off x="3108037" y="2774445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Password: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9B711B6-C4CE-4224-A84A-37CF6E62B0F8}"/>
              </a:ext>
            </a:extLst>
          </p:cNvPr>
          <p:cNvSpPr txBox="1"/>
          <p:nvPr/>
        </p:nvSpPr>
        <p:spPr>
          <a:xfrm>
            <a:off x="1293091" y="5347855"/>
            <a:ext cx="880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系統登入介面，若登入帳號為老師，系統會將頁面導向管理者頁面，若登入帳號為學生，則會進入使用者介面。</a:t>
            </a:r>
          </a:p>
        </p:txBody>
      </p:sp>
    </p:spTree>
    <p:extLst>
      <p:ext uri="{BB962C8B-B14F-4D97-AF65-F5344CB8AC3E}">
        <p14:creationId xmlns:p14="http://schemas.microsoft.com/office/powerpoint/2010/main" val="114714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731437" y="907069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C54D2A3-CCC1-4AB3-AFAB-7FF4C7170003}"/>
              </a:ext>
            </a:extLst>
          </p:cNvPr>
          <p:cNvSpPr/>
          <p:nvPr/>
        </p:nvSpPr>
        <p:spPr>
          <a:xfrm>
            <a:off x="3909850" y="4315025"/>
            <a:ext cx="1371600" cy="531845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選擇題目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882FF02-4063-4960-B808-BE22A279C725}"/>
              </a:ext>
            </a:extLst>
          </p:cNvPr>
          <p:cNvSpPr/>
          <p:nvPr/>
        </p:nvSpPr>
        <p:spPr>
          <a:xfrm>
            <a:off x="2103020" y="4309976"/>
            <a:ext cx="1371600" cy="531845"/>
          </a:xfrm>
          <a:prstGeom prst="roundRect">
            <a:avLst/>
          </a:prstGeom>
          <a:solidFill>
            <a:schemeClr val="accent6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自行出題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3AD43E-7C24-463D-9047-D658E8A22186}"/>
              </a:ext>
            </a:extLst>
          </p:cNvPr>
          <p:cNvSpPr/>
          <p:nvPr/>
        </p:nvSpPr>
        <p:spPr>
          <a:xfrm>
            <a:off x="2109828" y="1954379"/>
            <a:ext cx="7114710" cy="511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已選擇題目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EB167E-4E0D-450E-91E7-419053BD6B82}"/>
              </a:ext>
            </a:extLst>
          </p:cNvPr>
          <p:cNvSpPr txBox="1"/>
          <p:nvPr/>
        </p:nvSpPr>
        <p:spPr>
          <a:xfrm>
            <a:off x="731437" y="371706"/>
            <a:ext cx="54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altLang="zh-TW" sz="1800" dirty="0"/>
              <a:t>Assignment </a:t>
            </a:r>
            <a:r>
              <a:rPr lang="zh-TW" altLang="en-US" sz="1800" dirty="0"/>
              <a:t>：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EE01D2-7072-4096-AF6D-8E05458AEB45}"/>
              </a:ext>
            </a:extLst>
          </p:cNvPr>
          <p:cNvSpPr/>
          <p:nvPr/>
        </p:nvSpPr>
        <p:spPr>
          <a:xfrm>
            <a:off x="2109829" y="2694070"/>
            <a:ext cx="7114710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  題目名稱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BFE295-65A4-4868-847A-9BEAD7038D97}"/>
              </a:ext>
            </a:extLst>
          </p:cNvPr>
          <p:cNvSpPr/>
          <p:nvPr/>
        </p:nvSpPr>
        <p:spPr>
          <a:xfrm>
            <a:off x="2109828" y="3429000"/>
            <a:ext cx="7114710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  題目名稱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EF0DDD9-5B60-4768-BB9B-A147C250F2DA}"/>
              </a:ext>
            </a:extLst>
          </p:cNvPr>
          <p:cNvSpPr txBox="1"/>
          <p:nvPr/>
        </p:nvSpPr>
        <p:spPr>
          <a:xfrm>
            <a:off x="1990687" y="515539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zh-TW" altLang="en-US" dirty="0">
                <a:solidFill>
                  <a:schemeClr val="tx1"/>
                </a:solidFill>
              </a:rPr>
              <a:t>截止時間</a:t>
            </a:r>
            <a:r>
              <a:rPr lang="zh-TW" altLang="en-US" dirty="0"/>
              <a:t>：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0A2E58F-DE88-4D55-978C-364D09643AFD}"/>
              </a:ext>
            </a:extLst>
          </p:cNvPr>
          <p:cNvSpPr/>
          <p:nvPr/>
        </p:nvSpPr>
        <p:spPr>
          <a:xfrm>
            <a:off x="3292005" y="5155396"/>
            <a:ext cx="2202875" cy="332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F51BBA6C-F7CD-41F4-8110-B96E2AF08875}"/>
              </a:ext>
            </a:extLst>
          </p:cNvPr>
          <p:cNvSpPr/>
          <p:nvPr/>
        </p:nvSpPr>
        <p:spPr>
          <a:xfrm>
            <a:off x="8173531" y="5068275"/>
            <a:ext cx="1051007" cy="4198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發布</a:t>
            </a:r>
          </a:p>
        </p:txBody>
      </p:sp>
    </p:spTree>
    <p:extLst>
      <p:ext uri="{BB962C8B-B14F-4D97-AF65-F5344CB8AC3E}">
        <p14:creationId xmlns:p14="http://schemas.microsoft.com/office/powerpoint/2010/main" val="304658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824742" y="137269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7462B44E-A3E7-4377-B7DF-C3F610D7F3C6}"/>
              </a:ext>
            </a:extLst>
          </p:cNvPr>
          <p:cNvSpPr/>
          <p:nvPr/>
        </p:nvSpPr>
        <p:spPr>
          <a:xfrm>
            <a:off x="2270891" y="2752559"/>
            <a:ext cx="7146068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8AD764-57E2-4F15-977F-3DE030883C43}"/>
              </a:ext>
            </a:extLst>
          </p:cNvPr>
          <p:cNvSpPr/>
          <p:nvPr/>
        </p:nvSpPr>
        <p:spPr>
          <a:xfrm>
            <a:off x="2270891" y="3474267"/>
            <a:ext cx="7146068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F1CF181-5C86-4D91-B0DE-23CF84C4968A}"/>
              </a:ext>
            </a:extLst>
          </p:cNvPr>
          <p:cNvSpPr/>
          <p:nvPr/>
        </p:nvSpPr>
        <p:spPr>
          <a:xfrm>
            <a:off x="2255213" y="4200014"/>
            <a:ext cx="7146067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ED4E5E0-865D-4747-9773-2449A42A9687}"/>
              </a:ext>
            </a:extLst>
          </p:cNvPr>
          <p:cNvSpPr txBox="1"/>
          <p:nvPr/>
        </p:nvSpPr>
        <p:spPr>
          <a:xfrm>
            <a:off x="2283525" y="2827358"/>
            <a:ext cx="1203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題目名稱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5BE5BA8-F04E-4E8E-A1A0-C1E72EBB7133}"/>
              </a:ext>
            </a:extLst>
          </p:cNvPr>
          <p:cNvSpPr/>
          <p:nvPr/>
        </p:nvSpPr>
        <p:spPr>
          <a:xfrm>
            <a:off x="1946013" y="2929024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1FD849C-6CED-4553-AAEE-F444FC73D8A0}"/>
              </a:ext>
            </a:extLst>
          </p:cNvPr>
          <p:cNvSpPr/>
          <p:nvPr/>
        </p:nvSpPr>
        <p:spPr>
          <a:xfrm>
            <a:off x="1938172" y="3650732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72E9345-CEE1-4D22-BA0E-716FFC8C1345}"/>
              </a:ext>
            </a:extLst>
          </p:cNvPr>
          <p:cNvSpPr/>
          <p:nvPr/>
        </p:nvSpPr>
        <p:spPr>
          <a:xfrm>
            <a:off x="1938172" y="4419055"/>
            <a:ext cx="139959" cy="1586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F7EFE91-F585-4F4B-9439-7D428309495C}"/>
              </a:ext>
            </a:extLst>
          </p:cNvPr>
          <p:cNvSpPr/>
          <p:nvPr/>
        </p:nvSpPr>
        <p:spPr>
          <a:xfrm>
            <a:off x="8210854" y="4890082"/>
            <a:ext cx="1051007" cy="4198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確認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136959-2841-4853-8BAF-559EFC139381}"/>
              </a:ext>
            </a:extLst>
          </p:cNvPr>
          <p:cNvSpPr/>
          <p:nvPr/>
        </p:nvSpPr>
        <p:spPr>
          <a:xfrm>
            <a:off x="2283525" y="1249146"/>
            <a:ext cx="7146067" cy="5115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題目總覽</a:t>
            </a:r>
          </a:p>
        </p:txBody>
      </p:sp>
      <p:graphicFrame>
        <p:nvGraphicFramePr>
          <p:cNvPr id="10" name="表格 11">
            <a:extLst>
              <a:ext uri="{FF2B5EF4-FFF2-40B4-BE49-F238E27FC236}">
                <a16:creationId xmlns:a16="http://schemas.microsoft.com/office/drawing/2014/main" id="{3E72ABDF-EE5C-44FA-B0CE-8E3E80CE6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014365"/>
              </p:ext>
            </p:extLst>
          </p:nvPr>
        </p:nvGraphicFramePr>
        <p:xfrm>
          <a:off x="2270891" y="2000280"/>
          <a:ext cx="7182300" cy="50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280">
                  <a:extLst>
                    <a:ext uri="{9D8B030D-6E8A-4147-A177-3AD203B41FA5}">
                      <a16:colId xmlns:a16="http://schemas.microsoft.com/office/drawing/2014/main" val="3876447690"/>
                    </a:ext>
                  </a:extLst>
                </a:gridCol>
                <a:gridCol w="1530221">
                  <a:extLst>
                    <a:ext uri="{9D8B030D-6E8A-4147-A177-3AD203B41FA5}">
                      <a16:colId xmlns:a16="http://schemas.microsoft.com/office/drawing/2014/main" val="4180359026"/>
                    </a:ext>
                  </a:extLst>
                </a:gridCol>
                <a:gridCol w="1604865">
                  <a:extLst>
                    <a:ext uri="{9D8B030D-6E8A-4147-A177-3AD203B41FA5}">
                      <a16:colId xmlns:a16="http://schemas.microsoft.com/office/drawing/2014/main" val="3118486117"/>
                    </a:ext>
                  </a:extLst>
                </a:gridCol>
                <a:gridCol w="2333934">
                  <a:extLst>
                    <a:ext uri="{9D8B030D-6E8A-4147-A177-3AD203B41FA5}">
                      <a16:colId xmlns:a16="http://schemas.microsoft.com/office/drawing/2014/main" val="3664489545"/>
                    </a:ext>
                  </a:extLst>
                </a:gridCol>
              </a:tblGrid>
              <a:tr h="50999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Graph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Search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Mathematics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01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9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824741" y="202583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CB08D08-BB04-44FF-BB17-47532240F84D}"/>
              </a:ext>
            </a:extLst>
          </p:cNvPr>
          <p:cNvSpPr/>
          <p:nvPr/>
        </p:nvSpPr>
        <p:spPr>
          <a:xfrm>
            <a:off x="2195868" y="1332202"/>
            <a:ext cx="2556588" cy="278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2920702-5222-4F31-B96C-4AD901E91458}"/>
              </a:ext>
            </a:extLst>
          </p:cNvPr>
          <p:cNvGrpSpPr/>
          <p:nvPr/>
        </p:nvGrpSpPr>
        <p:grpSpPr>
          <a:xfrm>
            <a:off x="5064022" y="1488882"/>
            <a:ext cx="3719711" cy="2054274"/>
            <a:chOff x="5753969" y="1515243"/>
            <a:chExt cx="3719711" cy="1973595"/>
          </a:xfrm>
        </p:grpSpPr>
        <p:sp>
          <p:nvSpPr>
            <p:cNvPr id="3" name="流程圖: 程序 2">
              <a:extLst>
                <a:ext uri="{FF2B5EF4-FFF2-40B4-BE49-F238E27FC236}">
                  <a16:creationId xmlns:a16="http://schemas.microsoft.com/office/drawing/2014/main" id="{F21BC60C-63E3-4967-97B2-530C120F4A3D}"/>
                </a:ext>
              </a:extLst>
            </p:cNvPr>
            <p:cNvSpPr/>
            <p:nvPr/>
          </p:nvSpPr>
          <p:spPr>
            <a:xfrm>
              <a:off x="6656017" y="1515243"/>
              <a:ext cx="2817661" cy="4385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流程圖: 程序 19">
              <a:extLst>
                <a:ext uri="{FF2B5EF4-FFF2-40B4-BE49-F238E27FC236}">
                  <a16:creationId xmlns:a16="http://schemas.microsoft.com/office/drawing/2014/main" id="{40E524F7-F601-4AE4-9BE6-6AE11766E448}"/>
                </a:ext>
              </a:extLst>
            </p:cNvPr>
            <p:cNvSpPr/>
            <p:nvPr/>
          </p:nvSpPr>
          <p:spPr>
            <a:xfrm>
              <a:off x="6656018" y="2209790"/>
              <a:ext cx="2817662" cy="438539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15F59B67-7BF4-4D6B-B45B-EA590AA140A7}"/>
                </a:ext>
              </a:extLst>
            </p:cNvPr>
            <p:cNvSpPr/>
            <p:nvPr/>
          </p:nvSpPr>
          <p:spPr>
            <a:xfrm>
              <a:off x="7719706" y="3050298"/>
              <a:ext cx="690283" cy="43854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刪除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203049-BAEB-4870-862C-C90A29B85DC3}"/>
                </a:ext>
              </a:extLst>
            </p:cNvPr>
            <p:cNvSpPr txBox="1"/>
            <p:nvPr/>
          </p:nvSpPr>
          <p:spPr>
            <a:xfrm>
              <a:off x="5753969" y="1583311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帳號：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6FE42E-DB10-4BDB-854C-58C0CC5619C2}"/>
                </a:ext>
              </a:extLst>
            </p:cNvPr>
            <p:cNvSpPr txBox="1"/>
            <p:nvPr/>
          </p:nvSpPr>
          <p:spPr>
            <a:xfrm>
              <a:off x="5753969" y="2354718"/>
              <a:ext cx="765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密碼：</a:t>
              </a: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4C7663E-4B93-42E2-8D83-2B6F7BECC4B9}"/>
              </a:ext>
            </a:extLst>
          </p:cNvPr>
          <p:cNvSpPr/>
          <p:nvPr/>
        </p:nvSpPr>
        <p:spPr>
          <a:xfrm>
            <a:off x="8093448" y="3086688"/>
            <a:ext cx="690283" cy="4385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3F16AD2-3C8C-4496-97CB-07B034EF02B7}"/>
              </a:ext>
            </a:extLst>
          </p:cNvPr>
          <p:cNvSpPr/>
          <p:nvPr/>
        </p:nvSpPr>
        <p:spPr>
          <a:xfrm>
            <a:off x="5966070" y="3082158"/>
            <a:ext cx="690283" cy="4564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新增</a:t>
            </a:r>
          </a:p>
        </p:txBody>
      </p:sp>
    </p:spTree>
    <p:extLst>
      <p:ext uri="{BB962C8B-B14F-4D97-AF65-F5344CB8AC3E}">
        <p14:creationId xmlns:p14="http://schemas.microsoft.com/office/powerpoint/2010/main" val="115501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135BF6-64A4-404E-BF89-42C3832F3D4E}"/>
              </a:ext>
            </a:extLst>
          </p:cNvPr>
          <p:cNvSpPr/>
          <p:nvPr/>
        </p:nvSpPr>
        <p:spPr>
          <a:xfrm>
            <a:off x="1075398" y="1248201"/>
            <a:ext cx="9412448" cy="5100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C842D8-1A2D-41F6-BBD6-68D0251E37D6}"/>
              </a:ext>
            </a:extLst>
          </p:cNvPr>
          <p:cNvSpPr/>
          <p:nvPr/>
        </p:nvSpPr>
        <p:spPr>
          <a:xfrm>
            <a:off x="1805241" y="2522861"/>
            <a:ext cx="7952763" cy="33639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8C18274-D546-4EB2-8EA9-D2924E81F804}"/>
              </a:ext>
            </a:extLst>
          </p:cNvPr>
          <p:cNvSpPr/>
          <p:nvPr/>
        </p:nvSpPr>
        <p:spPr>
          <a:xfrm>
            <a:off x="1805241" y="1778575"/>
            <a:ext cx="1071760" cy="441036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597A07A-4DFF-44D8-BB7E-64AB1B18C038}"/>
              </a:ext>
            </a:extLst>
          </p:cNvPr>
          <p:cNvSpPr/>
          <p:nvPr/>
        </p:nvSpPr>
        <p:spPr>
          <a:xfrm>
            <a:off x="3207272" y="1778575"/>
            <a:ext cx="1496759" cy="441036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Assignment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FA98BCB-1705-4B09-8268-5EBC73D568F8}"/>
              </a:ext>
            </a:extLst>
          </p:cNvPr>
          <p:cNvSpPr/>
          <p:nvPr/>
        </p:nvSpPr>
        <p:spPr>
          <a:xfrm>
            <a:off x="5034302" y="1771547"/>
            <a:ext cx="1735824" cy="441036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Report review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75A8E4-77F6-4236-A67F-13046D034BAC}"/>
              </a:ext>
            </a:extLst>
          </p:cNvPr>
          <p:cNvSpPr txBox="1"/>
          <p:nvPr/>
        </p:nvSpPr>
        <p:spPr>
          <a:xfrm>
            <a:off x="1000598" y="630820"/>
            <a:ext cx="289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使用者介面：</a:t>
            </a:r>
          </a:p>
        </p:txBody>
      </p:sp>
    </p:spTree>
    <p:extLst>
      <p:ext uri="{BB962C8B-B14F-4D97-AF65-F5344CB8AC3E}">
        <p14:creationId xmlns:p14="http://schemas.microsoft.com/office/powerpoint/2010/main" val="129689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2D9DBF1F-3B91-49EF-BF9B-4EC72D99E009}"/>
              </a:ext>
            </a:extLst>
          </p:cNvPr>
          <p:cNvSpPr txBox="1"/>
          <p:nvPr/>
        </p:nvSpPr>
        <p:spPr>
          <a:xfrm>
            <a:off x="802576" y="6038374"/>
            <a:ext cx="891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Home</a:t>
            </a:r>
            <a:r>
              <a:rPr lang="zh-TW" altLang="en-US" dirty="0"/>
              <a:t> 會顯示目前所指派的所有題目及作答人數，總人數，目前答對人數及出題時間。若點擊題目名稱可查看該題作答狀況。</a:t>
            </a:r>
            <a:endParaRPr lang="en-US" altLang="zh-TW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F48EBAF-9DA5-4A49-9765-84453ED7A945}"/>
              </a:ext>
            </a:extLst>
          </p:cNvPr>
          <p:cNvGrpSpPr/>
          <p:nvPr/>
        </p:nvGrpSpPr>
        <p:grpSpPr>
          <a:xfrm>
            <a:off x="802576" y="132103"/>
            <a:ext cx="9871492" cy="5769205"/>
            <a:chOff x="1060264" y="132103"/>
            <a:chExt cx="9871492" cy="5769205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4E71B39-6420-4616-8A5C-A61B3100538B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A6EB8FA-9BB0-4926-AFC5-6239456ED9C6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73B765B-D497-47F7-899C-334C40B294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7C413DA-A645-4895-89B8-4ADCE343774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006CAFB6-3050-43B2-950A-04330829C147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CFC2A31-A8E2-43F6-80A3-82727890F80D}"/>
              </a:ext>
            </a:extLst>
          </p:cNvPr>
          <p:cNvGrpSpPr/>
          <p:nvPr/>
        </p:nvGrpSpPr>
        <p:grpSpPr>
          <a:xfrm>
            <a:off x="2067997" y="1222157"/>
            <a:ext cx="7777814" cy="460676"/>
            <a:chOff x="2040873" y="1645195"/>
            <a:chExt cx="7777814" cy="460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B1478F-B409-4929-A6CB-94A87EB5C67C}"/>
                </a:ext>
              </a:extLst>
            </p:cNvPr>
            <p:cNvSpPr/>
            <p:nvPr/>
          </p:nvSpPr>
          <p:spPr>
            <a:xfrm>
              <a:off x="2040873" y="1645195"/>
              <a:ext cx="7223451" cy="460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1B3359A-F5EF-45D1-AD60-DB386743183C}"/>
                </a:ext>
              </a:extLst>
            </p:cNvPr>
            <p:cNvSpPr txBox="1"/>
            <p:nvPr/>
          </p:nvSpPr>
          <p:spPr>
            <a:xfrm>
              <a:off x="2137760" y="1703085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題目名稱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D66B1F9-DB0C-41BF-82A1-9E21CFB838A5}"/>
                </a:ext>
              </a:extLst>
            </p:cNvPr>
            <p:cNvSpPr txBox="1"/>
            <p:nvPr/>
          </p:nvSpPr>
          <p:spPr>
            <a:xfrm>
              <a:off x="3438295" y="1713681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作答人數</a:t>
              </a:r>
              <a:r>
                <a:rPr lang="en-US" altLang="zh-TW" sz="1600" dirty="0"/>
                <a:t>/</a:t>
              </a:r>
              <a:r>
                <a:rPr lang="zh-TW" altLang="en-US" sz="1600" dirty="0"/>
                <a:t>總人數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A2D5189-606B-40AE-A123-C74628433EE6}"/>
                </a:ext>
              </a:extLst>
            </p:cNvPr>
            <p:cNvSpPr txBox="1"/>
            <p:nvPr/>
          </p:nvSpPr>
          <p:spPr>
            <a:xfrm>
              <a:off x="6665485" y="1707615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出題日期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204755D-85E3-4403-B59D-640B828F992D}"/>
                </a:ext>
              </a:extLst>
            </p:cNvPr>
            <p:cNvSpPr txBox="1"/>
            <p:nvPr/>
          </p:nvSpPr>
          <p:spPr>
            <a:xfrm>
              <a:off x="5408936" y="1707615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答對人數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132171-4580-47C6-87E9-2E22CD6616C7}"/>
                </a:ext>
              </a:extLst>
            </p:cNvPr>
            <p:cNvSpPr txBox="1"/>
            <p:nvPr/>
          </p:nvSpPr>
          <p:spPr>
            <a:xfrm>
              <a:off x="8045114" y="1702003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/>
                <a:t>截止日期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DA6C0AB-2EEE-46C7-82C3-E798E2B472C0}"/>
              </a:ext>
            </a:extLst>
          </p:cNvPr>
          <p:cNvGrpSpPr/>
          <p:nvPr/>
        </p:nvGrpSpPr>
        <p:grpSpPr>
          <a:xfrm>
            <a:off x="2067996" y="1958333"/>
            <a:ext cx="7223451" cy="460676"/>
            <a:chOff x="2126598" y="2936108"/>
            <a:chExt cx="7223451" cy="4606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31356F-A58E-4668-86E4-A700F87CDB05}"/>
                </a:ext>
              </a:extLst>
            </p:cNvPr>
            <p:cNvSpPr/>
            <p:nvPr/>
          </p:nvSpPr>
          <p:spPr>
            <a:xfrm>
              <a:off x="2126598" y="2936108"/>
              <a:ext cx="7223451" cy="460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2070363-5C06-4F13-A3FE-968776A210DC}"/>
                </a:ext>
              </a:extLst>
            </p:cNvPr>
            <p:cNvSpPr txBox="1"/>
            <p:nvPr/>
          </p:nvSpPr>
          <p:spPr>
            <a:xfrm>
              <a:off x="2240126" y="2988103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HW_1</a:t>
              </a:r>
              <a:endParaRPr lang="zh-TW" altLang="en-US" sz="16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81764AF-EB4D-4EAD-84A3-5A58683EE8A8}"/>
                </a:ext>
              </a:extLst>
            </p:cNvPr>
            <p:cNvSpPr txBox="1"/>
            <p:nvPr/>
          </p:nvSpPr>
          <p:spPr>
            <a:xfrm>
              <a:off x="3577430" y="2981197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5/10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87DF2E6-B4E0-4F7E-A623-9370D98D01FA}"/>
                </a:ext>
              </a:extLst>
            </p:cNvPr>
            <p:cNvSpPr txBox="1"/>
            <p:nvPr/>
          </p:nvSpPr>
          <p:spPr>
            <a:xfrm>
              <a:off x="6748702" y="2997169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2022/03/28</a:t>
              </a:r>
              <a:r>
                <a:rPr lang="zh-TW" altLang="en-US" sz="1600" dirty="0"/>
                <a:t> 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430438F-4933-4BA1-A757-B31BA6E6ACEB}"/>
                </a:ext>
              </a:extLst>
            </p:cNvPr>
            <p:cNvSpPr txBox="1"/>
            <p:nvPr/>
          </p:nvSpPr>
          <p:spPr>
            <a:xfrm>
              <a:off x="5576954" y="2989881"/>
              <a:ext cx="1773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86833FB-62D5-4AEB-B66C-FC0345A8C7A9}"/>
                </a:ext>
              </a:extLst>
            </p:cNvPr>
            <p:cNvSpPr txBox="1"/>
            <p:nvPr/>
          </p:nvSpPr>
          <p:spPr>
            <a:xfrm>
              <a:off x="8146400" y="2988103"/>
              <a:ext cx="1203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2022/03/29</a:t>
              </a:r>
              <a:r>
                <a:rPr lang="zh-TW" alt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5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3502788F-C680-47A1-A888-2F8278795A29}"/>
              </a:ext>
            </a:extLst>
          </p:cNvPr>
          <p:cNvGrpSpPr/>
          <p:nvPr/>
        </p:nvGrpSpPr>
        <p:grpSpPr>
          <a:xfrm>
            <a:off x="1048481" y="117136"/>
            <a:ext cx="9871492" cy="5769205"/>
            <a:chOff x="1060264" y="132103"/>
            <a:chExt cx="9871492" cy="576920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F657BCC-A25A-4324-A53E-75D469D38E5A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FF095AC-EA53-4B0D-9DD7-69611B59CA7A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2C14263-033F-469E-B751-571A5550D1A4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3855D01E-91E3-456E-A7FE-0B830CAF819B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48905F6-7D4D-4B0B-984D-3FB625268433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E432620-54E0-412E-9801-5752E0D6075D}"/>
              </a:ext>
            </a:extLst>
          </p:cNvPr>
          <p:cNvSpPr/>
          <p:nvPr/>
        </p:nvSpPr>
        <p:spPr>
          <a:xfrm>
            <a:off x="2349488" y="1812075"/>
            <a:ext cx="7223451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836AAC-1AE7-4E78-B310-0607FE1B2E7A}"/>
              </a:ext>
            </a:extLst>
          </p:cNvPr>
          <p:cNvSpPr/>
          <p:nvPr/>
        </p:nvSpPr>
        <p:spPr>
          <a:xfrm>
            <a:off x="2351862" y="1159417"/>
            <a:ext cx="1123950" cy="458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DDA6B6-AC9E-44E6-8C2A-E192B29E21C1}"/>
              </a:ext>
            </a:extLst>
          </p:cNvPr>
          <p:cNvSpPr txBox="1"/>
          <p:nvPr/>
        </p:nvSpPr>
        <p:spPr>
          <a:xfrm>
            <a:off x="2421452" y="1882526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學生姓名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CC1F22-1D70-42C9-A2A3-00FBAB7A8A99}"/>
              </a:ext>
            </a:extLst>
          </p:cNvPr>
          <p:cNvSpPr txBox="1"/>
          <p:nvPr/>
        </p:nvSpPr>
        <p:spPr>
          <a:xfrm>
            <a:off x="4205737" y="1897973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作答次數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A22B14-68F0-479D-BE3E-884C5E5C86D4}"/>
              </a:ext>
            </a:extLst>
          </p:cNvPr>
          <p:cNvSpPr txBox="1"/>
          <p:nvPr/>
        </p:nvSpPr>
        <p:spPr>
          <a:xfrm>
            <a:off x="2363755" y="1208342"/>
            <a:ext cx="746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題目名稱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13232B-28A6-499E-A2BC-2E4881D9B179}"/>
              </a:ext>
            </a:extLst>
          </p:cNvPr>
          <p:cNvSpPr txBox="1"/>
          <p:nvPr/>
        </p:nvSpPr>
        <p:spPr>
          <a:xfrm>
            <a:off x="6337624" y="1898574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作答分數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5BC47AA-7A83-4A46-AFF9-B9301BC03B65}"/>
              </a:ext>
            </a:extLst>
          </p:cNvPr>
          <p:cNvSpPr txBox="1"/>
          <p:nvPr/>
        </p:nvSpPr>
        <p:spPr>
          <a:xfrm>
            <a:off x="8464037" y="1897973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繳交時間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23FD51A-6343-4709-B540-EBA4C73A5713}"/>
              </a:ext>
            </a:extLst>
          </p:cNvPr>
          <p:cNvSpPr/>
          <p:nvPr/>
        </p:nvSpPr>
        <p:spPr>
          <a:xfrm>
            <a:off x="2355226" y="2594894"/>
            <a:ext cx="7223451" cy="5115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1B3F69F-C18B-48ED-9E16-480B00720A82}"/>
              </a:ext>
            </a:extLst>
          </p:cNvPr>
          <p:cNvSpPr txBox="1"/>
          <p:nvPr/>
        </p:nvSpPr>
        <p:spPr>
          <a:xfrm>
            <a:off x="2483324" y="2711294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王小美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C979B2A-B65A-4B9C-B2D8-0C5EA8FA4494}"/>
              </a:ext>
            </a:extLst>
          </p:cNvPr>
          <p:cNvSpPr txBox="1"/>
          <p:nvPr/>
        </p:nvSpPr>
        <p:spPr>
          <a:xfrm>
            <a:off x="4226894" y="2701808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3</a:t>
            </a:r>
            <a:endParaRPr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6E105BF-7DFE-4634-8C9A-6CB052F2C55B}"/>
              </a:ext>
            </a:extLst>
          </p:cNvPr>
          <p:cNvSpPr txBox="1"/>
          <p:nvPr/>
        </p:nvSpPr>
        <p:spPr>
          <a:xfrm>
            <a:off x="7861574" y="2701808"/>
            <a:ext cx="176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2022/03/27 23:59</a:t>
            </a:r>
            <a:endParaRPr lang="zh-TW" altLang="en-US" sz="1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900248B-BB08-43CD-85F2-997E9361E864}"/>
              </a:ext>
            </a:extLst>
          </p:cNvPr>
          <p:cNvSpPr txBox="1"/>
          <p:nvPr/>
        </p:nvSpPr>
        <p:spPr>
          <a:xfrm>
            <a:off x="6399251" y="2704023"/>
            <a:ext cx="1054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100</a:t>
            </a:r>
            <a:endParaRPr lang="zh-TW" altLang="en-US" sz="16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832ED0-4DA5-41CE-B23A-1B75382F0D2F}"/>
              </a:ext>
            </a:extLst>
          </p:cNvPr>
          <p:cNvSpPr txBox="1"/>
          <p:nvPr/>
        </p:nvSpPr>
        <p:spPr>
          <a:xfrm>
            <a:off x="1048481" y="6019800"/>
            <a:ext cx="987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該題作答情況包含學生姓名，作答次數，作答分數及繳交時間。當點擊學生姓名後，可以看到該題該學生的</a:t>
            </a:r>
            <a:r>
              <a:rPr lang="en-US" altLang="zh-TW" dirty="0" err="1"/>
              <a:t>DashBoard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567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1085803" y="544397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E6F80951-8103-4C6B-9F5A-8188106FCAA6}"/>
              </a:ext>
            </a:extLst>
          </p:cNvPr>
          <p:cNvSpPr/>
          <p:nvPr/>
        </p:nvSpPr>
        <p:spPr>
          <a:xfrm>
            <a:off x="2263965" y="1562443"/>
            <a:ext cx="1605818" cy="8218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CAFFF0B-5509-4580-BF22-208008DE6B7B}"/>
              </a:ext>
            </a:extLst>
          </p:cNvPr>
          <p:cNvSpPr txBox="1"/>
          <p:nvPr/>
        </p:nvSpPr>
        <p:spPr>
          <a:xfrm>
            <a:off x="2266973" y="1716113"/>
            <a:ext cx="1997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100/100</a:t>
            </a:r>
            <a:endParaRPr lang="zh-TW" altLang="en-US" sz="32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7FFE2C8-B993-43AE-A8CE-F97862A6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41087"/>
              </p:ext>
            </p:extLst>
          </p:nvPr>
        </p:nvGraphicFramePr>
        <p:xfrm>
          <a:off x="2228520" y="2543677"/>
          <a:ext cx="7586058" cy="315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963">
                  <a:extLst>
                    <a:ext uri="{9D8B030D-6E8A-4147-A177-3AD203B41FA5}">
                      <a16:colId xmlns:a16="http://schemas.microsoft.com/office/drawing/2014/main" val="179598156"/>
                    </a:ext>
                  </a:extLst>
                </a:gridCol>
                <a:gridCol w="1722886">
                  <a:extLst>
                    <a:ext uri="{9D8B030D-6E8A-4147-A177-3AD203B41FA5}">
                      <a16:colId xmlns:a16="http://schemas.microsoft.com/office/drawing/2014/main" val="677377432"/>
                    </a:ext>
                  </a:extLst>
                </a:gridCol>
                <a:gridCol w="1118478">
                  <a:extLst>
                    <a:ext uri="{9D8B030D-6E8A-4147-A177-3AD203B41FA5}">
                      <a16:colId xmlns:a16="http://schemas.microsoft.com/office/drawing/2014/main" val="1251898511"/>
                    </a:ext>
                  </a:extLst>
                </a:gridCol>
                <a:gridCol w="1051045">
                  <a:extLst>
                    <a:ext uri="{9D8B030D-6E8A-4147-A177-3AD203B41FA5}">
                      <a16:colId xmlns:a16="http://schemas.microsoft.com/office/drawing/2014/main" val="3497637602"/>
                    </a:ext>
                  </a:extLst>
                </a:gridCol>
                <a:gridCol w="1264343">
                  <a:extLst>
                    <a:ext uri="{9D8B030D-6E8A-4147-A177-3AD203B41FA5}">
                      <a16:colId xmlns:a16="http://schemas.microsoft.com/office/drawing/2014/main" val="2141072194"/>
                    </a:ext>
                  </a:extLst>
                </a:gridCol>
                <a:gridCol w="1264343">
                  <a:extLst>
                    <a:ext uri="{9D8B030D-6E8A-4147-A177-3AD203B41FA5}">
                      <a16:colId xmlns:a16="http://schemas.microsoft.com/office/drawing/2014/main" val="2837895356"/>
                    </a:ext>
                  </a:extLst>
                </a:gridCol>
              </a:tblGrid>
              <a:tr h="983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繳交次序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繳交時間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繳交分數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編譯結果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建議程式碼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觀看程式碼</a:t>
                      </a:r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56098"/>
                  </a:ext>
                </a:extLst>
              </a:tr>
              <a:tr h="723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20:59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92926"/>
                  </a:ext>
                </a:extLst>
              </a:tr>
              <a:tr h="723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21:59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79553"/>
                  </a:ext>
                </a:extLst>
              </a:tr>
              <a:tr h="7234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2022/03/28 23:59</a:t>
                      </a:r>
                      <a:endParaRPr lang="zh-TW" altLang="en-US" sz="1600" dirty="0"/>
                    </a:p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1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9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149A0A0-939B-4F4C-8931-5E2CC51289EB}"/>
              </a:ext>
            </a:extLst>
          </p:cNvPr>
          <p:cNvGrpSpPr/>
          <p:nvPr/>
        </p:nvGrpSpPr>
        <p:grpSpPr>
          <a:xfrm>
            <a:off x="847758" y="286218"/>
            <a:ext cx="9871492" cy="5769205"/>
            <a:chOff x="1060264" y="132103"/>
            <a:chExt cx="9871492" cy="576920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60F1EA3-D5B2-486C-BD33-3D7DD80D0C4C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79A2A3-91BA-4BA3-BC55-26FF8E3AAE43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3DD3EA-917A-47B1-B5F7-1047BBAA6C3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B8C3C12-BBB9-43FD-96B2-6C646E001E28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7022678-A7DA-4D9A-AEDD-115BC763ED40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圖片 25">
            <a:extLst>
              <a:ext uri="{FF2B5EF4-FFF2-40B4-BE49-F238E27FC236}">
                <a16:creationId xmlns:a16="http://schemas.microsoft.com/office/drawing/2014/main" id="{1F99F126-4EC0-43E6-AA21-D8D425A2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98" y="1924702"/>
            <a:ext cx="2016133" cy="158303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ECC4324-588D-4ACB-9A23-835D98F02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79167" y="1924702"/>
            <a:ext cx="2208673" cy="15830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3939316-4635-4F46-8AB0-BB20F0A0A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81796" y="1899681"/>
            <a:ext cx="2208673" cy="158303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2E2ABDB-A923-49D4-9369-FC8BD12874AD}"/>
              </a:ext>
            </a:extLst>
          </p:cNvPr>
          <p:cNvSpPr txBox="1"/>
          <p:nvPr/>
        </p:nvSpPr>
        <p:spPr>
          <a:xfrm>
            <a:off x="2325737" y="3554016"/>
            <a:ext cx="156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Bugs</a:t>
            </a:r>
            <a:r>
              <a:rPr lang="zh-TW" altLang="en-US" dirty="0"/>
              <a:t>數目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40080C-06C7-458E-B1B9-70A9A7151565}"/>
              </a:ext>
            </a:extLst>
          </p:cNvPr>
          <p:cNvSpPr txBox="1"/>
          <p:nvPr/>
        </p:nvSpPr>
        <p:spPr>
          <a:xfrm>
            <a:off x="4682278" y="3554016"/>
            <a:ext cx="235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vulnerability</a:t>
            </a:r>
            <a:r>
              <a:rPr lang="zh-TW" altLang="en-US" dirty="0"/>
              <a:t>數目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03FFED-98BE-4345-8ED8-6BCED8FDCA7C}"/>
              </a:ext>
            </a:extLst>
          </p:cNvPr>
          <p:cNvSpPr txBox="1"/>
          <p:nvPr/>
        </p:nvSpPr>
        <p:spPr>
          <a:xfrm>
            <a:off x="7300235" y="3554016"/>
            <a:ext cx="217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歷次</a:t>
            </a:r>
            <a:r>
              <a:rPr lang="en-US" altLang="zh-TW" dirty="0"/>
              <a:t>code smell</a:t>
            </a:r>
            <a:r>
              <a:rPr lang="zh-TW" altLang="en-US" dirty="0"/>
              <a:t>數目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2EAACE-D099-4A5F-98FE-00DC41C6A618}"/>
              </a:ext>
            </a:extLst>
          </p:cNvPr>
          <p:cNvSpPr txBox="1"/>
          <p:nvPr/>
        </p:nvSpPr>
        <p:spPr>
          <a:xfrm>
            <a:off x="2099997" y="1483567"/>
            <a:ext cx="215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安全性曲線：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2EDD6A-2409-417A-9C58-9B9DF545AD66}"/>
              </a:ext>
            </a:extLst>
          </p:cNvPr>
          <p:cNvSpPr txBox="1"/>
          <p:nvPr/>
        </p:nvSpPr>
        <p:spPr>
          <a:xfrm>
            <a:off x="4651174" y="1477346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可靠性曲線：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7B5469-B41E-4060-B1EB-968E25A120B2}"/>
              </a:ext>
            </a:extLst>
          </p:cNvPr>
          <p:cNvSpPr txBox="1"/>
          <p:nvPr/>
        </p:nvSpPr>
        <p:spPr>
          <a:xfrm>
            <a:off x="7253803" y="1494697"/>
            <a:ext cx="220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可維護性曲線：</a:t>
            </a:r>
          </a:p>
        </p:txBody>
      </p:sp>
    </p:spTree>
    <p:extLst>
      <p:ext uri="{BB962C8B-B14F-4D97-AF65-F5344CB8AC3E}">
        <p14:creationId xmlns:p14="http://schemas.microsoft.com/office/powerpoint/2010/main" val="255100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F4A92-C280-4C9D-9373-A27F32DD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B5C8BE7-27A2-4D6C-A577-791DCE70A87A}"/>
              </a:ext>
            </a:extLst>
          </p:cNvPr>
          <p:cNvGrpSpPr/>
          <p:nvPr/>
        </p:nvGrpSpPr>
        <p:grpSpPr>
          <a:xfrm>
            <a:off x="941064" y="407758"/>
            <a:ext cx="9871492" cy="5769205"/>
            <a:chOff x="1060264" y="132103"/>
            <a:chExt cx="9871492" cy="576920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0B9941E-81F4-460F-B3EC-6AB689E5AD78}"/>
                </a:ext>
              </a:extLst>
            </p:cNvPr>
            <p:cNvGrpSpPr/>
            <p:nvPr/>
          </p:nvGrpSpPr>
          <p:grpSpPr>
            <a:xfrm>
              <a:off x="1060264" y="132103"/>
              <a:ext cx="9871492" cy="5769205"/>
              <a:chOff x="1480141" y="310361"/>
              <a:chExt cx="9871492" cy="576920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0BF9DB3-DC22-4A54-B078-4B75E30DA14F}"/>
                  </a:ext>
                </a:extLst>
              </p:cNvPr>
              <p:cNvSpPr/>
              <p:nvPr/>
            </p:nvSpPr>
            <p:spPr>
              <a:xfrm>
                <a:off x="1480141" y="310361"/>
                <a:ext cx="9871492" cy="57692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8B30A6A-6DE6-4946-9F57-76AEE398644F}"/>
                  </a:ext>
                </a:extLst>
              </p:cNvPr>
              <p:cNvSpPr/>
              <p:nvPr/>
            </p:nvSpPr>
            <p:spPr>
              <a:xfrm>
                <a:off x="2416493" y="1132340"/>
                <a:ext cx="7952763" cy="452922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1FED2A7A-86ED-487A-943E-05DC4F02CEEF}"/>
                </a:ext>
              </a:extLst>
            </p:cNvPr>
            <p:cNvSpPr/>
            <p:nvPr/>
          </p:nvSpPr>
          <p:spPr>
            <a:xfrm>
              <a:off x="1954470" y="281307"/>
              <a:ext cx="1237673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Home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59039C1D-3C2C-4EAE-8F31-52F134580374}"/>
                </a:ext>
              </a:extLst>
            </p:cNvPr>
            <p:cNvSpPr/>
            <p:nvPr/>
          </p:nvSpPr>
          <p:spPr>
            <a:xfrm>
              <a:off x="3489377" y="275762"/>
              <a:ext cx="1498601" cy="535709"/>
            </a:xfrm>
            <a:prstGeom prst="round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Management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B27D6-34DB-4EF1-BCF3-3AFB8307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416" y="12769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Management </a:t>
            </a:r>
            <a:r>
              <a:rPr lang="zh-TW" altLang="en-US" sz="2000" dirty="0"/>
              <a:t>為一個下拉式的選單，其中的內容有：</a:t>
            </a:r>
            <a:br>
              <a:rPr lang="en-US" altLang="zh-TW" sz="2000" dirty="0"/>
            </a:br>
            <a:r>
              <a:rPr lang="en-US" altLang="zh-TW" sz="2000" dirty="0"/>
              <a:t>1. Assignment</a:t>
            </a:r>
            <a:br>
              <a:rPr lang="en-US" altLang="zh-TW" sz="2000" dirty="0"/>
            </a:br>
            <a:r>
              <a:rPr lang="en-US" altLang="zh-TW" sz="2000" dirty="0"/>
              <a:t>2. Account management</a:t>
            </a:r>
            <a:br>
              <a:rPr lang="en-US" altLang="zh-TW" sz="2000" dirty="0"/>
            </a:br>
            <a:r>
              <a:rPr lang="en-US" altLang="zh-TW" sz="2000" dirty="0"/>
              <a:t>3. </a:t>
            </a:r>
            <a:r>
              <a:rPr lang="en-US" altLang="zh-TW" sz="2000"/>
              <a:t>Import Problem 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21378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875831-5828-4758-BE9E-526FC4E49030}"/>
              </a:ext>
            </a:extLst>
          </p:cNvPr>
          <p:cNvGrpSpPr/>
          <p:nvPr/>
        </p:nvGrpSpPr>
        <p:grpSpPr>
          <a:xfrm>
            <a:off x="1053420" y="725146"/>
            <a:ext cx="9871492" cy="5769205"/>
            <a:chOff x="1034370" y="248896"/>
            <a:chExt cx="9871492" cy="576920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149A0A0-939B-4F4C-8931-5E2CC51289EB}"/>
                </a:ext>
              </a:extLst>
            </p:cNvPr>
            <p:cNvGrpSpPr/>
            <p:nvPr/>
          </p:nvGrpSpPr>
          <p:grpSpPr>
            <a:xfrm>
              <a:off x="1034370" y="248896"/>
              <a:ext cx="9871492" cy="5769205"/>
              <a:chOff x="1060264" y="132103"/>
              <a:chExt cx="9871492" cy="5769205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60F1EA3-D5B2-486C-BD33-3D7DD80D0C4C}"/>
                  </a:ext>
                </a:extLst>
              </p:cNvPr>
              <p:cNvGrpSpPr/>
              <p:nvPr/>
            </p:nvGrpSpPr>
            <p:grpSpPr>
              <a:xfrm>
                <a:off x="1060264" y="132103"/>
                <a:ext cx="9871492" cy="5769205"/>
                <a:chOff x="1480141" y="310361"/>
                <a:chExt cx="9871492" cy="5769205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179A2A3-91BA-4BA3-BC55-26FF8E3AAE43}"/>
                    </a:ext>
                  </a:extLst>
                </p:cNvPr>
                <p:cNvSpPr/>
                <p:nvPr/>
              </p:nvSpPr>
              <p:spPr>
                <a:xfrm>
                  <a:off x="1480141" y="310361"/>
                  <a:ext cx="9871492" cy="57692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73DD3EA-917A-47B1-B5F7-1047BBAA6C3F}"/>
                    </a:ext>
                  </a:extLst>
                </p:cNvPr>
                <p:cNvSpPr/>
                <p:nvPr/>
              </p:nvSpPr>
              <p:spPr>
                <a:xfrm>
                  <a:off x="2416493" y="1132340"/>
                  <a:ext cx="7952763" cy="452922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EB8C3C12-BBB9-43FD-96B2-6C646E001E28}"/>
                  </a:ext>
                </a:extLst>
              </p:cNvPr>
              <p:cNvSpPr/>
              <p:nvPr/>
            </p:nvSpPr>
            <p:spPr>
              <a:xfrm>
                <a:off x="1954470" y="281307"/>
                <a:ext cx="1237673" cy="535709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>
                    <a:solidFill>
                      <a:schemeClr val="tx1"/>
                    </a:solidFill>
                  </a:rPr>
                  <a:t>Home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D7022678-A7DA-4D9A-AEDD-115BC763ED40}"/>
                  </a:ext>
                </a:extLst>
              </p:cNvPr>
              <p:cNvSpPr/>
              <p:nvPr/>
            </p:nvSpPr>
            <p:spPr>
              <a:xfrm>
                <a:off x="3489377" y="275762"/>
                <a:ext cx="1498601" cy="535709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>
                    <a:solidFill>
                      <a:schemeClr val="tx1"/>
                    </a:solidFill>
                  </a:rPr>
                  <a:t>Management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2D054A-5111-4829-A188-92B1A268A9E2}"/>
                </a:ext>
              </a:extLst>
            </p:cNvPr>
            <p:cNvSpPr/>
            <p:nvPr/>
          </p:nvSpPr>
          <p:spPr>
            <a:xfrm>
              <a:off x="2369974" y="2545698"/>
              <a:ext cx="7035282" cy="12494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C031725-3D25-43F7-97A8-E3DF78B7F9DA}"/>
                </a:ext>
              </a:extLst>
            </p:cNvPr>
            <p:cNvSpPr txBox="1"/>
            <p:nvPr/>
          </p:nvSpPr>
          <p:spPr>
            <a:xfrm>
              <a:off x="2309619" y="2086405"/>
              <a:ext cx="4217437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題目敘述：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AD51E7-33F8-4119-9E07-8B26FB57BA70}"/>
                </a:ext>
              </a:extLst>
            </p:cNvPr>
            <p:cNvSpPr/>
            <p:nvPr/>
          </p:nvSpPr>
          <p:spPr>
            <a:xfrm>
              <a:off x="3254105" y="3961467"/>
              <a:ext cx="2308555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3F8B20-713B-432D-B100-9C4B7B470490}"/>
                </a:ext>
              </a:extLst>
            </p:cNvPr>
            <p:cNvSpPr/>
            <p:nvPr/>
          </p:nvSpPr>
          <p:spPr>
            <a:xfrm>
              <a:off x="7166185" y="4546737"/>
              <a:ext cx="2239071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A70845-3E90-4F50-9445-F38C4315A4D8}"/>
                </a:ext>
              </a:extLst>
            </p:cNvPr>
            <p:cNvSpPr/>
            <p:nvPr/>
          </p:nvSpPr>
          <p:spPr>
            <a:xfrm>
              <a:off x="3254105" y="4532640"/>
              <a:ext cx="2308555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239CFDE-295F-41C5-A642-C90F3DFD9AA6}"/>
                </a:ext>
              </a:extLst>
            </p:cNvPr>
            <p:cNvSpPr/>
            <p:nvPr/>
          </p:nvSpPr>
          <p:spPr>
            <a:xfrm>
              <a:off x="7166185" y="3979037"/>
              <a:ext cx="2239071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CC00245-81E3-4A62-AA92-9711D7211B5B}"/>
                </a:ext>
              </a:extLst>
            </p:cNvPr>
            <p:cNvSpPr/>
            <p:nvPr/>
          </p:nvSpPr>
          <p:spPr>
            <a:xfrm>
              <a:off x="2369974" y="5028912"/>
              <a:ext cx="481689" cy="4745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B88272-8FB8-4D31-AB5D-5D43092BABE1}"/>
                </a:ext>
              </a:extLst>
            </p:cNvPr>
            <p:cNvSpPr txBox="1"/>
            <p:nvPr/>
          </p:nvSpPr>
          <p:spPr>
            <a:xfrm>
              <a:off x="2276572" y="4016686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Input 1: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5917EA3-5F4F-46D0-826E-510A3C073474}"/>
                </a:ext>
              </a:extLst>
            </p:cNvPr>
            <p:cNvSpPr txBox="1"/>
            <p:nvPr/>
          </p:nvSpPr>
          <p:spPr>
            <a:xfrm>
              <a:off x="2276572" y="4553998"/>
              <a:ext cx="86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Input 2: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1D22E6E-DF11-4813-A0DF-1F50EB9A24F7}"/>
                </a:ext>
              </a:extLst>
            </p:cNvPr>
            <p:cNvSpPr txBox="1"/>
            <p:nvPr/>
          </p:nvSpPr>
          <p:spPr>
            <a:xfrm>
              <a:off x="5995699" y="4034011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Output 1: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7809EFC-70F3-461A-A911-D5A228CB8CDB}"/>
                </a:ext>
              </a:extLst>
            </p:cNvPr>
            <p:cNvSpPr txBox="1"/>
            <p:nvPr/>
          </p:nvSpPr>
          <p:spPr>
            <a:xfrm>
              <a:off x="5995699" y="4572009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Output 2:</a:t>
              </a:r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D497614-9E73-4A8D-8460-60A014A9ED8A}"/>
                </a:ext>
              </a:extLst>
            </p:cNvPr>
            <p:cNvSpPr/>
            <p:nvPr/>
          </p:nvSpPr>
          <p:spPr>
            <a:xfrm>
              <a:off x="8354249" y="5085303"/>
              <a:ext cx="1051007" cy="41987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提交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BCFD329-CBA2-4A0A-8BD9-D5AA7CCCA6B2}"/>
                </a:ext>
              </a:extLst>
            </p:cNvPr>
            <p:cNvSpPr txBox="1"/>
            <p:nvPr/>
          </p:nvSpPr>
          <p:spPr>
            <a:xfrm>
              <a:off x="2299665" y="1711445"/>
              <a:ext cx="4217437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題目名稱：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5FFD06A-791C-4C3E-904F-1666DEA00EEA}"/>
                </a:ext>
              </a:extLst>
            </p:cNvPr>
            <p:cNvSpPr/>
            <p:nvPr/>
          </p:nvSpPr>
          <p:spPr>
            <a:xfrm>
              <a:off x="3579060" y="1738538"/>
              <a:ext cx="2308555" cy="3191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F6DF28-3AB8-4C86-87DA-3BEB8965472E}"/>
              </a:ext>
            </a:extLst>
          </p:cNvPr>
          <p:cNvSpPr txBox="1"/>
          <p:nvPr/>
        </p:nvSpPr>
        <p:spPr>
          <a:xfrm>
            <a:off x="11800068" y="197357"/>
            <a:ext cx="46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A2D0586-38C0-46D9-92FE-FB15086398C8}"/>
              </a:ext>
            </a:extLst>
          </p:cNvPr>
          <p:cNvSpPr txBox="1"/>
          <p:nvPr/>
        </p:nvSpPr>
        <p:spPr>
          <a:xfrm>
            <a:off x="1053420" y="197357"/>
            <a:ext cx="54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Import Problem set :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4301DF-CBDE-4875-9817-107AD7E5218B}"/>
              </a:ext>
            </a:extLst>
          </p:cNvPr>
          <p:cNvSpPr txBox="1"/>
          <p:nvPr/>
        </p:nvSpPr>
        <p:spPr>
          <a:xfrm>
            <a:off x="2328669" y="1710475"/>
            <a:ext cx="4217437" cy="37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題目類型：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5E4C3B-7E7A-4E98-B8A4-75738376AFBE}"/>
              </a:ext>
            </a:extLst>
          </p:cNvPr>
          <p:cNvSpPr/>
          <p:nvPr/>
        </p:nvSpPr>
        <p:spPr>
          <a:xfrm>
            <a:off x="3598110" y="1742731"/>
            <a:ext cx="3374190" cy="3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Normal input output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01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875831-5828-4758-BE9E-526FC4E49030}"/>
              </a:ext>
            </a:extLst>
          </p:cNvPr>
          <p:cNvGrpSpPr/>
          <p:nvPr/>
        </p:nvGrpSpPr>
        <p:grpSpPr>
          <a:xfrm>
            <a:off x="1053420" y="725146"/>
            <a:ext cx="9871492" cy="5769205"/>
            <a:chOff x="1034370" y="248896"/>
            <a:chExt cx="9871492" cy="576920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149A0A0-939B-4F4C-8931-5E2CC51289EB}"/>
                </a:ext>
              </a:extLst>
            </p:cNvPr>
            <p:cNvGrpSpPr/>
            <p:nvPr/>
          </p:nvGrpSpPr>
          <p:grpSpPr>
            <a:xfrm>
              <a:off x="1034370" y="248896"/>
              <a:ext cx="9871492" cy="5769205"/>
              <a:chOff x="1060264" y="132103"/>
              <a:chExt cx="9871492" cy="5769205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60F1EA3-D5B2-486C-BD33-3D7DD80D0C4C}"/>
                  </a:ext>
                </a:extLst>
              </p:cNvPr>
              <p:cNvGrpSpPr/>
              <p:nvPr/>
            </p:nvGrpSpPr>
            <p:grpSpPr>
              <a:xfrm>
                <a:off x="1060264" y="132103"/>
                <a:ext cx="9871492" cy="5769205"/>
                <a:chOff x="1480141" y="310361"/>
                <a:chExt cx="9871492" cy="5769205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179A2A3-91BA-4BA3-BC55-26FF8E3AAE43}"/>
                    </a:ext>
                  </a:extLst>
                </p:cNvPr>
                <p:cNvSpPr/>
                <p:nvPr/>
              </p:nvSpPr>
              <p:spPr>
                <a:xfrm>
                  <a:off x="1480141" y="310361"/>
                  <a:ext cx="9871492" cy="57692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73DD3EA-917A-47B1-B5F7-1047BBAA6C3F}"/>
                    </a:ext>
                  </a:extLst>
                </p:cNvPr>
                <p:cNvSpPr/>
                <p:nvPr/>
              </p:nvSpPr>
              <p:spPr>
                <a:xfrm>
                  <a:off x="2416493" y="1132340"/>
                  <a:ext cx="7952763" cy="452922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EB8C3C12-BBB9-43FD-96B2-6C646E001E28}"/>
                  </a:ext>
                </a:extLst>
              </p:cNvPr>
              <p:cNvSpPr/>
              <p:nvPr/>
            </p:nvSpPr>
            <p:spPr>
              <a:xfrm>
                <a:off x="1954470" y="281307"/>
                <a:ext cx="1237673" cy="535709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>
                    <a:solidFill>
                      <a:schemeClr val="tx1"/>
                    </a:solidFill>
                  </a:rPr>
                  <a:t>Home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D7022678-A7DA-4D9A-AEDD-115BC763ED40}"/>
                  </a:ext>
                </a:extLst>
              </p:cNvPr>
              <p:cNvSpPr/>
              <p:nvPr/>
            </p:nvSpPr>
            <p:spPr>
              <a:xfrm>
                <a:off x="3489377" y="275762"/>
                <a:ext cx="1498601" cy="535709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>
                    <a:solidFill>
                      <a:schemeClr val="tx1"/>
                    </a:solidFill>
                  </a:rPr>
                  <a:t>Management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2D054A-5111-4829-A188-92B1A268A9E2}"/>
                </a:ext>
              </a:extLst>
            </p:cNvPr>
            <p:cNvSpPr/>
            <p:nvPr/>
          </p:nvSpPr>
          <p:spPr>
            <a:xfrm>
              <a:off x="2369974" y="2545698"/>
              <a:ext cx="7035282" cy="12494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C031725-3D25-43F7-97A8-E3DF78B7F9DA}"/>
                </a:ext>
              </a:extLst>
            </p:cNvPr>
            <p:cNvSpPr txBox="1"/>
            <p:nvPr/>
          </p:nvSpPr>
          <p:spPr>
            <a:xfrm>
              <a:off x="2309619" y="2086405"/>
              <a:ext cx="4217437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題目敘述：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AD51E7-33F8-4119-9E07-8B26FB57BA70}"/>
                </a:ext>
              </a:extLst>
            </p:cNvPr>
            <p:cNvSpPr/>
            <p:nvPr/>
          </p:nvSpPr>
          <p:spPr>
            <a:xfrm>
              <a:off x="3688845" y="3991413"/>
              <a:ext cx="2121405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3F8B20-713B-432D-B100-9C4B7B470490}"/>
                </a:ext>
              </a:extLst>
            </p:cNvPr>
            <p:cNvSpPr/>
            <p:nvPr/>
          </p:nvSpPr>
          <p:spPr>
            <a:xfrm>
              <a:off x="7166185" y="4546737"/>
              <a:ext cx="2239071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A70845-3E90-4F50-9445-F38C4315A4D8}"/>
                </a:ext>
              </a:extLst>
            </p:cNvPr>
            <p:cNvSpPr/>
            <p:nvPr/>
          </p:nvSpPr>
          <p:spPr>
            <a:xfrm>
              <a:off x="3688845" y="4565114"/>
              <a:ext cx="2121405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239CFDE-295F-41C5-A642-C90F3DFD9AA6}"/>
                </a:ext>
              </a:extLst>
            </p:cNvPr>
            <p:cNvSpPr/>
            <p:nvPr/>
          </p:nvSpPr>
          <p:spPr>
            <a:xfrm>
              <a:off x="7166185" y="3979037"/>
              <a:ext cx="2239071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CC00245-81E3-4A62-AA92-9711D7211B5B}"/>
                </a:ext>
              </a:extLst>
            </p:cNvPr>
            <p:cNvSpPr/>
            <p:nvPr/>
          </p:nvSpPr>
          <p:spPr>
            <a:xfrm>
              <a:off x="2369974" y="5028912"/>
              <a:ext cx="481689" cy="4745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B88272-8FB8-4D31-AB5D-5D43092BABE1}"/>
                </a:ext>
              </a:extLst>
            </p:cNvPr>
            <p:cNvSpPr txBox="1"/>
            <p:nvPr/>
          </p:nvSpPr>
          <p:spPr>
            <a:xfrm>
              <a:off x="2276572" y="4016686"/>
              <a:ext cx="1590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Instruction 1: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5917EA3-5F4F-46D0-826E-510A3C073474}"/>
                </a:ext>
              </a:extLst>
            </p:cNvPr>
            <p:cNvSpPr txBox="1"/>
            <p:nvPr/>
          </p:nvSpPr>
          <p:spPr>
            <a:xfrm>
              <a:off x="2276572" y="4553998"/>
              <a:ext cx="152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Instruction 2: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1D22E6E-DF11-4813-A0DF-1F50EB9A24F7}"/>
                </a:ext>
              </a:extLst>
            </p:cNvPr>
            <p:cNvSpPr txBox="1"/>
            <p:nvPr/>
          </p:nvSpPr>
          <p:spPr>
            <a:xfrm>
              <a:off x="5995699" y="4034011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Output 1: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7809EFC-70F3-461A-A911-D5A228CB8CDB}"/>
                </a:ext>
              </a:extLst>
            </p:cNvPr>
            <p:cNvSpPr txBox="1"/>
            <p:nvPr/>
          </p:nvSpPr>
          <p:spPr>
            <a:xfrm>
              <a:off x="5995699" y="4572009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Output 2:</a:t>
              </a:r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D497614-9E73-4A8D-8460-60A014A9ED8A}"/>
                </a:ext>
              </a:extLst>
            </p:cNvPr>
            <p:cNvSpPr/>
            <p:nvPr/>
          </p:nvSpPr>
          <p:spPr>
            <a:xfrm>
              <a:off x="8354249" y="5085303"/>
              <a:ext cx="1051007" cy="41987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提交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BCFD329-CBA2-4A0A-8BD9-D5AA7CCCA6B2}"/>
                </a:ext>
              </a:extLst>
            </p:cNvPr>
            <p:cNvSpPr txBox="1"/>
            <p:nvPr/>
          </p:nvSpPr>
          <p:spPr>
            <a:xfrm>
              <a:off x="2299665" y="1711445"/>
              <a:ext cx="4217437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題目名稱：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5FFD06A-791C-4C3E-904F-1666DEA00EEA}"/>
                </a:ext>
              </a:extLst>
            </p:cNvPr>
            <p:cNvSpPr/>
            <p:nvPr/>
          </p:nvSpPr>
          <p:spPr>
            <a:xfrm>
              <a:off x="3579060" y="1738538"/>
              <a:ext cx="2308555" cy="3191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F6DF28-3AB8-4C86-87DA-3BEB8965472E}"/>
              </a:ext>
            </a:extLst>
          </p:cNvPr>
          <p:cNvSpPr txBox="1"/>
          <p:nvPr/>
        </p:nvSpPr>
        <p:spPr>
          <a:xfrm>
            <a:off x="11800068" y="197357"/>
            <a:ext cx="46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A2D0586-38C0-46D9-92FE-FB15086398C8}"/>
              </a:ext>
            </a:extLst>
          </p:cNvPr>
          <p:cNvSpPr txBox="1"/>
          <p:nvPr/>
        </p:nvSpPr>
        <p:spPr>
          <a:xfrm>
            <a:off x="1053420" y="197357"/>
            <a:ext cx="54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Import Problem set :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4301DF-CBDE-4875-9817-107AD7E5218B}"/>
              </a:ext>
            </a:extLst>
          </p:cNvPr>
          <p:cNvSpPr txBox="1"/>
          <p:nvPr/>
        </p:nvSpPr>
        <p:spPr>
          <a:xfrm>
            <a:off x="2328669" y="1710475"/>
            <a:ext cx="4217437" cy="37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題目類型：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5E4C3B-7E7A-4E98-B8A4-75738376AFBE}"/>
              </a:ext>
            </a:extLst>
          </p:cNvPr>
          <p:cNvSpPr/>
          <p:nvPr/>
        </p:nvSpPr>
        <p:spPr>
          <a:xfrm>
            <a:off x="3598110" y="1742731"/>
            <a:ext cx="3374190" cy="3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Interactive input output problem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4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875831-5828-4758-BE9E-526FC4E49030}"/>
              </a:ext>
            </a:extLst>
          </p:cNvPr>
          <p:cNvGrpSpPr/>
          <p:nvPr/>
        </p:nvGrpSpPr>
        <p:grpSpPr>
          <a:xfrm>
            <a:off x="1053420" y="715621"/>
            <a:ext cx="9871492" cy="5769205"/>
            <a:chOff x="1034370" y="248896"/>
            <a:chExt cx="9871492" cy="576920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149A0A0-939B-4F4C-8931-5E2CC51289EB}"/>
                </a:ext>
              </a:extLst>
            </p:cNvPr>
            <p:cNvGrpSpPr/>
            <p:nvPr/>
          </p:nvGrpSpPr>
          <p:grpSpPr>
            <a:xfrm>
              <a:off x="1034370" y="248896"/>
              <a:ext cx="9871492" cy="5769205"/>
              <a:chOff x="1060264" y="132103"/>
              <a:chExt cx="9871492" cy="5769205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60F1EA3-D5B2-486C-BD33-3D7DD80D0C4C}"/>
                  </a:ext>
                </a:extLst>
              </p:cNvPr>
              <p:cNvGrpSpPr/>
              <p:nvPr/>
            </p:nvGrpSpPr>
            <p:grpSpPr>
              <a:xfrm>
                <a:off x="1060264" y="132103"/>
                <a:ext cx="9871492" cy="5769205"/>
                <a:chOff x="1480141" y="310361"/>
                <a:chExt cx="9871492" cy="5769205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179A2A3-91BA-4BA3-BC55-26FF8E3AAE43}"/>
                    </a:ext>
                  </a:extLst>
                </p:cNvPr>
                <p:cNvSpPr/>
                <p:nvPr/>
              </p:nvSpPr>
              <p:spPr>
                <a:xfrm>
                  <a:off x="1480141" y="310361"/>
                  <a:ext cx="9871492" cy="576920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73DD3EA-917A-47B1-B5F7-1047BBAA6C3F}"/>
                    </a:ext>
                  </a:extLst>
                </p:cNvPr>
                <p:cNvSpPr/>
                <p:nvPr/>
              </p:nvSpPr>
              <p:spPr>
                <a:xfrm>
                  <a:off x="2416493" y="1132340"/>
                  <a:ext cx="7952763" cy="452922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EB8C3C12-BBB9-43FD-96B2-6C646E001E28}"/>
                  </a:ext>
                </a:extLst>
              </p:cNvPr>
              <p:cNvSpPr/>
              <p:nvPr/>
            </p:nvSpPr>
            <p:spPr>
              <a:xfrm>
                <a:off x="1954470" y="281307"/>
                <a:ext cx="1237673" cy="535709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>
                    <a:solidFill>
                      <a:schemeClr val="tx1"/>
                    </a:solidFill>
                  </a:rPr>
                  <a:t>Home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D7022678-A7DA-4D9A-AEDD-115BC763ED40}"/>
                  </a:ext>
                </a:extLst>
              </p:cNvPr>
              <p:cNvSpPr/>
              <p:nvPr/>
            </p:nvSpPr>
            <p:spPr>
              <a:xfrm>
                <a:off x="3489377" y="275762"/>
                <a:ext cx="1498601" cy="535709"/>
              </a:xfrm>
              <a:prstGeom prst="round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>
                    <a:solidFill>
                      <a:schemeClr val="tx1"/>
                    </a:solidFill>
                  </a:rPr>
                  <a:t>Management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2D054A-5111-4829-A188-92B1A268A9E2}"/>
                </a:ext>
              </a:extLst>
            </p:cNvPr>
            <p:cNvSpPr/>
            <p:nvPr/>
          </p:nvSpPr>
          <p:spPr>
            <a:xfrm>
              <a:off x="2369974" y="2545698"/>
              <a:ext cx="7035282" cy="12494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C031725-3D25-43F7-97A8-E3DF78B7F9DA}"/>
                </a:ext>
              </a:extLst>
            </p:cNvPr>
            <p:cNvSpPr txBox="1"/>
            <p:nvPr/>
          </p:nvSpPr>
          <p:spPr>
            <a:xfrm>
              <a:off x="2309619" y="2086405"/>
              <a:ext cx="4217437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題目敘述：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AD51E7-33F8-4119-9E07-8B26FB57BA70}"/>
                </a:ext>
              </a:extLst>
            </p:cNvPr>
            <p:cNvSpPr/>
            <p:nvPr/>
          </p:nvSpPr>
          <p:spPr>
            <a:xfrm>
              <a:off x="3688845" y="3991413"/>
              <a:ext cx="2121405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3F8B20-713B-432D-B100-9C4B7B470490}"/>
                </a:ext>
              </a:extLst>
            </p:cNvPr>
            <p:cNvSpPr/>
            <p:nvPr/>
          </p:nvSpPr>
          <p:spPr>
            <a:xfrm>
              <a:off x="7166185" y="4546737"/>
              <a:ext cx="2239071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A70845-3E90-4F50-9445-F38C4315A4D8}"/>
                </a:ext>
              </a:extLst>
            </p:cNvPr>
            <p:cNvSpPr/>
            <p:nvPr/>
          </p:nvSpPr>
          <p:spPr>
            <a:xfrm>
              <a:off x="3688845" y="4565114"/>
              <a:ext cx="2121405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239CFDE-295F-41C5-A642-C90F3DFD9AA6}"/>
                </a:ext>
              </a:extLst>
            </p:cNvPr>
            <p:cNvSpPr/>
            <p:nvPr/>
          </p:nvSpPr>
          <p:spPr>
            <a:xfrm>
              <a:off x="7166185" y="3979037"/>
              <a:ext cx="2239071" cy="4198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CC00245-81E3-4A62-AA92-9711D7211B5B}"/>
                </a:ext>
              </a:extLst>
            </p:cNvPr>
            <p:cNvSpPr/>
            <p:nvPr/>
          </p:nvSpPr>
          <p:spPr>
            <a:xfrm>
              <a:off x="2369974" y="5028912"/>
              <a:ext cx="481689" cy="4745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+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B88272-8FB8-4D31-AB5D-5D43092BABE1}"/>
                </a:ext>
              </a:extLst>
            </p:cNvPr>
            <p:cNvSpPr txBox="1"/>
            <p:nvPr/>
          </p:nvSpPr>
          <p:spPr>
            <a:xfrm>
              <a:off x="2276572" y="4016686"/>
              <a:ext cx="1590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Instruction 1: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55917EA3-5F4F-46D0-826E-510A3C073474}"/>
                </a:ext>
              </a:extLst>
            </p:cNvPr>
            <p:cNvSpPr txBox="1"/>
            <p:nvPr/>
          </p:nvSpPr>
          <p:spPr>
            <a:xfrm>
              <a:off x="2276572" y="4553998"/>
              <a:ext cx="152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Instruction 2: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1D22E6E-DF11-4813-A0DF-1F50EB9A24F7}"/>
                </a:ext>
              </a:extLst>
            </p:cNvPr>
            <p:cNvSpPr txBox="1"/>
            <p:nvPr/>
          </p:nvSpPr>
          <p:spPr>
            <a:xfrm>
              <a:off x="5995699" y="4034011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Output 1: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7809EFC-70F3-461A-A911-D5A228CB8CDB}"/>
                </a:ext>
              </a:extLst>
            </p:cNvPr>
            <p:cNvSpPr txBox="1"/>
            <p:nvPr/>
          </p:nvSpPr>
          <p:spPr>
            <a:xfrm>
              <a:off x="5995699" y="4572009"/>
              <a:ext cx="1150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Output 2:</a:t>
              </a:r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D497614-9E73-4A8D-8460-60A014A9ED8A}"/>
                </a:ext>
              </a:extLst>
            </p:cNvPr>
            <p:cNvSpPr/>
            <p:nvPr/>
          </p:nvSpPr>
          <p:spPr>
            <a:xfrm>
              <a:off x="8354249" y="5085303"/>
              <a:ext cx="1051007" cy="41987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提交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BCFD329-CBA2-4A0A-8BD9-D5AA7CCCA6B2}"/>
                </a:ext>
              </a:extLst>
            </p:cNvPr>
            <p:cNvSpPr txBox="1"/>
            <p:nvPr/>
          </p:nvSpPr>
          <p:spPr>
            <a:xfrm>
              <a:off x="2299665" y="1711445"/>
              <a:ext cx="4217437" cy="374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題目名稱：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5FFD06A-791C-4C3E-904F-1666DEA00EEA}"/>
                </a:ext>
              </a:extLst>
            </p:cNvPr>
            <p:cNvSpPr/>
            <p:nvPr/>
          </p:nvSpPr>
          <p:spPr>
            <a:xfrm>
              <a:off x="3579060" y="1738538"/>
              <a:ext cx="2308555" cy="3191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F6DF28-3AB8-4C86-87DA-3BEB8965472E}"/>
              </a:ext>
            </a:extLst>
          </p:cNvPr>
          <p:cNvSpPr txBox="1"/>
          <p:nvPr/>
        </p:nvSpPr>
        <p:spPr>
          <a:xfrm>
            <a:off x="11800068" y="197357"/>
            <a:ext cx="46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A2D0586-38C0-46D9-92FE-FB15086398C8}"/>
              </a:ext>
            </a:extLst>
          </p:cNvPr>
          <p:cNvSpPr txBox="1"/>
          <p:nvPr/>
        </p:nvSpPr>
        <p:spPr>
          <a:xfrm>
            <a:off x="1053420" y="197357"/>
            <a:ext cx="54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Import Problem set :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F4301DF-CBDE-4875-9817-107AD7E5218B}"/>
              </a:ext>
            </a:extLst>
          </p:cNvPr>
          <p:cNvSpPr txBox="1"/>
          <p:nvPr/>
        </p:nvSpPr>
        <p:spPr>
          <a:xfrm>
            <a:off x="2328669" y="1710475"/>
            <a:ext cx="4217437" cy="37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題目類型：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5E4C3B-7E7A-4E98-B8A4-75738376AFBE}"/>
              </a:ext>
            </a:extLst>
          </p:cNvPr>
          <p:cNvSpPr/>
          <p:nvPr/>
        </p:nvSpPr>
        <p:spPr>
          <a:xfrm>
            <a:off x="3598110" y="1742731"/>
            <a:ext cx="3374190" cy="319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Random output type problem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482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寬螢幕</PresentationFormat>
  <Paragraphs>133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冠銘 賴</dc:creator>
  <cp:lastModifiedBy>冠銘</cp:lastModifiedBy>
  <cp:revision>26</cp:revision>
  <dcterms:created xsi:type="dcterms:W3CDTF">2022-03-13T14:30:05Z</dcterms:created>
  <dcterms:modified xsi:type="dcterms:W3CDTF">2022-05-09T16:19:09Z</dcterms:modified>
</cp:coreProperties>
</file>