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7" r:id="rId8"/>
    <p:sldId id="261" r:id="rId9"/>
    <p:sldId id="269" r:id="rId10"/>
    <p:sldId id="268" r:id="rId11"/>
    <p:sldId id="266" r:id="rId12"/>
    <p:sldId id="265" r:id="rId13"/>
    <p:sldId id="262" r:id="rId14"/>
    <p:sldId id="26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AEF84-E202-47E6-9918-4EAB528A3DEE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28CB7973-2D4F-4C29-9C8E-6223EB8F7988}">
      <dgm:prSet phldrT="[文字]"/>
      <dgm:spPr/>
      <dgm:t>
        <a:bodyPr/>
        <a:lstStyle/>
        <a:p>
          <a:r>
            <a:rPr lang="zh-TW" altLang="en-US" dirty="0"/>
            <a:t>程式碼</a:t>
          </a:r>
        </a:p>
      </dgm:t>
    </dgm:pt>
    <dgm:pt modelId="{F0C0F10E-FEFC-4728-BDAF-E25EB9597C48}" type="parTrans" cxnId="{E50A522E-9445-4D7F-990D-62BBA78C504D}">
      <dgm:prSet/>
      <dgm:spPr/>
      <dgm:t>
        <a:bodyPr/>
        <a:lstStyle/>
        <a:p>
          <a:endParaRPr lang="zh-TW" altLang="en-US"/>
        </a:p>
      </dgm:t>
    </dgm:pt>
    <dgm:pt modelId="{104C0042-BFDF-48D7-932E-0CE053741BF4}" type="sibTrans" cxnId="{E50A522E-9445-4D7F-990D-62BBA78C504D}">
      <dgm:prSet/>
      <dgm:spPr/>
      <dgm:t>
        <a:bodyPr/>
        <a:lstStyle/>
        <a:p>
          <a:endParaRPr lang="zh-TW" altLang="en-US"/>
        </a:p>
      </dgm:t>
    </dgm:pt>
    <dgm:pt modelId="{CD2CB40B-1DC2-4554-BD00-739505138EC3}">
      <dgm:prSet phldrT="[文字]"/>
      <dgm:spPr/>
      <dgm:t>
        <a:bodyPr/>
        <a:lstStyle/>
        <a:p>
          <a:r>
            <a:rPr lang="zh-TW" altLang="en-US" dirty="0"/>
            <a:t>建置</a:t>
          </a:r>
        </a:p>
      </dgm:t>
    </dgm:pt>
    <dgm:pt modelId="{FBF5BE2B-8EA5-415D-9CCF-1EA0DA497B9C}" type="parTrans" cxnId="{534ACB37-844C-49AD-B1F1-6BA6BC51347D}">
      <dgm:prSet/>
      <dgm:spPr/>
      <dgm:t>
        <a:bodyPr/>
        <a:lstStyle/>
        <a:p>
          <a:endParaRPr lang="zh-TW" altLang="en-US"/>
        </a:p>
      </dgm:t>
    </dgm:pt>
    <dgm:pt modelId="{A970F0D7-AD8A-4F1A-BD04-90F9340F7921}" type="sibTrans" cxnId="{534ACB37-844C-49AD-B1F1-6BA6BC51347D}">
      <dgm:prSet/>
      <dgm:spPr/>
      <dgm:t>
        <a:bodyPr/>
        <a:lstStyle/>
        <a:p>
          <a:endParaRPr lang="zh-TW" altLang="en-US"/>
        </a:p>
      </dgm:t>
    </dgm:pt>
    <dgm:pt modelId="{ABACBE55-293E-450E-9028-AAED7BF88C7B}">
      <dgm:prSet phldrT="[文字]"/>
      <dgm:spPr/>
      <dgm:t>
        <a:bodyPr/>
        <a:lstStyle/>
        <a:p>
          <a:r>
            <a:rPr lang="zh-TW" altLang="en-US" dirty="0"/>
            <a:t>測試</a:t>
          </a:r>
        </a:p>
      </dgm:t>
    </dgm:pt>
    <dgm:pt modelId="{4F49C7BF-7903-4759-93D8-8F8C66391F56}" type="parTrans" cxnId="{B2EAB756-C459-4249-8279-8B0EAADA7DFC}">
      <dgm:prSet/>
      <dgm:spPr/>
      <dgm:t>
        <a:bodyPr/>
        <a:lstStyle/>
        <a:p>
          <a:endParaRPr lang="zh-TW" altLang="en-US"/>
        </a:p>
      </dgm:t>
    </dgm:pt>
    <dgm:pt modelId="{A104907F-9B51-4A17-95AE-6B99B39C22CE}" type="sibTrans" cxnId="{B2EAB756-C459-4249-8279-8B0EAADA7DFC}">
      <dgm:prSet/>
      <dgm:spPr/>
      <dgm:t>
        <a:bodyPr/>
        <a:lstStyle/>
        <a:p>
          <a:endParaRPr lang="zh-TW" altLang="en-US"/>
        </a:p>
      </dgm:t>
    </dgm:pt>
    <dgm:pt modelId="{2ACB0CDB-2566-49E8-988B-84E907AD0CA4}">
      <dgm:prSet phldrT="[文字]"/>
      <dgm:spPr/>
      <dgm:t>
        <a:bodyPr/>
        <a:lstStyle/>
        <a:p>
          <a:r>
            <a:rPr lang="zh-TW" altLang="en-US" dirty="0"/>
            <a:t>規劃</a:t>
          </a:r>
        </a:p>
      </dgm:t>
    </dgm:pt>
    <dgm:pt modelId="{5B4A0BEE-9972-43B8-B83C-920342D171B4}" type="parTrans" cxnId="{09829D26-3E84-448B-9BCF-7DF899D7A2C3}">
      <dgm:prSet/>
      <dgm:spPr/>
      <dgm:t>
        <a:bodyPr/>
        <a:lstStyle/>
        <a:p>
          <a:endParaRPr lang="zh-TW" altLang="en-US"/>
        </a:p>
      </dgm:t>
    </dgm:pt>
    <dgm:pt modelId="{4F79DA15-0A9B-426A-B4D4-0FB8793DB917}" type="sibTrans" cxnId="{09829D26-3E84-448B-9BCF-7DF899D7A2C3}">
      <dgm:prSet/>
      <dgm:spPr/>
      <dgm:t>
        <a:bodyPr/>
        <a:lstStyle/>
        <a:p>
          <a:endParaRPr lang="zh-TW" altLang="en-US"/>
        </a:p>
      </dgm:t>
    </dgm:pt>
    <dgm:pt modelId="{AB720C76-CFF4-4C52-ABD0-07A2291AD02A}" type="pres">
      <dgm:prSet presAssocID="{EB9AEF84-E202-47E6-9918-4EAB528A3DEE}" presName="CompostProcess" presStyleCnt="0">
        <dgm:presLayoutVars>
          <dgm:dir/>
          <dgm:resizeHandles val="exact"/>
        </dgm:presLayoutVars>
      </dgm:prSet>
      <dgm:spPr/>
    </dgm:pt>
    <dgm:pt modelId="{9788F649-617E-4612-AE99-38F525DEFBDF}" type="pres">
      <dgm:prSet presAssocID="{EB9AEF84-E202-47E6-9918-4EAB528A3DEE}" presName="arrow" presStyleLbl="bgShp" presStyleIdx="0" presStyleCnt="1" custScaleX="106767" custLinFactNeighborX="0" custLinFactNeighborY="-560"/>
      <dgm:spPr/>
    </dgm:pt>
    <dgm:pt modelId="{E8F3D276-F712-47B6-BF33-6DA84B98778A}" type="pres">
      <dgm:prSet presAssocID="{EB9AEF84-E202-47E6-9918-4EAB528A3DEE}" presName="linearProcess" presStyleCnt="0"/>
      <dgm:spPr/>
    </dgm:pt>
    <dgm:pt modelId="{2D350B32-0D0C-41A3-A4A5-67050DBAFCE0}" type="pres">
      <dgm:prSet presAssocID="{2ACB0CDB-2566-49E8-988B-84E907AD0CA4}" presName="textNode" presStyleLbl="node1" presStyleIdx="0" presStyleCnt="4" custScaleX="45757" custLinFactNeighborX="-80266" custLinFactNeighborY="1445">
        <dgm:presLayoutVars>
          <dgm:bulletEnabled val="1"/>
        </dgm:presLayoutVars>
      </dgm:prSet>
      <dgm:spPr/>
    </dgm:pt>
    <dgm:pt modelId="{E39D5292-7D8E-4256-921F-72832381E2E5}" type="pres">
      <dgm:prSet presAssocID="{4F79DA15-0A9B-426A-B4D4-0FB8793DB917}" presName="sibTrans" presStyleCnt="0"/>
      <dgm:spPr/>
    </dgm:pt>
    <dgm:pt modelId="{FE3CD505-EACD-4C12-ACC3-E60807642801}" type="pres">
      <dgm:prSet presAssocID="{28CB7973-2D4F-4C29-9C8E-6223EB8F7988}" presName="textNode" presStyleLbl="node1" presStyleIdx="1" presStyleCnt="4" custScaleX="51157" custLinFactNeighborX="-81117" custLinFactNeighborY="1245">
        <dgm:presLayoutVars>
          <dgm:bulletEnabled val="1"/>
        </dgm:presLayoutVars>
      </dgm:prSet>
      <dgm:spPr/>
    </dgm:pt>
    <dgm:pt modelId="{11FAB5E2-64BB-4516-B1B4-3A0B7F2A61B5}" type="pres">
      <dgm:prSet presAssocID="{104C0042-BFDF-48D7-932E-0CE053741BF4}" presName="sibTrans" presStyleCnt="0"/>
      <dgm:spPr/>
    </dgm:pt>
    <dgm:pt modelId="{CF50E06D-C1B4-431E-9DB7-720DB2F06EE8}" type="pres">
      <dgm:prSet presAssocID="{CD2CB40B-1DC2-4554-BD00-739505138EC3}" presName="textNode" presStyleLbl="node1" presStyleIdx="2" presStyleCnt="4" custScaleX="53127" custLinFactNeighborX="-58668" custLinFactNeighborY="2826">
        <dgm:presLayoutVars>
          <dgm:bulletEnabled val="1"/>
        </dgm:presLayoutVars>
      </dgm:prSet>
      <dgm:spPr/>
    </dgm:pt>
    <dgm:pt modelId="{3A2F51F6-BD13-494B-A089-AC17E61C0A41}" type="pres">
      <dgm:prSet presAssocID="{A970F0D7-AD8A-4F1A-BD04-90F9340F7921}" presName="sibTrans" presStyleCnt="0"/>
      <dgm:spPr/>
    </dgm:pt>
    <dgm:pt modelId="{9464EBAC-3503-4239-889E-F303666CBB2F}" type="pres">
      <dgm:prSet presAssocID="{ABACBE55-293E-450E-9028-AAED7BF88C7B}" presName="textNode" presStyleLbl="node1" presStyleIdx="3" presStyleCnt="4" custScaleX="58542" custLinFactNeighborX="-36068" custLinFactNeighborY="4249">
        <dgm:presLayoutVars>
          <dgm:bulletEnabled val="1"/>
        </dgm:presLayoutVars>
      </dgm:prSet>
      <dgm:spPr/>
    </dgm:pt>
  </dgm:ptLst>
  <dgm:cxnLst>
    <dgm:cxn modelId="{09829D26-3E84-448B-9BCF-7DF899D7A2C3}" srcId="{EB9AEF84-E202-47E6-9918-4EAB528A3DEE}" destId="{2ACB0CDB-2566-49E8-988B-84E907AD0CA4}" srcOrd="0" destOrd="0" parTransId="{5B4A0BEE-9972-43B8-B83C-920342D171B4}" sibTransId="{4F79DA15-0A9B-426A-B4D4-0FB8793DB917}"/>
    <dgm:cxn modelId="{E50A522E-9445-4D7F-990D-62BBA78C504D}" srcId="{EB9AEF84-E202-47E6-9918-4EAB528A3DEE}" destId="{28CB7973-2D4F-4C29-9C8E-6223EB8F7988}" srcOrd="1" destOrd="0" parTransId="{F0C0F10E-FEFC-4728-BDAF-E25EB9597C48}" sibTransId="{104C0042-BFDF-48D7-932E-0CE053741BF4}"/>
    <dgm:cxn modelId="{534ACB37-844C-49AD-B1F1-6BA6BC51347D}" srcId="{EB9AEF84-E202-47E6-9918-4EAB528A3DEE}" destId="{CD2CB40B-1DC2-4554-BD00-739505138EC3}" srcOrd="2" destOrd="0" parTransId="{FBF5BE2B-8EA5-415D-9CCF-1EA0DA497B9C}" sibTransId="{A970F0D7-AD8A-4F1A-BD04-90F9340F7921}"/>
    <dgm:cxn modelId="{35ABF037-0A63-4754-BFF5-11EFD90AA39A}" type="presOf" srcId="{2ACB0CDB-2566-49E8-988B-84E907AD0CA4}" destId="{2D350B32-0D0C-41A3-A4A5-67050DBAFCE0}" srcOrd="0" destOrd="0" presId="urn:microsoft.com/office/officeart/2005/8/layout/hProcess9"/>
    <dgm:cxn modelId="{B2EAB756-C459-4249-8279-8B0EAADA7DFC}" srcId="{EB9AEF84-E202-47E6-9918-4EAB528A3DEE}" destId="{ABACBE55-293E-450E-9028-AAED7BF88C7B}" srcOrd="3" destOrd="0" parTransId="{4F49C7BF-7903-4759-93D8-8F8C66391F56}" sibTransId="{A104907F-9B51-4A17-95AE-6B99B39C22CE}"/>
    <dgm:cxn modelId="{FADEA295-7FF5-4B03-AF90-87DA07A50779}" type="presOf" srcId="{28CB7973-2D4F-4C29-9C8E-6223EB8F7988}" destId="{FE3CD505-EACD-4C12-ACC3-E60807642801}" srcOrd="0" destOrd="0" presId="urn:microsoft.com/office/officeart/2005/8/layout/hProcess9"/>
    <dgm:cxn modelId="{646EE39E-DF09-49E1-B825-C6918BCE965D}" type="presOf" srcId="{EB9AEF84-E202-47E6-9918-4EAB528A3DEE}" destId="{AB720C76-CFF4-4C52-ABD0-07A2291AD02A}" srcOrd="0" destOrd="0" presId="urn:microsoft.com/office/officeart/2005/8/layout/hProcess9"/>
    <dgm:cxn modelId="{767511C1-E195-4099-912A-97976E3E17C6}" type="presOf" srcId="{ABACBE55-293E-450E-9028-AAED7BF88C7B}" destId="{9464EBAC-3503-4239-889E-F303666CBB2F}" srcOrd="0" destOrd="0" presId="urn:microsoft.com/office/officeart/2005/8/layout/hProcess9"/>
    <dgm:cxn modelId="{1F72FFCE-B870-408A-9053-2B37AA7B7A95}" type="presOf" srcId="{CD2CB40B-1DC2-4554-BD00-739505138EC3}" destId="{CF50E06D-C1B4-431E-9DB7-720DB2F06EE8}" srcOrd="0" destOrd="0" presId="urn:microsoft.com/office/officeart/2005/8/layout/hProcess9"/>
    <dgm:cxn modelId="{B167BBBB-4285-4B58-A0F6-4C21B7B675C0}" type="presParOf" srcId="{AB720C76-CFF4-4C52-ABD0-07A2291AD02A}" destId="{9788F649-617E-4612-AE99-38F525DEFBDF}" srcOrd="0" destOrd="0" presId="urn:microsoft.com/office/officeart/2005/8/layout/hProcess9"/>
    <dgm:cxn modelId="{0175997C-900D-48C0-B8D4-43BBC7C9B640}" type="presParOf" srcId="{AB720C76-CFF4-4C52-ABD0-07A2291AD02A}" destId="{E8F3D276-F712-47B6-BF33-6DA84B98778A}" srcOrd="1" destOrd="0" presId="urn:microsoft.com/office/officeart/2005/8/layout/hProcess9"/>
    <dgm:cxn modelId="{943537BD-43F5-49B2-A9A6-9CB1729768C3}" type="presParOf" srcId="{E8F3D276-F712-47B6-BF33-6DA84B98778A}" destId="{2D350B32-0D0C-41A3-A4A5-67050DBAFCE0}" srcOrd="0" destOrd="0" presId="urn:microsoft.com/office/officeart/2005/8/layout/hProcess9"/>
    <dgm:cxn modelId="{3E699CD3-FEFC-40BE-82DC-1148B389AF92}" type="presParOf" srcId="{E8F3D276-F712-47B6-BF33-6DA84B98778A}" destId="{E39D5292-7D8E-4256-921F-72832381E2E5}" srcOrd="1" destOrd="0" presId="urn:microsoft.com/office/officeart/2005/8/layout/hProcess9"/>
    <dgm:cxn modelId="{BF7B876D-2BE7-4C14-9906-10ACA8F2EC6B}" type="presParOf" srcId="{E8F3D276-F712-47B6-BF33-6DA84B98778A}" destId="{FE3CD505-EACD-4C12-ACC3-E60807642801}" srcOrd="2" destOrd="0" presId="urn:microsoft.com/office/officeart/2005/8/layout/hProcess9"/>
    <dgm:cxn modelId="{9B9B7BAF-38DC-4212-A13D-9960785B0FE6}" type="presParOf" srcId="{E8F3D276-F712-47B6-BF33-6DA84B98778A}" destId="{11FAB5E2-64BB-4516-B1B4-3A0B7F2A61B5}" srcOrd="3" destOrd="0" presId="urn:microsoft.com/office/officeart/2005/8/layout/hProcess9"/>
    <dgm:cxn modelId="{22B9AB0A-68E0-42AA-97A7-57BC4026CF03}" type="presParOf" srcId="{E8F3D276-F712-47B6-BF33-6DA84B98778A}" destId="{CF50E06D-C1B4-431E-9DB7-720DB2F06EE8}" srcOrd="4" destOrd="0" presId="urn:microsoft.com/office/officeart/2005/8/layout/hProcess9"/>
    <dgm:cxn modelId="{B3B4EC4F-9D16-40E4-AB87-031C7CA297E4}" type="presParOf" srcId="{E8F3D276-F712-47B6-BF33-6DA84B98778A}" destId="{3A2F51F6-BD13-494B-A089-AC17E61C0A41}" srcOrd="5" destOrd="0" presId="urn:microsoft.com/office/officeart/2005/8/layout/hProcess9"/>
    <dgm:cxn modelId="{DF5D6226-89DF-4B43-AEA6-AB100EFD6BAA}" type="presParOf" srcId="{E8F3D276-F712-47B6-BF33-6DA84B98778A}" destId="{9464EBAC-3503-4239-889E-F303666CBB2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8F649-617E-4612-AE99-38F525DEFBDF}">
      <dsp:nvSpPr>
        <dsp:cNvPr id="0" name=""/>
        <dsp:cNvSpPr/>
      </dsp:nvSpPr>
      <dsp:spPr>
        <a:xfrm>
          <a:off x="592427" y="0"/>
          <a:ext cx="11627091" cy="1717931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D350B32-0D0C-41A3-A4A5-67050DBAFCE0}">
      <dsp:nvSpPr>
        <dsp:cNvPr id="0" name=""/>
        <dsp:cNvSpPr/>
      </dsp:nvSpPr>
      <dsp:spPr>
        <a:xfrm>
          <a:off x="922364" y="525308"/>
          <a:ext cx="1758708" cy="6871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規劃</a:t>
          </a:r>
        </a:p>
      </dsp:txBody>
      <dsp:txXfrm>
        <a:off x="955909" y="558853"/>
        <a:ext cx="1691618" cy="620082"/>
      </dsp:txXfrm>
    </dsp:sp>
    <dsp:sp modelId="{FE3CD505-EACD-4C12-ACC3-E60807642801}">
      <dsp:nvSpPr>
        <dsp:cNvPr id="0" name=""/>
        <dsp:cNvSpPr/>
      </dsp:nvSpPr>
      <dsp:spPr>
        <a:xfrm>
          <a:off x="3316218" y="523934"/>
          <a:ext cx="1966262" cy="6871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程式碼</a:t>
          </a:r>
        </a:p>
      </dsp:txBody>
      <dsp:txXfrm>
        <a:off x="3349763" y="557479"/>
        <a:ext cx="1899172" cy="620082"/>
      </dsp:txXfrm>
    </dsp:sp>
    <dsp:sp modelId="{CF50E06D-C1B4-431E-9DB7-720DB2F06EE8}">
      <dsp:nvSpPr>
        <dsp:cNvPr id="0" name=""/>
        <dsp:cNvSpPr/>
      </dsp:nvSpPr>
      <dsp:spPr>
        <a:xfrm>
          <a:off x="6066886" y="534798"/>
          <a:ext cx="2041980" cy="6871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建置</a:t>
          </a:r>
        </a:p>
      </dsp:txBody>
      <dsp:txXfrm>
        <a:off x="6100431" y="568343"/>
        <a:ext cx="1974890" cy="620082"/>
      </dsp:txXfrm>
    </dsp:sp>
    <dsp:sp modelId="{9464EBAC-3503-4239-889E-F303666CBB2F}">
      <dsp:nvSpPr>
        <dsp:cNvPr id="0" name=""/>
        <dsp:cNvSpPr/>
      </dsp:nvSpPr>
      <dsp:spPr>
        <a:xfrm>
          <a:off x="8894239" y="544577"/>
          <a:ext cx="2250111" cy="6871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測試</a:t>
          </a:r>
        </a:p>
      </dsp:txBody>
      <dsp:txXfrm>
        <a:off x="8927784" y="578122"/>
        <a:ext cx="2183021" cy="6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8CD94-5BD4-4C6B-AAAD-E292774A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B4EE51-60A3-4F17-BAD8-2E8DD14D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27C6B-2998-4AE0-84BB-DA1718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BA44D-438D-4B15-A805-6A82B96B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EB89D-66C7-45F2-8275-9AB92CC0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43148-E28A-4FD1-A342-8FA2E86F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CF537E-7D24-4630-8841-345B125A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71002-CE1F-45A7-915D-07350310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A7D194-2254-412C-8153-566B8B43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9E097B-41D0-4D5A-B0EC-47D4473E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C06104-8A7D-4924-8611-EAEE711F6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7E9CA7-1276-4AF9-BB2A-37E48CCCC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A589D-C32E-4A5A-9FF5-6FBEAB26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F4B87-BC45-4DAD-9FCA-2995AC3C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F622A5-0153-4EF0-BF24-205704E8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19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D8B11-A41D-4AD8-BFC6-BCC4D51F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F0E49-612F-4196-B386-32D5AD1A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8A43C-4380-42DB-A802-BAB4AEA6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917AA1-33B0-48EE-98B4-3A7CBD01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523BA-9E8E-439E-802A-A5896BB3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A0622-D872-4C73-89BE-6795ADD4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B952-0E15-4140-A105-2C5C1514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3439B7-8117-4B23-9F5C-CDF78F17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B8C72C-3137-448B-A1FE-3E205D81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350460-FE8D-44B1-9488-7A552368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0B89F-C399-4568-8BB7-480E9E91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425D2-6AC8-4C01-83E9-C3A763752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8F618C-C2D8-4320-95BB-C98FBEFD9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B26EA-CAE7-47DC-88B8-DBF2D2DA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02F867-14DF-45CF-805C-59B3E2C1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319849-8C8C-43F0-B3B8-AA314E89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67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28BEA-A7F0-4647-8825-E367BA11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D37556-D5BA-44F6-80E1-060711B16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D19A97-C40F-437E-B620-4A8DFCB54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30BB18-4739-44BB-8961-A074CFF0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4FDE1B-B5D1-4346-BA58-5773E73C2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9C12B5-CA3F-45E8-B027-37BF1757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A1C162-6F5B-452A-8F65-3995C945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52D321-5DE3-4557-8EE1-93684EAD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21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1097A-6683-4801-8B6D-864E7055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783F44-C411-483F-97D3-6BDD5AED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8DC0CE-F44D-4E3E-AA15-3A77C4C3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50B5F6-8B1A-4448-8A94-4B2B144F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2D2EA0-43BC-467D-8BA0-4774E03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65AD40-7330-41B5-BABE-AEF017A3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0E88A-CD0C-44BF-9C53-30CB958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9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1EF70-BCA7-4FC7-AFE2-D50E431D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A1E0F-6C67-46B0-B3C5-65840ED5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259CA-0511-4293-99BB-22CCC139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443278-5F74-4E0B-B388-F5FBDE52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107D83-42A8-4325-91B2-E855E3B6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C75BE-A643-4AAD-997E-29B8BD83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9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3192E-F6E9-47FB-9D87-F2FD0BE3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C086FF-A036-4771-8281-0F4061F94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B27EF9-DDFE-4642-B40C-01953F1D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792824-4825-4ED4-9E7C-6D6DB8DE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7754D-99EA-46A4-8AD3-D55F494D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FFFC4B-3117-4CD3-AED6-7DDF5F42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88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C8D00-CC68-43F7-8E9D-6E41D81D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A6A47C-97E2-4F50-A18A-A158846E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C6FDA-6B10-4C79-9813-28C24FFB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7A49-813B-4AA4-BEED-79F39944272C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F9BE2-88D5-485A-8248-0873F5F67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5EDDB-C5E2-4005-9466-4AE70207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>
            <a:extLst>
              <a:ext uri="{FF2B5EF4-FFF2-40B4-BE49-F238E27FC236}">
                <a16:creationId xmlns:a16="http://schemas.microsoft.com/office/drawing/2014/main" id="{0E9D7E52-1E1A-464E-BDB6-988ABFC636E0}"/>
              </a:ext>
            </a:extLst>
          </p:cNvPr>
          <p:cNvGrpSpPr/>
          <p:nvPr/>
        </p:nvGrpSpPr>
        <p:grpSpPr>
          <a:xfrm>
            <a:off x="2756489" y="383552"/>
            <a:ext cx="6658756" cy="5926808"/>
            <a:chOff x="2756489" y="383552"/>
            <a:chExt cx="6658756" cy="5926808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5169CDA-16D3-459F-A6CD-A82EC90D566D}"/>
                </a:ext>
              </a:extLst>
            </p:cNvPr>
            <p:cNvGrpSpPr/>
            <p:nvPr/>
          </p:nvGrpSpPr>
          <p:grpSpPr>
            <a:xfrm>
              <a:off x="7267664" y="2605273"/>
              <a:ext cx="2147581" cy="3705087"/>
              <a:chOff x="1275124" y="1175208"/>
              <a:chExt cx="2147581" cy="3705087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CF0E1CD-3C96-4FD1-B57C-570B920F4A0C}"/>
                  </a:ext>
                </a:extLst>
              </p:cNvPr>
              <p:cNvGrpSpPr/>
              <p:nvPr/>
            </p:nvGrpSpPr>
            <p:grpSpPr>
              <a:xfrm>
                <a:off x="1275124" y="1175208"/>
                <a:ext cx="2147581" cy="1060953"/>
                <a:chOff x="4776132" y="1242051"/>
                <a:chExt cx="2147581" cy="876395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FE5E7F9-1A61-4E97-AB3E-2A51100B4312}"/>
                    </a:ext>
                  </a:extLst>
                </p:cNvPr>
                <p:cNvSpPr/>
                <p:nvPr/>
              </p:nvSpPr>
              <p:spPr>
                <a:xfrm>
                  <a:off x="4776132" y="1242051"/>
                  <a:ext cx="2147581" cy="8763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27BFA260-4509-470A-A9F8-FB024979BA7A}"/>
                    </a:ext>
                  </a:extLst>
                </p:cNvPr>
                <p:cNvSpPr txBox="1"/>
                <p:nvPr/>
              </p:nvSpPr>
              <p:spPr>
                <a:xfrm>
                  <a:off x="5036190" y="1489570"/>
                  <a:ext cx="1627464" cy="381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Database</a:t>
                  </a: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69A93E8-5E19-4DF9-934A-E1537E508031}"/>
                  </a:ext>
                </a:extLst>
              </p:cNvPr>
              <p:cNvGrpSpPr/>
              <p:nvPr/>
            </p:nvGrpSpPr>
            <p:grpSpPr>
              <a:xfrm>
                <a:off x="1619074" y="4058174"/>
                <a:ext cx="1459684" cy="822121"/>
                <a:chOff x="992697" y="3489820"/>
                <a:chExt cx="1459684" cy="822121"/>
              </a:xfrm>
            </p:grpSpPr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4CAC0469-8938-4B53-B1F6-FBD788C8B610}"/>
                    </a:ext>
                  </a:extLst>
                </p:cNvPr>
                <p:cNvSpPr/>
                <p:nvPr/>
              </p:nvSpPr>
              <p:spPr>
                <a:xfrm>
                  <a:off x="992697" y="3489820"/>
                  <a:ext cx="1459684" cy="8221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A34C374-8A2C-4A20-9C28-1F710F016207}"/>
                    </a:ext>
                  </a:extLst>
                </p:cNvPr>
                <p:cNvSpPr txBox="1"/>
                <p:nvPr/>
              </p:nvSpPr>
              <p:spPr>
                <a:xfrm>
                  <a:off x="1219199" y="3716214"/>
                  <a:ext cx="10066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/>
                    <a:t>學生</a:t>
                  </a:r>
                </a:p>
              </p:txBody>
            </p:sp>
          </p:grp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51E0F69D-5213-4C91-BAE1-23EFBF4CC812}"/>
                  </a:ext>
                </a:extLst>
              </p:cNvPr>
              <p:cNvCxnSpPr/>
              <p:nvPr/>
            </p:nvCxnSpPr>
            <p:spPr>
              <a:xfrm flipV="1">
                <a:off x="2279007" y="2306972"/>
                <a:ext cx="0" cy="1669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8FF5C7-FF0B-4BCD-B1E1-2E520914654C}"/>
                  </a:ext>
                </a:extLst>
              </p:cNvPr>
              <p:cNvSpPr txBox="1"/>
              <p:nvPr/>
            </p:nvSpPr>
            <p:spPr>
              <a:xfrm>
                <a:off x="1619074" y="2292185"/>
                <a:ext cx="5984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用</a:t>
                </a:r>
                <a:r>
                  <a:rPr lang="en-US" altLang="zh-TW" dirty="0"/>
                  <a:t>git</a:t>
                </a:r>
                <a:r>
                  <a:rPr lang="zh-TW" altLang="en-US" dirty="0"/>
                  <a:t>提交作業</a:t>
                </a: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6DA2D3A-860C-4BCB-97DA-8FE60D747ECA}"/>
                </a:ext>
              </a:extLst>
            </p:cNvPr>
            <p:cNvGrpSpPr/>
            <p:nvPr/>
          </p:nvGrpSpPr>
          <p:grpSpPr>
            <a:xfrm>
              <a:off x="2972502" y="2605273"/>
              <a:ext cx="2147581" cy="3203667"/>
              <a:chOff x="2908179" y="3070499"/>
              <a:chExt cx="2147581" cy="3203667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3323FA6B-EF9F-48BC-BE6A-AE5270BD6BEB}"/>
                  </a:ext>
                </a:extLst>
              </p:cNvPr>
              <p:cNvGrpSpPr/>
              <p:nvPr/>
            </p:nvGrpSpPr>
            <p:grpSpPr>
              <a:xfrm>
                <a:off x="2908179" y="3070499"/>
                <a:ext cx="2147581" cy="1060953"/>
                <a:chOff x="4706224" y="1101318"/>
                <a:chExt cx="2147581" cy="876395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B39ED9A-A2C0-4E07-B997-98860264E941}"/>
                    </a:ext>
                  </a:extLst>
                </p:cNvPr>
                <p:cNvSpPr/>
                <p:nvPr/>
              </p:nvSpPr>
              <p:spPr>
                <a:xfrm>
                  <a:off x="4706224" y="1101318"/>
                  <a:ext cx="2147581" cy="8763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EF98B08E-B867-42EA-8588-B86FF9410B8C}"/>
                    </a:ext>
                  </a:extLst>
                </p:cNvPr>
                <p:cNvSpPr txBox="1"/>
                <p:nvPr/>
              </p:nvSpPr>
              <p:spPr>
                <a:xfrm>
                  <a:off x="4966282" y="1308683"/>
                  <a:ext cx="16274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Dashboard</a:t>
                  </a:r>
                  <a:endParaRPr lang="zh-TW" altLang="en-US" sz="2400" dirty="0"/>
                </a:p>
              </p:txBody>
            </p:sp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E7DBE5B8-407B-4B7D-8A3F-C8D8E3317435}"/>
                  </a:ext>
                </a:extLst>
              </p:cNvPr>
              <p:cNvGrpSpPr/>
              <p:nvPr/>
            </p:nvGrpSpPr>
            <p:grpSpPr>
              <a:xfrm>
                <a:off x="3252127" y="5452045"/>
                <a:ext cx="1459684" cy="822121"/>
                <a:chOff x="922789" y="3489820"/>
                <a:chExt cx="1459684" cy="822121"/>
              </a:xfrm>
            </p:grpSpPr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DB085A1F-8B78-4BC2-9B29-236DB0B0213E}"/>
                    </a:ext>
                  </a:extLst>
                </p:cNvPr>
                <p:cNvSpPr/>
                <p:nvPr/>
              </p:nvSpPr>
              <p:spPr>
                <a:xfrm>
                  <a:off x="922789" y="3489820"/>
                  <a:ext cx="1459684" cy="8221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3F4B3C0E-23C6-4718-BC0C-DAECE5D3B46F}"/>
                    </a:ext>
                  </a:extLst>
                </p:cNvPr>
                <p:cNvSpPr txBox="1"/>
                <p:nvPr/>
              </p:nvSpPr>
              <p:spPr>
                <a:xfrm>
                  <a:off x="1149291" y="3716214"/>
                  <a:ext cx="10066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/>
                    <a:t>老師</a:t>
                  </a:r>
                </a:p>
              </p:txBody>
            </p:sp>
          </p:grp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6E7625E-C6B9-408B-8E17-DEDF221C9009}"/>
                  </a:ext>
                </a:extLst>
              </p:cNvPr>
              <p:cNvSpPr txBox="1"/>
              <p:nvPr/>
            </p:nvSpPr>
            <p:spPr>
              <a:xfrm>
                <a:off x="3351390" y="4208362"/>
                <a:ext cx="4753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布置作業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D83CD49B-6444-45C4-86BB-31F954753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6927" y="4208362"/>
                <a:ext cx="0" cy="1127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31110CE7-CA86-449F-BCF0-C84C6CDD0AE7}"/>
                </a:ext>
              </a:extLst>
            </p:cNvPr>
            <p:cNvGrpSpPr/>
            <p:nvPr/>
          </p:nvGrpSpPr>
          <p:grpSpPr>
            <a:xfrm>
              <a:off x="5120083" y="383552"/>
              <a:ext cx="2147581" cy="1060953"/>
              <a:chOff x="4795700" y="1248288"/>
              <a:chExt cx="2147581" cy="1060953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386906F-2BE2-4137-86E5-34D5A4C8BD40}"/>
                  </a:ext>
                </a:extLst>
              </p:cNvPr>
              <p:cNvSpPr/>
              <p:nvPr/>
            </p:nvSpPr>
            <p:spPr>
              <a:xfrm>
                <a:off x="4795700" y="1248288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611680F-07E9-41F8-BA1F-3C4125320DD9}"/>
                  </a:ext>
                </a:extLst>
              </p:cNvPr>
              <p:cNvSpPr txBox="1"/>
              <p:nvPr/>
            </p:nvSpPr>
            <p:spPr>
              <a:xfrm>
                <a:off x="5055759" y="1470462"/>
                <a:ext cx="162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server</a:t>
                </a:r>
                <a:endParaRPr lang="zh-TW" altLang="en-US" sz="2400" dirty="0"/>
              </a:p>
            </p:txBody>
          </p: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3CF821E0-810B-46FF-BAB9-4D3C106433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7606" y="1620874"/>
              <a:ext cx="1202424" cy="847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B11390-39A4-4034-A711-D244F76071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1250" y="1606677"/>
              <a:ext cx="1371598" cy="834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B7AF8CD-4503-4B5B-8007-8F3C6BE4E8BE}"/>
                </a:ext>
              </a:extLst>
            </p:cNvPr>
            <p:cNvSpPr txBox="1"/>
            <p:nvPr/>
          </p:nvSpPr>
          <p:spPr>
            <a:xfrm>
              <a:off x="7698303" y="1731242"/>
              <a:ext cx="159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提取學生作業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E8815BC-4B4B-40AF-978D-539D8DF28FFD}"/>
                </a:ext>
              </a:extLst>
            </p:cNvPr>
            <p:cNvSpPr txBox="1"/>
            <p:nvPr/>
          </p:nvSpPr>
          <p:spPr>
            <a:xfrm>
              <a:off x="2756489" y="1365683"/>
              <a:ext cx="1880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經過系統評估，</a:t>
              </a:r>
              <a:endParaRPr lang="en-US" altLang="zh-TW" dirty="0"/>
            </a:p>
            <a:p>
              <a:r>
                <a:rPr lang="zh-TW" altLang="en-US" dirty="0"/>
                <a:t>將結果在</a:t>
              </a:r>
              <a:r>
                <a:rPr lang="en-US" altLang="zh-TW" dirty="0"/>
                <a:t>Dashboard</a:t>
              </a:r>
              <a:r>
                <a:rPr lang="zh-TW" altLang="en-US" dirty="0"/>
                <a:t>上顯示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79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5F630A0E-AC40-4701-928C-B44DA569A02A}"/>
              </a:ext>
            </a:extLst>
          </p:cNvPr>
          <p:cNvGrpSpPr/>
          <p:nvPr/>
        </p:nvGrpSpPr>
        <p:grpSpPr>
          <a:xfrm>
            <a:off x="2013652" y="1005038"/>
            <a:ext cx="6092910" cy="5117912"/>
            <a:chOff x="5321304" y="2330498"/>
            <a:chExt cx="6092910" cy="511791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0D767F3-CE07-1B85-D914-C9F1A6E4D87C}"/>
                </a:ext>
              </a:extLst>
            </p:cNvPr>
            <p:cNvGrpSpPr/>
            <p:nvPr/>
          </p:nvGrpSpPr>
          <p:grpSpPr>
            <a:xfrm>
              <a:off x="10056589" y="3473270"/>
              <a:ext cx="1357625" cy="759086"/>
              <a:chOff x="8644849" y="6795209"/>
              <a:chExt cx="1357625" cy="759086"/>
            </a:xfrm>
          </p:grpSpPr>
          <p:sp>
            <p:nvSpPr>
              <p:cNvPr id="69" name="菱形 68">
                <a:extLst>
                  <a:ext uri="{FF2B5EF4-FFF2-40B4-BE49-F238E27FC236}">
                    <a16:creationId xmlns:a16="http://schemas.microsoft.com/office/drawing/2014/main" id="{62CC3646-ED78-4BC8-B9E5-C64DB54642E5}"/>
                  </a:ext>
                </a:extLst>
              </p:cNvPr>
              <p:cNvSpPr/>
              <p:nvPr/>
            </p:nvSpPr>
            <p:spPr>
              <a:xfrm>
                <a:off x="8644849" y="6795209"/>
                <a:ext cx="1357625" cy="759086"/>
              </a:xfrm>
              <a:prstGeom prst="diamond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00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CE39871-1C64-47D8-B261-5F8895C4C0BF}"/>
                  </a:ext>
                </a:extLst>
              </p:cNvPr>
              <p:cNvSpPr txBox="1"/>
              <p:nvPr/>
            </p:nvSpPr>
            <p:spPr>
              <a:xfrm>
                <a:off x="8809248" y="6973462"/>
                <a:ext cx="1028825" cy="35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JUNIT</a:t>
                </a:r>
                <a:endParaRPr lang="zh-TW" altLang="en-US" dirty="0"/>
              </a:p>
            </p:txBody>
          </p:sp>
        </p:grp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CE40CAD0-620E-462D-895B-A9789A31F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2114" y="6100982"/>
              <a:ext cx="0" cy="528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67BACC7-0129-4C6A-A1FF-BC0899872B14}"/>
                </a:ext>
              </a:extLst>
            </p:cNvPr>
            <p:cNvGrpSpPr/>
            <p:nvPr/>
          </p:nvGrpSpPr>
          <p:grpSpPr>
            <a:xfrm>
              <a:off x="8041781" y="2330498"/>
              <a:ext cx="1357626" cy="881237"/>
              <a:chOff x="3798440" y="4670045"/>
              <a:chExt cx="2147583" cy="106095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0AE619C-37C5-4969-8403-A0FF188BF70C}"/>
                  </a:ext>
                </a:extLst>
              </p:cNvPr>
              <p:cNvSpPr/>
              <p:nvPr/>
            </p:nvSpPr>
            <p:spPr>
              <a:xfrm>
                <a:off x="3798440" y="4670045"/>
                <a:ext cx="2147578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F9DF3B-9863-48A7-8A5B-FFC70C67BFD0}"/>
                  </a:ext>
                </a:extLst>
              </p:cNvPr>
              <p:cNvSpPr txBox="1"/>
              <p:nvPr/>
            </p:nvSpPr>
            <p:spPr>
              <a:xfrm>
                <a:off x="3798443" y="4960306"/>
                <a:ext cx="2147580" cy="432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SonarQube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5E11A3F-8B31-4A96-9F75-AE7C0064D29E}"/>
                </a:ext>
              </a:extLst>
            </p:cNvPr>
            <p:cNvGrpSpPr/>
            <p:nvPr/>
          </p:nvGrpSpPr>
          <p:grpSpPr>
            <a:xfrm>
              <a:off x="8044791" y="3414944"/>
              <a:ext cx="1357624" cy="881237"/>
              <a:chOff x="6429029" y="7430118"/>
              <a:chExt cx="2147581" cy="1060953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98A77D7-A94A-45B4-8CE0-89882E252C4A}"/>
                  </a:ext>
                </a:extLst>
              </p:cNvPr>
              <p:cNvSpPr/>
              <p:nvPr/>
            </p:nvSpPr>
            <p:spPr>
              <a:xfrm>
                <a:off x="6429029" y="7430118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17D4FB6-F416-4CFF-B050-70A26C67AF51}"/>
                  </a:ext>
                </a:extLst>
              </p:cNvPr>
              <p:cNvSpPr txBox="1"/>
              <p:nvPr/>
            </p:nvSpPr>
            <p:spPr>
              <a:xfrm>
                <a:off x="6667973" y="7755950"/>
                <a:ext cx="1627465" cy="43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Maven</a:t>
                </a:r>
                <a:endParaRPr lang="zh-TW" altLang="en-US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C868125-030D-411C-B552-F548A30B7C0A}"/>
                </a:ext>
              </a:extLst>
            </p:cNvPr>
            <p:cNvGrpSpPr/>
            <p:nvPr/>
          </p:nvGrpSpPr>
          <p:grpSpPr>
            <a:xfrm>
              <a:off x="5321304" y="2732377"/>
              <a:ext cx="1357624" cy="881237"/>
              <a:chOff x="9808434" y="3225134"/>
              <a:chExt cx="2147581" cy="106095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9CBB30B-20CE-4348-826B-95D5BDAC3E89}"/>
                  </a:ext>
                </a:extLst>
              </p:cNvPr>
              <p:cNvSpPr/>
              <p:nvPr/>
            </p:nvSpPr>
            <p:spPr>
              <a:xfrm>
                <a:off x="9808434" y="3225134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8920F1D-F821-4079-98D4-A4F0B537CECE}"/>
                  </a:ext>
                </a:extLst>
              </p:cNvPr>
              <p:cNvSpPr txBox="1"/>
              <p:nvPr/>
            </p:nvSpPr>
            <p:spPr>
              <a:xfrm>
                <a:off x="9858577" y="3499749"/>
                <a:ext cx="2047292" cy="43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Jenkins</a:t>
                </a:r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F5BA32D-691C-8310-FA42-76500F4BAA15}"/>
                </a:ext>
              </a:extLst>
            </p:cNvPr>
            <p:cNvGrpSpPr/>
            <p:nvPr/>
          </p:nvGrpSpPr>
          <p:grpSpPr>
            <a:xfrm>
              <a:off x="7975105" y="6697801"/>
              <a:ext cx="1608420" cy="750609"/>
              <a:chOff x="11511912" y="6990925"/>
              <a:chExt cx="1608420" cy="750609"/>
            </a:xfrm>
          </p:grpSpPr>
          <p:sp>
            <p:nvSpPr>
              <p:cNvPr id="63" name="矩形: 剪去對角角落 62">
                <a:extLst>
                  <a:ext uri="{FF2B5EF4-FFF2-40B4-BE49-F238E27FC236}">
                    <a16:creationId xmlns:a16="http://schemas.microsoft.com/office/drawing/2014/main" id="{1B121B37-7831-4821-B9A1-DC7D649B0AB1}"/>
                  </a:ext>
                </a:extLst>
              </p:cNvPr>
              <p:cNvSpPr/>
              <p:nvPr/>
            </p:nvSpPr>
            <p:spPr>
              <a:xfrm>
                <a:off x="11511912" y="6990925"/>
                <a:ext cx="1608420" cy="750609"/>
              </a:xfrm>
              <a:prstGeom prst="snip2DiagRect">
                <a:avLst>
                  <a:gd name="adj1" fmla="val 39765"/>
                  <a:gd name="adj2" fmla="val 402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E23AD03-A5EE-4EAB-8BF1-86B150916661}"/>
                  </a:ext>
                </a:extLst>
              </p:cNvPr>
              <p:cNvSpPr txBox="1"/>
              <p:nvPr/>
            </p:nvSpPr>
            <p:spPr>
              <a:xfrm>
                <a:off x="11762994" y="7186504"/>
                <a:ext cx="1106255" cy="35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題目庫</a:t>
                </a:r>
              </a:p>
            </p:txBody>
          </p:sp>
        </p:grp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D34FF6A0-61D0-491E-92F7-36B59594FABA}"/>
                </a:ext>
              </a:extLst>
            </p:cNvPr>
            <p:cNvCxnSpPr>
              <a:cxnSpLocks/>
            </p:cNvCxnSpPr>
            <p:nvPr/>
          </p:nvCxnSpPr>
          <p:spPr>
            <a:xfrm>
              <a:off x="9459828" y="3869956"/>
              <a:ext cx="454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428D0C1B-AA33-4731-9197-7304E11EDE47}"/>
                </a:ext>
              </a:extLst>
            </p:cNvPr>
            <p:cNvCxnSpPr>
              <a:cxnSpLocks/>
            </p:cNvCxnSpPr>
            <p:nvPr/>
          </p:nvCxnSpPr>
          <p:spPr>
            <a:xfrm>
              <a:off x="6977234" y="2825538"/>
              <a:ext cx="882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8136C55F-2F72-4FD6-81E8-D39F05C9A8D6}"/>
                </a:ext>
              </a:extLst>
            </p:cNvPr>
            <p:cNvCxnSpPr>
              <a:cxnSpLocks/>
            </p:cNvCxnSpPr>
            <p:nvPr/>
          </p:nvCxnSpPr>
          <p:spPr>
            <a:xfrm>
              <a:off x="6977234" y="3524600"/>
              <a:ext cx="882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753AFDD-3351-3F11-F47B-B496CEB69745}"/>
              </a:ext>
            </a:extLst>
          </p:cNvPr>
          <p:cNvCxnSpPr>
            <a:cxnSpLocks/>
          </p:cNvCxnSpPr>
          <p:nvPr/>
        </p:nvCxnSpPr>
        <p:spPr>
          <a:xfrm flipV="1">
            <a:off x="5437393" y="3051038"/>
            <a:ext cx="0" cy="37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D911B3A9-E3E9-5EE0-ABA5-E068D9C8F335}"/>
              </a:ext>
            </a:extLst>
          </p:cNvPr>
          <p:cNvSpPr/>
          <p:nvPr/>
        </p:nvSpPr>
        <p:spPr>
          <a:xfrm>
            <a:off x="4672936" y="3522643"/>
            <a:ext cx="1543052" cy="109533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F298F15-57B5-9155-1B4D-4C659404B3CC}"/>
              </a:ext>
            </a:extLst>
          </p:cNvPr>
          <p:cNvSpPr txBox="1"/>
          <p:nvPr/>
        </p:nvSpPr>
        <p:spPr>
          <a:xfrm>
            <a:off x="4768236" y="3601044"/>
            <a:ext cx="13524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</a:t>
            </a:r>
          </a:p>
          <a:p>
            <a:pPr algn="ctr"/>
            <a:r>
              <a:rPr lang="en-US" altLang="zh-TW" dirty="0"/>
              <a:t>File</a:t>
            </a:r>
          </a:p>
          <a:p>
            <a:pPr algn="ctr"/>
            <a:r>
              <a:rPr lang="en-US" altLang="zh-TW" dirty="0"/>
              <a:t>Generator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12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群組 75">
            <a:extLst>
              <a:ext uri="{FF2B5EF4-FFF2-40B4-BE49-F238E27FC236}">
                <a16:creationId xmlns:a16="http://schemas.microsoft.com/office/drawing/2014/main" id="{0DAC32B5-F765-4059-9C81-F9C762B37AEA}"/>
              </a:ext>
            </a:extLst>
          </p:cNvPr>
          <p:cNvGrpSpPr/>
          <p:nvPr/>
        </p:nvGrpSpPr>
        <p:grpSpPr>
          <a:xfrm>
            <a:off x="336588" y="2289583"/>
            <a:ext cx="11518823" cy="2470728"/>
            <a:chOff x="220091" y="2843256"/>
            <a:chExt cx="11518823" cy="247072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CE9029D-424F-466C-9AE5-317794B21DB8}"/>
                </a:ext>
              </a:extLst>
            </p:cNvPr>
            <p:cNvGrpSpPr/>
            <p:nvPr/>
          </p:nvGrpSpPr>
          <p:grpSpPr>
            <a:xfrm>
              <a:off x="220091" y="2843256"/>
              <a:ext cx="11518823" cy="2470728"/>
              <a:chOff x="-2157163" y="3803083"/>
              <a:chExt cx="11518823" cy="247072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0A722A9D-F0E3-4514-B3B9-64942FE76594}"/>
                  </a:ext>
                </a:extLst>
              </p:cNvPr>
              <p:cNvGrpSpPr/>
              <p:nvPr/>
            </p:nvGrpSpPr>
            <p:grpSpPr>
              <a:xfrm>
                <a:off x="-2157163" y="3803083"/>
                <a:ext cx="11518823" cy="2470728"/>
                <a:chOff x="-1907563" y="3764099"/>
                <a:chExt cx="12202820" cy="2538650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766C16A3-0D35-4A7E-B96A-65264213D295}"/>
                    </a:ext>
                  </a:extLst>
                </p:cNvPr>
                <p:cNvGrpSpPr/>
                <p:nvPr/>
              </p:nvGrpSpPr>
              <p:grpSpPr>
                <a:xfrm>
                  <a:off x="-1907563" y="3764099"/>
                  <a:ext cx="12202820" cy="2538650"/>
                  <a:chOff x="-1899174" y="4292605"/>
                  <a:chExt cx="12202820" cy="2538650"/>
                </a:xfrm>
              </p:grpSpPr>
              <p:sp>
                <p:nvSpPr>
                  <p:cNvPr id="21" name="矩形: 剪去對角角落 20">
                    <a:extLst>
                      <a:ext uri="{FF2B5EF4-FFF2-40B4-BE49-F238E27FC236}">
                        <a16:creationId xmlns:a16="http://schemas.microsoft.com/office/drawing/2014/main" id="{68B463F3-ADFE-42A1-8A4E-A06A87982633}"/>
                      </a:ext>
                    </a:extLst>
                  </p:cNvPr>
                  <p:cNvSpPr/>
                  <p:nvPr/>
                </p:nvSpPr>
                <p:spPr>
                  <a:xfrm>
                    <a:off x="8599717" y="5137069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2" name="矩形: 剪去對角角落 21">
                    <a:extLst>
                      <a:ext uri="{FF2B5EF4-FFF2-40B4-BE49-F238E27FC236}">
                        <a16:creationId xmlns:a16="http://schemas.microsoft.com/office/drawing/2014/main" id="{494C3349-DC44-4A94-B5B9-82187FF74368}"/>
                      </a:ext>
                    </a:extLst>
                  </p:cNvPr>
                  <p:cNvSpPr/>
                  <p:nvPr/>
                </p:nvSpPr>
                <p:spPr>
                  <a:xfrm>
                    <a:off x="835602" y="5097198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2" name="群組 31">
                    <a:extLst>
                      <a:ext uri="{FF2B5EF4-FFF2-40B4-BE49-F238E27FC236}">
                        <a16:creationId xmlns:a16="http://schemas.microsoft.com/office/drawing/2014/main" id="{FEBBF4F5-E096-445D-B672-3CAE0D5B5998}"/>
                      </a:ext>
                    </a:extLst>
                  </p:cNvPr>
                  <p:cNvGrpSpPr/>
                  <p:nvPr/>
                </p:nvGrpSpPr>
                <p:grpSpPr>
                  <a:xfrm>
                    <a:off x="-1899174" y="5052005"/>
                    <a:ext cx="12104374" cy="1314530"/>
                    <a:chOff x="-4962899" y="4320846"/>
                    <a:chExt cx="17555271" cy="1459476"/>
                  </a:xfrm>
                </p:grpSpPr>
                <p:grpSp>
                  <p:nvGrpSpPr>
                    <p:cNvPr id="50" name="群組 49">
                      <a:extLst>
                        <a:ext uri="{FF2B5EF4-FFF2-40B4-BE49-F238E27FC236}">
                          <a16:creationId xmlns:a16="http://schemas.microsoft.com/office/drawing/2014/main" id="{7AC6B249-D959-4C79-BB0D-757C3569F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62899" y="4320846"/>
                      <a:ext cx="6483714" cy="1005304"/>
                      <a:chOff x="-2990703" y="4639627"/>
                      <a:chExt cx="6483714" cy="1005304"/>
                    </a:xfrm>
                  </p:grpSpPr>
                  <p:grpSp>
                    <p:nvGrpSpPr>
                      <p:cNvPr id="57" name="群組 56">
                        <a:extLst>
                          <a:ext uri="{FF2B5EF4-FFF2-40B4-BE49-F238E27FC236}">
                            <a16:creationId xmlns:a16="http://schemas.microsoft.com/office/drawing/2014/main" id="{1F51C3AC-B1EE-4ACF-8916-2A14EC28CA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0703" y="4639627"/>
                        <a:ext cx="2085916" cy="1005304"/>
                        <a:chOff x="-2242728" y="5097502"/>
                        <a:chExt cx="2147581" cy="1060953"/>
                      </a:xfrm>
                    </p:grpSpPr>
                    <p:sp>
                      <p:nvSpPr>
                        <p:cNvPr id="70" name="矩形 69">
                          <a:extLst>
                            <a:ext uri="{FF2B5EF4-FFF2-40B4-BE49-F238E27FC236}">
                              <a16:creationId xmlns:a16="http://schemas.microsoft.com/office/drawing/2014/main" id="{ECAD0EA1-A7E7-43A0-834B-F2D2A0012E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242728" y="5097502"/>
                          <a:ext cx="2147581" cy="106095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71" name="文字方塊 70">
                          <a:extLst>
                            <a:ext uri="{FF2B5EF4-FFF2-40B4-BE49-F238E27FC236}">
                              <a16:creationId xmlns:a16="http://schemas.microsoft.com/office/drawing/2014/main" id="{0C5689F5-8C76-46CA-A50B-6FB956BCAF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2242728" y="5385921"/>
                          <a:ext cx="2147580" cy="4327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dirty="0"/>
                            <a:t>SonarQube</a:t>
                          </a:r>
                          <a:endParaRPr lang="zh-TW" altLang="en-US" dirty="0"/>
                        </a:p>
                      </p:txBody>
                    </p:sp>
                  </p:grpSp>
                  <p:sp>
                    <p:nvSpPr>
                      <p:cNvPr id="55" name="文字方塊 54">
                        <a:extLst>
                          <a:ext uri="{FF2B5EF4-FFF2-40B4-BE49-F238E27FC236}">
                            <a16:creationId xmlns:a16="http://schemas.microsoft.com/office/drawing/2014/main" id="{EE7784C3-4399-4A0E-B87C-C30C55711D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9455" y="4734071"/>
                        <a:ext cx="2563556" cy="7175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dirty="0"/>
                          <a:t>SonarQube</a:t>
                        </a:r>
                      </a:p>
                      <a:p>
                        <a:pPr algn="ctr"/>
                        <a:r>
                          <a:rPr lang="en-US" altLang="zh-TW" dirty="0"/>
                          <a:t>Database</a:t>
                        </a:r>
                        <a:endParaRPr lang="zh-TW" altLang="en-US" dirty="0"/>
                      </a:p>
                    </p:txBody>
                  </p:sp>
                  <p:cxnSp>
                    <p:nvCxnSpPr>
                      <p:cNvPr id="56" name="直線單箭頭接點 55">
                        <a:extLst>
                          <a:ext uri="{FF2B5EF4-FFF2-40B4-BE49-F238E27FC236}">
                            <a16:creationId xmlns:a16="http://schemas.microsoft.com/office/drawing/2014/main" id="{44257DAB-BFBA-4889-8080-4D08B28E5E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-763904" y="5142280"/>
                        <a:ext cx="157021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7" name="文字方塊 46">
                      <a:extLst>
                        <a:ext uri="{FF2B5EF4-FFF2-40B4-BE49-F238E27FC236}">
                          <a16:creationId xmlns:a16="http://schemas.microsoft.com/office/drawing/2014/main" id="{D3B189CA-1D79-4ED0-A666-97D641F84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559" y="5358993"/>
                      <a:ext cx="2471249" cy="421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/>
                        <a:t>取得分析報告</a:t>
                      </a:r>
                    </a:p>
                  </p:txBody>
                </p:sp>
                <p:sp>
                  <p:nvSpPr>
                    <p:cNvPr id="49" name="文字方塊 48">
                      <a:extLst>
                        <a:ext uri="{FF2B5EF4-FFF2-40B4-BE49-F238E27FC236}">
                          <a16:creationId xmlns:a16="http://schemas.microsoft.com/office/drawing/2014/main" id="{C6BADAC7-C659-43B5-86C1-D90F3BD957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06679" y="4638403"/>
                      <a:ext cx="2185693" cy="410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Database</a:t>
                      </a:r>
                      <a:endParaRPr lang="zh-TW" altLang="en-US" dirty="0"/>
                    </a:p>
                  </p:txBody>
                </p:sp>
              </p:grpSp>
              <p:cxnSp>
                <p:nvCxnSpPr>
                  <p:cNvPr id="33" name="直線單箭頭接點 32">
                    <a:extLst>
                      <a:ext uri="{FF2B5EF4-FFF2-40B4-BE49-F238E27FC236}">
                        <a16:creationId xmlns:a16="http://schemas.microsoft.com/office/drawing/2014/main" id="{BC13E49F-F96D-4C1B-84B7-C0429E9F90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1199" y="5307519"/>
                    <a:ext cx="140803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>
                    <a:extLst>
                      <a:ext uri="{FF2B5EF4-FFF2-40B4-BE49-F238E27FC236}">
                        <a16:creationId xmlns:a16="http://schemas.microsoft.com/office/drawing/2014/main" id="{10559651-C071-4C9E-B82C-4AFBBD4D57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8332" y="5288565"/>
                    <a:ext cx="16231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B70D9631-2EC9-4542-910A-37EEBFE7DD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03453" y="4472969"/>
                    <a:ext cx="1322802" cy="664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檢查是否違反規則</a:t>
                    </a: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1345EB74-4596-4142-8299-B38D092C7477}"/>
                      </a:ext>
                    </a:extLst>
                  </p:cNvPr>
                  <p:cNvSpPr txBox="1"/>
                  <p:nvPr/>
                </p:nvSpPr>
                <p:spPr>
                  <a:xfrm>
                    <a:off x="6561674" y="4678462"/>
                    <a:ext cx="1917455" cy="379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產生建議程式碼</a:t>
                    </a:r>
                  </a:p>
                </p:txBody>
              </p:sp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84E9A891-CBF5-49D0-BA15-B5C958A1F534}"/>
                      </a:ext>
                    </a:extLst>
                  </p:cNvPr>
                  <p:cNvGrpSpPr/>
                  <p:nvPr/>
                </p:nvGrpSpPr>
                <p:grpSpPr>
                  <a:xfrm>
                    <a:off x="4442641" y="4292605"/>
                    <a:ext cx="1831212" cy="1147704"/>
                    <a:chOff x="9831519" y="2156216"/>
                    <a:chExt cx="1709822" cy="1019627"/>
                  </a:xfrm>
                </p:grpSpPr>
                <p:sp>
                  <p:nvSpPr>
                    <p:cNvPr id="43" name="橢圓 42">
                      <a:extLst>
                        <a:ext uri="{FF2B5EF4-FFF2-40B4-BE49-F238E27FC236}">
                          <a16:creationId xmlns:a16="http://schemas.microsoft.com/office/drawing/2014/main" id="{67586B95-D75F-497A-9969-3B595AE39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1519" y="2156216"/>
                      <a:ext cx="1709822" cy="101962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00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44" name="文字方塊 43">
                      <a:extLst>
                        <a:ext uri="{FF2B5EF4-FFF2-40B4-BE49-F238E27FC236}">
                          <a16:creationId xmlns:a16="http://schemas.microsoft.com/office/drawing/2014/main" id="{6105683C-0BB5-4D2D-A422-E57E1E32ED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47073" y="2255883"/>
                      <a:ext cx="1556134" cy="8202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Suggestion</a:t>
                      </a:r>
                    </a:p>
                    <a:p>
                      <a:pPr algn="ctr"/>
                      <a:r>
                        <a:rPr lang="en-US" altLang="zh-TW" dirty="0"/>
                        <a:t>Code</a:t>
                      </a:r>
                    </a:p>
                    <a:p>
                      <a:pPr algn="ctr"/>
                      <a:r>
                        <a:rPr lang="en-US" altLang="zh-TW" dirty="0"/>
                        <a:t>Generator</a:t>
                      </a:r>
                      <a:endParaRPr lang="zh-TW" altLang="en-US" dirty="0"/>
                    </a:p>
                  </p:txBody>
                </p:sp>
              </p:grpSp>
              <p:grpSp>
                <p:nvGrpSpPr>
                  <p:cNvPr id="40" name="群組 39">
                    <a:extLst>
                      <a:ext uri="{FF2B5EF4-FFF2-40B4-BE49-F238E27FC236}">
                        <a16:creationId xmlns:a16="http://schemas.microsoft.com/office/drawing/2014/main" id="{08045711-9593-4DCC-A50F-F81C68FE1F04}"/>
                      </a:ext>
                    </a:extLst>
                  </p:cNvPr>
                  <p:cNvGrpSpPr/>
                  <p:nvPr/>
                </p:nvGrpSpPr>
                <p:grpSpPr>
                  <a:xfrm>
                    <a:off x="4438723" y="5683551"/>
                    <a:ext cx="1831212" cy="1147704"/>
                    <a:chOff x="9875865" y="2125917"/>
                    <a:chExt cx="1709822" cy="1019627"/>
                  </a:xfrm>
                </p:grpSpPr>
                <p:sp>
                  <p:nvSpPr>
                    <p:cNvPr id="41" name="橢圓 40">
                      <a:extLst>
                        <a:ext uri="{FF2B5EF4-FFF2-40B4-BE49-F238E27FC236}">
                          <a16:creationId xmlns:a16="http://schemas.microsoft.com/office/drawing/2014/main" id="{7829C709-9A5D-4ADB-AF3D-63C3C20C3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5865" y="2125917"/>
                      <a:ext cx="1709822" cy="101962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00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A45239C4-4B1A-485B-A2A0-C95B73C5F3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50698" y="2214309"/>
                      <a:ext cx="1556134" cy="8428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SonarQube</a:t>
                      </a:r>
                    </a:p>
                    <a:p>
                      <a:pPr algn="ctr"/>
                      <a:r>
                        <a:rPr lang="en-US" altLang="zh-TW" dirty="0"/>
                        <a:t>Report</a:t>
                      </a:r>
                    </a:p>
                    <a:p>
                      <a:pPr algn="ctr"/>
                      <a:r>
                        <a:rPr lang="en-US" altLang="zh-TW" dirty="0"/>
                        <a:t>Analyzer</a:t>
                      </a:r>
                      <a:endParaRPr lang="zh-TW" altLang="en-US" dirty="0"/>
                    </a:p>
                  </p:txBody>
                </p:sp>
              </p:grpSp>
            </p:grpSp>
            <p:cxnSp>
              <p:nvCxnSpPr>
                <p:cNvPr id="18" name="直線單箭頭接點 17">
                  <a:extLst>
                    <a:ext uri="{FF2B5EF4-FFF2-40B4-BE49-F238E27FC236}">
                      <a16:creationId xmlns:a16="http://schemas.microsoft.com/office/drawing/2014/main" id="{5440AD8A-A535-4C27-AAA0-4BCF47A34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5785" y="5273767"/>
                  <a:ext cx="14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2A074417-7A2B-4052-8592-E8DF87AA42F3}"/>
                    </a:ext>
                  </a:extLst>
                </p:cNvPr>
                <p:cNvSpPr txBox="1"/>
                <p:nvPr/>
              </p:nvSpPr>
              <p:spPr>
                <a:xfrm>
                  <a:off x="6658665" y="5453619"/>
                  <a:ext cx="1831212" cy="37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儲存擷取資料</a:t>
                  </a:r>
                </a:p>
              </p:txBody>
            </p:sp>
          </p:grp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E47D73FC-FA0A-41BD-96B0-F86854D81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6748" y="5253647"/>
                <a:ext cx="15321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3407A5A8-DF15-4C21-9F2D-73342923F290}"/>
                </a:ext>
              </a:extLst>
            </p:cNvPr>
            <p:cNvSpPr txBox="1"/>
            <p:nvPr/>
          </p:nvSpPr>
          <p:spPr>
            <a:xfrm>
              <a:off x="1673262" y="3313922"/>
              <a:ext cx="934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儲存分析結果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96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25E6745E-82D6-44BD-9661-FD4CCC747A18}"/>
              </a:ext>
            </a:extLst>
          </p:cNvPr>
          <p:cNvGrpSpPr/>
          <p:nvPr/>
        </p:nvGrpSpPr>
        <p:grpSpPr>
          <a:xfrm>
            <a:off x="1401859" y="985468"/>
            <a:ext cx="9388282" cy="5046104"/>
            <a:chOff x="271617" y="758965"/>
            <a:chExt cx="9388282" cy="5046104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9D375B1C-E42A-4EEE-9332-20C307CAE910}"/>
                </a:ext>
              </a:extLst>
            </p:cNvPr>
            <p:cNvGrpSpPr/>
            <p:nvPr/>
          </p:nvGrpSpPr>
          <p:grpSpPr>
            <a:xfrm>
              <a:off x="271617" y="758965"/>
              <a:ext cx="8995291" cy="5046104"/>
              <a:chOff x="377030" y="918356"/>
              <a:chExt cx="8995291" cy="5046104"/>
            </a:xfrm>
          </p:grpSpPr>
          <p:grpSp>
            <p:nvGrpSpPr>
              <p:cNvPr id="141" name="群組 140">
                <a:extLst>
                  <a:ext uri="{FF2B5EF4-FFF2-40B4-BE49-F238E27FC236}">
                    <a16:creationId xmlns:a16="http://schemas.microsoft.com/office/drawing/2014/main" id="{4DA09BA9-FDAC-4ED7-B02E-1A2E51D1AECB}"/>
                  </a:ext>
                </a:extLst>
              </p:cNvPr>
              <p:cNvGrpSpPr/>
              <p:nvPr/>
            </p:nvGrpSpPr>
            <p:grpSpPr>
              <a:xfrm>
                <a:off x="377030" y="918356"/>
                <a:ext cx="8995291" cy="5046104"/>
                <a:chOff x="394282" y="435277"/>
                <a:chExt cx="8995291" cy="5046104"/>
              </a:xfrm>
            </p:grpSpPr>
            <p:grpSp>
              <p:nvGrpSpPr>
                <p:cNvPr id="153" name="群組 152">
                  <a:extLst>
                    <a:ext uri="{FF2B5EF4-FFF2-40B4-BE49-F238E27FC236}">
                      <a16:creationId xmlns:a16="http://schemas.microsoft.com/office/drawing/2014/main" id="{E98DEE4A-B60C-4926-A5EC-06E435B589BD}"/>
                    </a:ext>
                  </a:extLst>
                </p:cNvPr>
                <p:cNvGrpSpPr/>
                <p:nvPr/>
              </p:nvGrpSpPr>
              <p:grpSpPr>
                <a:xfrm>
                  <a:off x="394282" y="435277"/>
                  <a:ext cx="8995291" cy="5046104"/>
                  <a:chOff x="803779" y="832216"/>
                  <a:chExt cx="9529439" cy="5184824"/>
                </a:xfrm>
              </p:grpSpPr>
              <p:sp>
                <p:nvSpPr>
                  <p:cNvPr id="157" name="矩形: 剪去對角角落 156">
                    <a:extLst>
                      <a:ext uri="{FF2B5EF4-FFF2-40B4-BE49-F238E27FC236}">
                        <a16:creationId xmlns:a16="http://schemas.microsoft.com/office/drawing/2014/main" id="{73373EB6-0487-46B2-A169-B71798A33088}"/>
                      </a:ext>
                    </a:extLst>
                  </p:cNvPr>
                  <p:cNvSpPr/>
                  <p:nvPr/>
                </p:nvSpPr>
                <p:spPr>
                  <a:xfrm>
                    <a:off x="8599717" y="5137069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58" name="矩形: 剪去對角角落 157">
                    <a:extLst>
                      <a:ext uri="{FF2B5EF4-FFF2-40B4-BE49-F238E27FC236}">
                        <a16:creationId xmlns:a16="http://schemas.microsoft.com/office/drawing/2014/main" id="{DBE16E6D-6217-4318-8A08-6BA9DCA53E4A}"/>
                      </a:ext>
                    </a:extLst>
                  </p:cNvPr>
                  <p:cNvSpPr/>
                  <p:nvPr/>
                </p:nvSpPr>
                <p:spPr>
                  <a:xfrm>
                    <a:off x="835602" y="5097198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59" name="矩形: 剪去對角角落 158">
                    <a:extLst>
                      <a:ext uri="{FF2B5EF4-FFF2-40B4-BE49-F238E27FC236}">
                        <a16:creationId xmlns:a16="http://schemas.microsoft.com/office/drawing/2014/main" id="{91C1D667-954A-40B2-8339-3368412417D9}"/>
                      </a:ext>
                    </a:extLst>
                  </p:cNvPr>
                  <p:cNvSpPr/>
                  <p:nvPr/>
                </p:nvSpPr>
                <p:spPr>
                  <a:xfrm>
                    <a:off x="8629289" y="892585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60" name="矩形: 剪去對角角落 159">
                    <a:extLst>
                      <a:ext uri="{FF2B5EF4-FFF2-40B4-BE49-F238E27FC236}">
                        <a16:creationId xmlns:a16="http://schemas.microsoft.com/office/drawing/2014/main" id="{5A96E001-D435-4053-A19A-09D8F4C5BD19}"/>
                      </a:ext>
                    </a:extLst>
                  </p:cNvPr>
                  <p:cNvSpPr/>
                  <p:nvPr/>
                </p:nvSpPr>
                <p:spPr>
                  <a:xfrm>
                    <a:off x="835603" y="933481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61" name="菱形 160">
                    <a:extLst>
                      <a:ext uri="{FF2B5EF4-FFF2-40B4-BE49-F238E27FC236}">
                        <a16:creationId xmlns:a16="http://schemas.microsoft.com/office/drawing/2014/main" id="{9AFACB7E-2E9D-4B11-9943-6AE1BF32F242}"/>
                      </a:ext>
                    </a:extLst>
                  </p:cNvPr>
                  <p:cNvSpPr/>
                  <p:nvPr/>
                </p:nvSpPr>
                <p:spPr>
                  <a:xfrm>
                    <a:off x="4788023" y="5041015"/>
                    <a:ext cx="1538874" cy="976025"/>
                  </a:xfrm>
                  <a:prstGeom prst="diamond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dk1"/>
                  </a:lnRef>
                  <a:fillRef idx="100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62" name="文字方塊 161">
                    <a:extLst>
                      <a:ext uri="{FF2B5EF4-FFF2-40B4-BE49-F238E27FC236}">
                        <a16:creationId xmlns:a16="http://schemas.microsoft.com/office/drawing/2014/main" id="{D8E25890-2392-4A3F-A8A2-B28B607E723C}"/>
                      </a:ext>
                    </a:extLst>
                  </p:cNvPr>
                  <p:cNvSpPr txBox="1"/>
                  <p:nvPr/>
                </p:nvSpPr>
                <p:spPr>
                  <a:xfrm>
                    <a:off x="5017053" y="5338022"/>
                    <a:ext cx="10899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/>
                      <a:t>JUNIT</a:t>
                    </a:r>
                    <a:endParaRPr lang="zh-TW" altLang="en-US" dirty="0"/>
                  </a:p>
                </p:txBody>
              </p:sp>
              <p:cxnSp>
                <p:nvCxnSpPr>
                  <p:cNvPr id="164" name="直線單箭頭接點 163">
                    <a:extLst>
                      <a:ext uri="{FF2B5EF4-FFF2-40B4-BE49-F238E27FC236}">
                        <a16:creationId xmlns:a16="http://schemas.microsoft.com/office/drawing/2014/main" id="{94AACA7A-356C-414B-96CC-20B198DBDF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4523" y="3887784"/>
                    <a:ext cx="0" cy="9975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線單箭頭接點 165">
                    <a:extLst>
                      <a:ext uri="{FF2B5EF4-FFF2-40B4-BE49-F238E27FC236}">
                        <a16:creationId xmlns:a16="http://schemas.microsoft.com/office/drawing/2014/main" id="{B64C85E0-CE59-48CA-B1CE-B686245093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05963" y="5522688"/>
                    <a:ext cx="186724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文字方塊 166">
                    <a:extLst>
                      <a:ext uri="{FF2B5EF4-FFF2-40B4-BE49-F238E27FC236}">
                        <a16:creationId xmlns:a16="http://schemas.microsoft.com/office/drawing/2014/main" id="{A0EE34BD-BEBC-41C2-A975-6BDA3D3743D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711" y="4823121"/>
                    <a:ext cx="2093752" cy="664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將單元測試的結果存進</a:t>
                    </a:r>
                    <a:r>
                      <a:rPr lang="en-US" altLang="zh-TW" dirty="0"/>
                      <a:t>Database</a:t>
                    </a:r>
                    <a:endParaRPr lang="zh-TW" altLang="en-US" dirty="0"/>
                  </a:p>
                </p:txBody>
              </p:sp>
              <p:grpSp>
                <p:nvGrpSpPr>
                  <p:cNvPr id="168" name="群組 167">
                    <a:extLst>
                      <a:ext uri="{FF2B5EF4-FFF2-40B4-BE49-F238E27FC236}">
                        <a16:creationId xmlns:a16="http://schemas.microsoft.com/office/drawing/2014/main" id="{89421E39-8576-4BDD-AD98-93515B65D2CB}"/>
                      </a:ext>
                    </a:extLst>
                  </p:cNvPr>
                  <p:cNvGrpSpPr/>
                  <p:nvPr/>
                </p:nvGrpSpPr>
                <p:grpSpPr>
                  <a:xfrm>
                    <a:off x="803779" y="832216"/>
                    <a:ext cx="9401422" cy="4951184"/>
                    <a:chOff x="-1042741" y="-364237"/>
                    <a:chExt cx="13635113" cy="5497126"/>
                  </a:xfrm>
                </p:grpSpPr>
                <p:grpSp>
                  <p:nvGrpSpPr>
                    <p:cNvPr id="181" name="群組 180">
                      <a:extLst>
                        <a:ext uri="{FF2B5EF4-FFF2-40B4-BE49-F238E27FC236}">
                          <a16:creationId xmlns:a16="http://schemas.microsoft.com/office/drawing/2014/main" id="{C773E534-0D2B-4CD3-B799-7BFA5809E0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42741" y="-364237"/>
                      <a:ext cx="13435004" cy="5497126"/>
                      <a:chOff x="-941290" y="13267"/>
                      <a:chExt cx="13435004" cy="5497126"/>
                    </a:xfrm>
                  </p:grpSpPr>
                  <p:grpSp>
                    <p:nvGrpSpPr>
                      <p:cNvPr id="186" name="群組 185">
                        <a:extLst>
                          <a:ext uri="{FF2B5EF4-FFF2-40B4-BE49-F238E27FC236}">
                            <a16:creationId xmlns:a16="http://schemas.microsoft.com/office/drawing/2014/main" id="{736AD674-09C6-46B7-B045-0ACDEA020B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941290" y="13267"/>
                        <a:ext cx="7952774" cy="5497126"/>
                        <a:chOff x="929455" y="-45456"/>
                        <a:chExt cx="7952774" cy="5497126"/>
                      </a:xfrm>
                    </p:grpSpPr>
                    <p:grpSp>
                      <p:nvGrpSpPr>
                        <p:cNvPr id="190" name="群組 189">
                          <a:extLst>
                            <a:ext uri="{FF2B5EF4-FFF2-40B4-BE49-F238E27FC236}">
                              <a16:creationId xmlns:a16="http://schemas.microsoft.com/office/drawing/2014/main" id="{0970E225-48EA-4DC7-9508-9E0B04F887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5895" y="-45456"/>
                          <a:ext cx="7706334" cy="3206859"/>
                          <a:chOff x="-25037" y="2010730"/>
                          <a:chExt cx="7934151" cy="3384376"/>
                        </a:xfrm>
                      </p:grpSpPr>
                      <p:grpSp>
                        <p:nvGrpSpPr>
                          <p:cNvPr id="193" name="群組 192">
                            <a:extLst>
                              <a:ext uri="{FF2B5EF4-FFF2-40B4-BE49-F238E27FC236}">
                                <a16:creationId xmlns:a16="http://schemas.microsoft.com/office/drawing/2014/main" id="{769A8935-BBF6-4A1E-A69E-3D00734131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5037" y="4305953"/>
                            <a:ext cx="2164102" cy="1060953"/>
                            <a:chOff x="2047044" y="2448297"/>
                            <a:chExt cx="2164102" cy="1060953"/>
                          </a:xfrm>
                        </p:grpSpPr>
                        <p:sp>
                          <p:nvSpPr>
                            <p:cNvPr id="206" name="矩形 205">
                              <a:extLst>
                                <a:ext uri="{FF2B5EF4-FFF2-40B4-BE49-F238E27FC236}">
                                  <a16:creationId xmlns:a16="http://schemas.microsoft.com/office/drawing/2014/main" id="{FB521B3C-4E58-4BC4-8B58-DFDD7642D1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063565" y="2448297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207" name="文字方塊 206">
                              <a:extLst>
                                <a:ext uri="{FF2B5EF4-FFF2-40B4-BE49-F238E27FC236}">
                                  <a16:creationId xmlns:a16="http://schemas.microsoft.com/office/drawing/2014/main" id="{0EB16D30-A6DB-4EDB-A70A-75A397990D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47044" y="2738559"/>
                              <a:ext cx="2147581" cy="43275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SonarQube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grpSp>
                        <p:nvGrpSpPr>
                          <p:cNvPr id="194" name="群組 193">
                            <a:extLst>
                              <a:ext uri="{FF2B5EF4-FFF2-40B4-BE49-F238E27FC236}">
                                <a16:creationId xmlns:a16="http://schemas.microsoft.com/office/drawing/2014/main" id="{1D461779-4975-4B4C-8B30-5A77C0C209D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61533" y="4334153"/>
                            <a:ext cx="2147581" cy="1060953"/>
                            <a:chOff x="4869678" y="2476498"/>
                            <a:chExt cx="2147581" cy="1060953"/>
                          </a:xfrm>
                        </p:grpSpPr>
                        <p:sp>
                          <p:nvSpPr>
                            <p:cNvPr id="204" name="矩形 203">
                              <a:extLst>
                                <a:ext uri="{FF2B5EF4-FFF2-40B4-BE49-F238E27FC236}">
                                  <a16:creationId xmlns:a16="http://schemas.microsoft.com/office/drawing/2014/main" id="{FB0F25A8-51AA-4C76-8430-8A575997A2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9678" y="2476498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205" name="文字方塊 204">
                              <a:extLst>
                                <a:ext uri="{FF2B5EF4-FFF2-40B4-BE49-F238E27FC236}">
                                  <a16:creationId xmlns:a16="http://schemas.microsoft.com/office/drawing/2014/main" id="{218FEE4A-637C-4095-88FF-8AA4A42466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108624" y="2802328"/>
                              <a:ext cx="1627465" cy="43275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Maven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sp>
                        <p:nvSpPr>
                          <p:cNvPr id="195" name="文字方塊 194">
                            <a:extLst>
                              <a:ext uri="{FF2B5EF4-FFF2-40B4-BE49-F238E27FC236}">
                                <a16:creationId xmlns:a16="http://schemas.microsoft.com/office/drawing/2014/main" id="{AFD1BD2F-CBF3-41E4-A113-3F843E14EF8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179" y="2364849"/>
                            <a:ext cx="1627464" cy="43275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TW" dirty="0"/>
                              <a:t>GitLab</a:t>
                            </a:r>
                            <a:endParaRPr lang="zh-TW" altLang="en-US" dirty="0"/>
                          </a:p>
                        </p:txBody>
                      </p:sp>
                      <p:grpSp>
                        <p:nvGrpSpPr>
                          <p:cNvPr id="196" name="群組 195">
                            <a:extLst>
                              <a:ext uri="{FF2B5EF4-FFF2-40B4-BE49-F238E27FC236}">
                                <a16:creationId xmlns:a16="http://schemas.microsoft.com/office/drawing/2014/main" id="{5B399661-628F-4618-8FA8-659FBC375A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52438" y="2010730"/>
                            <a:ext cx="2147581" cy="1060953"/>
                            <a:chOff x="6324202" y="2039357"/>
                            <a:chExt cx="2147581" cy="1060953"/>
                          </a:xfrm>
                        </p:grpSpPr>
                        <p:sp>
                          <p:nvSpPr>
                            <p:cNvPr id="202" name="矩形 201">
                              <a:extLst>
                                <a:ext uri="{FF2B5EF4-FFF2-40B4-BE49-F238E27FC236}">
                                  <a16:creationId xmlns:a16="http://schemas.microsoft.com/office/drawing/2014/main" id="{C1010017-92CA-4F5E-BA42-A07562FB2E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24202" y="2039357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203" name="文字方塊 202">
                              <a:extLst>
                                <a:ext uri="{FF2B5EF4-FFF2-40B4-BE49-F238E27FC236}">
                                  <a16:creationId xmlns:a16="http://schemas.microsoft.com/office/drawing/2014/main" id="{528DFE36-696D-4B51-A1BB-906C361711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62330" y="2397564"/>
                              <a:ext cx="2047291" cy="43275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Jenkins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cxnSp>
                        <p:nvCxnSpPr>
                          <p:cNvPr id="197" name="直線單箭頭接點 196">
                            <a:extLst>
                              <a:ext uri="{FF2B5EF4-FFF2-40B4-BE49-F238E27FC236}">
                                <a16:creationId xmlns:a16="http://schemas.microsoft.com/office/drawing/2014/main" id="{ECE4C56B-ED6B-44C6-8752-7B14B9EFDEE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313064" y="4859533"/>
                            <a:ext cx="3241311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8" name="直線單箭頭接點 197">
                            <a:extLst>
                              <a:ext uri="{FF2B5EF4-FFF2-40B4-BE49-F238E27FC236}">
                                <a16:creationId xmlns:a16="http://schemas.microsoft.com/office/drawing/2014/main" id="{CA481B32-2E69-487B-8845-67D03F58233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699070" y="3206722"/>
                            <a:ext cx="0" cy="93175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9" name="直線單箭頭接點 198">
                            <a:extLst>
                              <a:ext uri="{FF2B5EF4-FFF2-40B4-BE49-F238E27FC236}">
                                <a16:creationId xmlns:a16="http://schemas.microsoft.com/office/drawing/2014/main" id="{C836D2BF-BA93-43CE-845E-6B04938FEAD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1962" y="2581595"/>
                            <a:ext cx="2979945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00" name="文字方塊 199">
                            <a:extLst>
                              <a:ext uri="{FF2B5EF4-FFF2-40B4-BE49-F238E27FC236}">
                                <a16:creationId xmlns:a16="http://schemas.microsoft.com/office/drawing/2014/main" id="{C49AAEFE-C440-4F5F-8448-5E34C6A7A9B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701249" y="2069820"/>
                            <a:ext cx="2853126" cy="43275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TW" altLang="en-US" dirty="0"/>
                              <a:t>提取學生程式碼</a:t>
                            </a:r>
                          </a:p>
                        </p:txBody>
                      </p:sp>
                      <p:sp>
                        <p:nvSpPr>
                          <p:cNvPr id="201" name="文字方塊 200">
                            <a:extLst>
                              <a:ext uri="{FF2B5EF4-FFF2-40B4-BE49-F238E27FC236}">
                                <a16:creationId xmlns:a16="http://schemas.microsoft.com/office/drawing/2014/main" id="{AB101F23-6604-48F7-ABED-0EB47B10B4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27983" y="4341500"/>
                            <a:ext cx="3241312" cy="4446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TW" altLang="en-US" dirty="0"/>
                              <a:t>進行程式品質分析</a:t>
                            </a:r>
                          </a:p>
                        </p:txBody>
                      </p:sp>
                    </p:grpSp>
                    <p:sp>
                      <p:nvSpPr>
                        <p:cNvPr id="191" name="文字方塊 190">
                          <a:extLst>
                            <a:ext uri="{FF2B5EF4-FFF2-40B4-BE49-F238E27FC236}">
                              <a16:creationId xmlns:a16="http://schemas.microsoft.com/office/drawing/2014/main" id="{5FE1386B-2BCD-4493-9BC5-7888284141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9455" y="4734071"/>
                          <a:ext cx="2563556" cy="7175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dirty="0"/>
                            <a:t>SonarQube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Database</a:t>
                          </a:r>
                          <a:endParaRPr lang="zh-TW" altLang="en-US" dirty="0"/>
                        </a:p>
                      </p:txBody>
                    </p:sp>
                    <p:cxnSp>
                      <p:nvCxnSpPr>
                        <p:cNvPr id="192" name="直線單箭頭接點 191">
                          <a:extLst>
                            <a:ext uri="{FF2B5EF4-FFF2-40B4-BE49-F238E27FC236}">
                              <a16:creationId xmlns:a16="http://schemas.microsoft.com/office/drawing/2014/main" id="{9C0357B6-E5D2-4A2D-BFB3-7AED3A06E84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11235" y="3268186"/>
                          <a:ext cx="0" cy="134765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7" name="文字方塊 186">
                        <a:extLst>
                          <a:ext uri="{FF2B5EF4-FFF2-40B4-BE49-F238E27FC236}">
                            <a16:creationId xmlns:a16="http://schemas.microsoft.com/office/drawing/2014/main" id="{5DE82AAE-ABB2-4A6C-AC03-40FA097211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94013" y="310890"/>
                        <a:ext cx="1699701" cy="4100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TW" altLang="en-US" dirty="0"/>
                          <a:t>題目庫</a:t>
                        </a:r>
                      </a:p>
                    </p:txBody>
                  </p:sp>
                  <p:cxnSp>
                    <p:nvCxnSpPr>
                      <p:cNvPr id="188" name="直線單箭頭接點 187">
                        <a:extLst>
                          <a:ext uri="{FF2B5EF4-FFF2-40B4-BE49-F238E27FC236}">
                            <a16:creationId xmlns:a16="http://schemas.microsoft.com/office/drawing/2014/main" id="{EEEE41F2-9BFE-41EC-80F5-29F836C85D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7243569" y="2710609"/>
                        <a:ext cx="2790172" cy="203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A6497D0-4199-4A30-9361-7C738C07B6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06679" y="4638403"/>
                      <a:ext cx="2185693" cy="410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Database</a:t>
                      </a:r>
                      <a:endParaRPr lang="zh-TW" altLang="en-US" dirty="0"/>
                    </a:p>
                  </p:txBody>
                </p:sp>
              </p:grpSp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57A2A71-2826-4108-A056-70A67673E4C7}"/>
                      </a:ext>
                    </a:extLst>
                  </p:cNvPr>
                  <p:cNvSpPr txBox="1"/>
                  <p:nvPr/>
                </p:nvSpPr>
                <p:spPr>
                  <a:xfrm>
                    <a:off x="876215" y="3962007"/>
                    <a:ext cx="68407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儲存分析結果</a:t>
                    </a:r>
                  </a:p>
                </p:txBody>
              </p:sp>
              <p:sp>
                <p:nvSpPr>
                  <p:cNvPr id="174" name="文字方塊 173">
                    <a:extLst>
                      <a:ext uri="{FF2B5EF4-FFF2-40B4-BE49-F238E27FC236}">
                        <a16:creationId xmlns:a16="http://schemas.microsoft.com/office/drawing/2014/main" id="{D39D58E2-FF7A-41D5-BA53-D919E88E3BB9}"/>
                      </a:ext>
                    </a:extLst>
                  </p:cNvPr>
                  <p:cNvSpPr txBox="1"/>
                  <p:nvPr/>
                </p:nvSpPr>
                <p:spPr>
                  <a:xfrm>
                    <a:off x="5633939" y="1937894"/>
                    <a:ext cx="71011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自動建置</a:t>
                    </a:r>
                  </a:p>
                </p:txBody>
              </p:sp>
            </p:grpSp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879D98FD-1804-4B3B-9037-D17AF192560D}"/>
                    </a:ext>
                  </a:extLst>
                </p:cNvPr>
                <p:cNvSpPr/>
                <p:nvPr/>
              </p:nvSpPr>
              <p:spPr>
                <a:xfrm>
                  <a:off x="7781153" y="2244640"/>
                  <a:ext cx="1543052" cy="109533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dk1"/>
                </a:lnRef>
                <a:fillRef idx="100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cxnSp>
            <p:nvCxnSpPr>
              <p:cNvPr id="142" name="直線單箭頭接點 141">
                <a:extLst>
                  <a:ext uri="{FF2B5EF4-FFF2-40B4-BE49-F238E27FC236}">
                    <a16:creationId xmlns:a16="http://schemas.microsoft.com/office/drawing/2014/main" id="{1A3587EE-A18C-46DE-929F-4F6CB8841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8110" y="1799593"/>
                <a:ext cx="0" cy="853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874F3C08-9CE3-4B6F-B9C8-E39138B48626}"/>
                  </a:ext>
                </a:extLst>
              </p:cNvPr>
              <p:cNvSpPr txBox="1"/>
              <p:nvPr/>
            </p:nvSpPr>
            <p:spPr>
              <a:xfrm>
                <a:off x="7859201" y="2806120"/>
                <a:ext cx="135245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Test</a:t>
                </a:r>
              </a:p>
              <a:p>
                <a:pPr algn="ctr"/>
                <a:r>
                  <a:rPr lang="en-US" altLang="zh-TW" dirty="0"/>
                  <a:t>File</a:t>
                </a:r>
              </a:p>
              <a:p>
                <a:pPr algn="ctr"/>
                <a:r>
                  <a:rPr lang="en-US" altLang="zh-TW" dirty="0"/>
                  <a:t>Generator</a:t>
                </a:r>
                <a:endParaRPr lang="zh-TW" altLang="en-US" dirty="0"/>
              </a:p>
            </p:txBody>
          </p:sp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9A7BAF9C-4F72-4FAC-AABB-0389FA6D2290}"/>
                  </a:ext>
                </a:extLst>
              </p:cNvPr>
              <p:cNvSpPr txBox="1"/>
              <p:nvPr/>
            </p:nvSpPr>
            <p:spPr>
              <a:xfrm>
                <a:off x="5664078" y="2824789"/>
                <a:ext cx="2079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提供單元測試文件</a:t>
                </a:r>
              </a:p>
            </p:txBody>
          </p:sp>
        </p:grpSp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C1941476-4AB0-4E1E-83FC-5376AD10193B}"/>
                </a:ext>
              </a:extLst>
            </p:cNvPr>
            <p:cNvSpPr txBox="1"/>
            <p:nvPr/>
          </p:nvSpPr>
          <p:spPr>
            <a:xfrm>
              <a:off x="3918263" y="3716599"/>
              <a:ext cx="6457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進行單元測試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94A9D77E-BE3F-4359-8B18-C0639D331708}"/>
                </a:ext>
              </a:extLst>
            </p:cNvPr>
            <p:cNvSpPr txBox="1"/>
            <p:nvPr/>
          </p:nvSpPr>
          <p:spPr>
            <a:xfrm>
              <a:off x="8552579" y="1761349"/>
              <a:ext cx="1107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取得單元測試測資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29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18B073-7E36-4A68-8771-BA51CDBB25D0}"/>
              </a:ext>
            </a:extLst>
          </p:cNvPr>
          <p:cNvGrpSpPr/>
          <p:nvPr/>
        </p:nvGrpSpPr>
        <p:grpSpPr>
          <a:xfrm>
            <a:off x="3222115" y="2717766"/>
            <a:ext cx="5987197" cy="1046304"/>
            <a:chOff x="1131605" y="2687010"/>
            <a:chExt cx="6164194" cy="1104223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526D6A4-4770-4307-A54A-E1A6D059C2B8}"/>
                </a:ext>
              </a:extLst>
            </p:cNvPr>
            <p:cNvGrpSpPr/>
            <p:nvPr/>
          </p:nvGrpSpPr>
          <p:grpSpPr>
            <a:xfrm>
              <a:off x="1131605" y="2697491"/>
              <a:ext cx="2147581" cy="1060953"/>
              <a:chOff x="5719982" y="2758907"/>
              <a:chExt cx="2147581" cy="10609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08D23A-55B2-4611-9163-46BCF41F1D57}"/>
                  </a:ext>
                </a:extLst>
              </p:cNvPr>
              <p:cNvSpPr/>
              <p:nvPr/>
            </p:nvSpPr>
            <p:spPr>
              <a:xfrm>
                <a:off x="5719982" y="2758907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84FC6F9-EBFF-4A81-9BD7-D8AE76712F74}"/>
                  </a:ext>
                </a:extLst>
              </p:cNvPr>
              <p:cNvSpPr txBox="1"/>
              <p:nvPr/>
            </p:nvSpPr>
            <p:spPr>
              <a:xfrm>
                <a:off x="5980040" y="3025763"/>
                <a:ext cx="162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GitLab</a:t>
                </a:r>
                <a:endParaRPr lang="zh-TW" altLang="en-US" sz="2400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3732FC52-4CC0-44FD-A5EF-6B944480E6DF}"/>
                </a:ext>
              </a:extLst>
            </p:cNvPr>
            <p:cNvGrpSpPr/>
            <p:nvPr/>
          </p:nvGrpSpPr>
          <p:grpSpPr>
            <a:xfrm>
              <a:off x="5148218" y="2730280"/>
              <a:ext cx="2147581" cy="1060953"/>
              <a:chOff x="5719982" y="2758907"/>
              <a:chExt cx="2147581" cy="106095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FBD0AE-597F-4792-9499-58D02C71D330}"/>
                  </a:ext>
                </a:extLst>
              </p:cNvPr>
              <p:cNvSpPr/>
              <p:nvPr/>
            </p:nvSpPr>
            <p:spPr>
              <a:xfrm>
                <a:off x="5719982" y="2758907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C725003-C438-47E2-B932-058CADB8ABC1}"/>
                  </a:ext>
                </a:extLst>
              </p:cNvPr>
              <p:cNvSpPr txBox="1"/>
              <p:nvPr/>
            </p:nvSpPr>
            <p:spPr>
              <a:xfrm>
                <a:off x="5980040" y="3025763"/>
                <a:ext cx="162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Jenkins</a:t>
                </a:r>
                <a:endParaRPr lang="zh-TW" altLang="en-US" sz="2400" dirty="0"/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2442668-A60E-4CCA-8866-ECDC2A1A1965}"/>
                </a:ext>
              </a:extLst>
            </p:cNvPr>
            <p:cNvCxnSpPr>
              <a:cxnSpLocks/>
            </p:cNvCxnSpPr>
            <p:nvPr/>
          </p:nvCxnSpPr>
          <p:spPr>
            <a:xfrm>
              <a:off x="3517414" y="3227967"/>
              <a:ext cx="1392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8CE3048-D734-4978-B11B-17EF2BE0083C}"/>
                </a:ext>
              </a:extLst>
            </p:cNvPr>
            <p:cNvSpPr txBox="1"/>
            <p:nvPr/>
          </p:nvSpPr>
          <p:spPr>
            <a:xfrm>
              <a:off x="3337908" y="2687010"/>
              <a:ext cx="1869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提取學生程式碼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87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53CE17F-7A82-44EB-A464-C9ACF59AB906}"/>
              </a:ext>
            </a:extLst>
          </p:cNvPr>
          <p:cNvSpPr txBox="1"/>
          <p:nvPr/>
        </p:nvSpPr>
        <p:spPr>
          <a:xfrm>
            <a:off x="5824753" y="3793357"/>
            <a:ext cx="76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提取學生程式碼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03014FB-DD07-4B97-8E4D-C2CCD3FFD849}"/>
              </a:ext>
            </a:extLst>
          </p:cNvPr>
          <p:cNvGrpSpPr/>
          <p:nvPr/>
        </p:nvGrpSpPr>
        <p:grpSpPr>
          <a:xfrm>
            <a:off x="1308684" y="455205"/>
            <a:ext cx="6558880" cy="5472686"/>
            <a:chOff x="1589802" y="404871"/>
            <a:chExt cx="6311317" cy="54726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4F226CC-A45A-4D26-BDDD-FF5097AB23EF}"/>
                </a:ext>
              </a:extLst>
            </p:cNvPr>
            <p:cNvGrpSpPr/>
            <p:nvPr/>
          </p:nvGrpSpPr>
          <p:grpSpPr>
            <a:xfrm>
              <a:off x="1589802" y="404871"/>
              <a:ext cx="6311317" cy="5472686"/>
              <a:chOff x="2918318" y="472979"/>
              <a:chExt cx="6311317" cy="5472686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DAAA35E9-2FE5-49B2-B039-C6B19AD82135}"/>
                  </a:ext>
                </a:extLst>
              </p:cNvPr>
              <p:cNvGrpSpPr/>
              <p:nvPr/>
            </p:nvGrpSpPr>
            <p:grpSpPr>
              <a:xfrm>
                <a:off x="2918318" y="472979"/>
                <a:ext cx="6311317" cy="5472686"/>
                <a:chOff x="2972502" y="345993"/>
                <a:chExt cx="6311317" cy="5472686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F55B41D2-88D4-4234-889E-9A5FBAA70CC6}"/>
                    </a:ext>
                  </a:extLst>
                </p:cNvPr>
                <p:cNvGrpSpPr/>
                <p:nvPr/>
              </p:nvGrpSpPr>
              <p:grpSpPr>
                <a:xfrm>
                  <a:off x="3302472" y="345993"/>
                  <a:ext cx="5981347" cy="5472686"/>
                  <a:chOff x="-2690068" y="-1084072"/>
                  <a:chExt cx="5981347" cy="5472686"/>
                </a:xfrm>
              </p:grpSpPr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699D9E3B-EBCE-43B7-88EA-B92F3A4893FE}"/>
                      </a:ext>
                    </a:extLst>
                  </p:cNvPr>
                  <p:cNvGrpSpPr/>
                  <p:nvPr/>
                </p:nvGrpSpPr>
                <p:grpSpPr>
                  <a:xfrm>
                    <a:off x="1143698" y="-1084072"/>
                    <a:ext cx="2147581" cy="1060953"/>
                    <a:chOff x="4644706" y="-624216"/>
                    <a:chExt cx="2147581" cy="876395"/>
                  </a:xfrm>
                </p:grpSpPr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6AFE011B-2A56-4EE8-B22B-94981A3D7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4706" y="-624216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37" name="文字方塊 36">
                      <a:extLst>
                        <a:ext uri="{FF2B5EF4-FFF2-40B4-BE49-F238E27FC236}">
                          <a16:creationId xmlns:a16="http://schemas.microsoft.com/office/drawing/2014/main" id="{427EAA91-E96B-4A7B-BECA-07B93DABF6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0445" y="-383411"/>
                      <a:ext cx="1627464" cy="381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Database</a:t>
                      </a:r>
                    </a:p>
                  </p:txBody>
                </p:sp>
              </p:grpSp>
              <p:grpSp>
                <p:nvGrpSpPr>
                  <p:cNvPr id="31" name="群組 30">
                    <a:extLst>
                      <a:ext uri="{FF2B5EF4-FFF2-40B4-BE49-F238E27FC236}">
                        <a16:creationId xmlns:a16="http://schemas.microsoft.com/office/drawing/2014/main" id="{079AC2B1-4AC3-4AC6-90F5-BCF82BAF2AF7}"/>
                      </a:ext>
                    </a:extLst>
                  </p:cNvPr>
                  <p:cNvGrpSpPr/>
                  <p:nvPr/>
                </p:nvGrpSpPr>
                <p:grpSpPr>
                  <a:xfrm>
                    <a:off x="-2676091" y="3566493"/>
                    <a:ext cx="1459684" cy="822121"/>
                    <a:chOff x="-3302468" y="2998139"/>
                    <a:chExt cx="1459684" cy="822121"/>
                  </a:xfrm>
                </p:grpSpPr>
                <p:sp>
                  <p:nvSpPr>
                    <p:cNvPr id="34" name="橢圓 33">
                      <a:extLst>
                        <a:ext uri="{FF2B5EF4-FFF2-40B4-BE49-F238E27FC236}">
                          <a16:creationId xmlns:a16="http://schemas.microsoft.com/office/drawing/2014/main" id="{A48B13AC-6774-4408-ACA9-4B12661C4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302468" y="2998139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35" name="文字方塊 34">
                      <a:extLst>
                        <a:ext uri="{FF2B5EF4-FFF2-40B4-BE49-F238E27FC236}">
                          <a16:creationId xmlns:a16="http://schemas.microsoft.com/office/drawing/2014/main" id="{EE61CACD-CDB6-4530-947F-BF5B79D208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075966" y="322336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學生</a:t>
                      </a:r>
                    </a:p>
                  </p:txBody>
                </p:sp>
              </p:grpSp>
              <p:cxnSp>
                <p:nvCxnSpPr>
                  <p:cNvPr id="32" name="直線單箭頭接點 31">
                    <a:extLst>
                      <a:ext uri="{FF2B5EF4-FFF2-40B4-BE49-F238E27FC236}">
                        <a16:creationId xmlns:a16="http://schemas.microsoft.com/office/drawing/2014/main" id="{9AE85328-B605-42AD-8086-990A87CB6D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132516" y="3963588"/>
                    <a:ext cx="2126522" cy="127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D5731A97-9F1C-4858-8411-2747490853F8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0068" y="2358415"/>
                    <a:ext cx="7037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顯示題目和結果</a:t>
                    </a:r>
                  </a:p>
                </p:txBody>
              </p:sp>
            </p:grpSp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FAEF75C5-EAEA-499A-9698-5BEEB8AA221C}"/>
                    </a:ext>
                  </a:extLst>
                </p:cNvPr>
                <p:cNvGrpSpPr/>
                <p:nvPr/>
              </p:nvGrpSpPr>
              <p:grpSpPr>
                <a:xfrm>
                  <a:off x="2972502" y="452221"/>
                  <a:ext cx="5174857" cy="4304182"/>
                  <a:chOff x="2908179" y="917447"/>
                  <a:chExt cx="5174857" cy="4304182"/>
                </a:xfrm>
              </p:grpSpPr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FFA89B77-C63B-4A88-B1A3-A6C287823C26}"/>
                      </a:ext>
                    </a:extLst>
                  </p:cNvPr>
                  <p:cNvGrpSpPr/>
                  <p:nvPr/>
                </p:nvGrpSpPr>
                <p:grpSpPr>
                  <a:xfrm>
                    <a:off x="2908179" y="3070499"/>
                    <a:ext cx="2147581" cy="1060953"/>
                    <a:chOff x="4706224" y="1101318"/>
                    <a:chExt cx="2147581" cy="876395"/>
                  </a:xfrm>
                </p:grpSpPr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ECBF8109-C765-498C-97CF-BAE19B4C6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224" y="1101318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9" name="文字方塊 28">
                      <a:extLst>
                        <a:ext uri="{FF2B5EF4-FFF2-40B4-BE49-F238E27FC236}">
                          <a16:creationId xmlns:a16="http://schemas.microsoft.com/office/drawing/2014/main" id="{3E9B88F0-CCE8-436E-8DFF-3F0EBF2854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9965" y="1308683"/>
                      <a:ext cx="1693781" cy="381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DashBoard</a:t>
                      </a:r>
                      <a:endParaRPr lang="zh-TW" altLang="en-US" sz="2400" dirty="0"/>
                    </a:p>
                  </p:txBody>
                </p:sp>
              </p:grpSp>
              <p:grpSp>
                <p:nvGrpSpPr>
                  <p:cNvPr id="24" name="群組 23">
                    <a:extLst>
                      <a:ext uri="{FF2B5EF4-FFF2-40B4-BE49-F238E27FC236}">
                        <a16:creationId xmlns:a16="http://schemas.microsoft.com/office/drawing/2014/main" id="{A8DDE0D3-BEEB-4C69-8C48-9F98511647D5}"/>
                      </a:ext>
                    </a:extLst>
                  </p:cNvPr>
                  <p:cNvGrpSpPr/>
                  <p:nvPr/>
                </p:nvGrpSpPr>
                <p:grpSpPr>
                  <a:xfrm>
                    <a:off x="3252126" y="917447"/>
                    <a:ext cx="1459684" cy="822121"/>
                    <a:chOff x="922788" y="-1044778"/>
                    <a:chExt cx="1459684" cy="822121"/>
                  </a:xfrm>
                </p:grpSpPr>
                <p:sp>
                  <p:nvSpPr>
                    <p:cNvPr id="26" name="橢圓 25">
                      <a:extLst>
                        <a:ext uri="{FF2B5EF4-FFF2-40B4-BE49-F238E27FC236}">
                          <a16:creationId xmlns:a16="http://schemas.microsoft.com/office/drawing/2014/main" id="{D4E828F5-E345-4F67-8965-8ADFB1601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788" y="-1044778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7" name="文字方塊 26">
                      <a:extLst>
                        <a:ext uri="{FF2B5EF4-FFF2-40B4-BE49-F238E27FC236}">
                          <a16:creationId xmlns:a16="http://schemas.microsoft.com/office/drawing/2014/main" id="{364C6C00-0CBF-46A3-8F78-03A2453B17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9289" y="-80335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老師</a:t>
                      </a:r>
                    </a:p>
                  </p:txBody>
                </p:sp>
              </p:grpSp>
              <p:cxnSp>
                <p:nvCxnSpPr>
                  <p:cNvPr id="25" name="直線單箭頭接點 24">
                    <a:extLst>
                      <a:ext uri="{FF2B5EF4-FFF2-40B4-BE49-F238E27FC236}">
                        <a16:creationId xmlns:a16="http://schemas.microsoft.com/office/drawing/2014/main" id="{B83BB885-732D-4719-9609-7936FD8C57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83036" y="4277443"/>
                    <a:ext cx="0" cy="9441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6B779C1D-98B9-4FEA-B08D-69DBF6F3E45A}"/>
                    </a:ext>
                  </a:extLst>
                </p:cNvPr>
                <p:cNvGrpSpPr/>
                <p:nvPr/>
              </p:nvGrpSpPr>
              <p:grpSpPr>
                <a:xfrm>
                  <a:off x="7136238" y="2649695"/>
                  <a:ext cx="2147581" cy="1060953"/>
                  <a:chOff x="6811855" y="3514431"/>
                  <a:chExt cx="2147581" cy="1060953"/>
                </a:xfrm>
              </p:grpSpPr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E36FF522-0F0A-4FB4-BA5A-E181A22D1BD5}"/>
                      </a:ext>
                    </a:extLst>
                  </p:cNvPr>
                  <p:cNvSpPr/>
                  <p:nvPr/>
                </p:nvSpPr>
                <p:spPr>
                  <a:xfrm>
                    <a:off x="6811855" y="3514431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C628177F-EED7-432A-8090-DF8804D61E8B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913" y="3781287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Server</a:t>
                    </a:r>
                    <a:endParaRPr lang="zh-TW" altLang="en-US" sz="2400" dirty="0"/>
                  </a:p>
                </p:txBody>
              </p:sp>
            </p:grpSp>
            <p:cxnSp>
              <p:nvCxnSpPr>
                <p:cNvPr id="18" name="直線單箭頭接點 17">
                  <a:extLst>
                    <a:ext uri="{FF2B5EF4-FFF2-40B4-BE49-F238E27FC236}">
                      <a16:creationId xmlns:a16="http://schemas.microsoft.com/office/drawing/2014/main" id="{E9B3BB22-5AC5-4349-80E1-299F8D37D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55080" y="1604012"/>
                  <a:ext cx="0" cy="8616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單箭頭接點 18">
                  <a:extLst>
                    <a:ext uri="{FF2B5EF4-FFF2-40B4-BE49-F238E27FC236}">
                      <a16:creationId xmlns:a16="http://schemas.microsoft.com/office/drawing/2014/main" id="{6D4FF2A3-53FC-468F-8831-83EA1000A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71113" y="3059068"/>
                  <a:ext cx="18154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2B61E76C-3B4C-41C8-BBD4-4BA968FBB2DB}"/>
                    </a:ext>
                  </a:extLst>
                </p:cNvPr>
                <p:cNvSpPr txBox="1"/>
                <p:nvPr/>
              </p:nvSpPr>
              <p:spPr>
                <a:xfrm>
                  <a:off x="5211745" y="1863651"/>
                  <a:ext cx="188053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將該題結果和報告在</a:t>
                  </a:r>
                  <a:r>
                    <a:rPr lang="en-US" altLang="zh-TW" dirty="0"/>
                    <a:t>DashBoard</a:t>
                  </a:r>
                  <a:r>
                    <a:rPr lang="zh-TW" altLang="en-US" dirty="0"/>
                    <a:t>上顯示</a:t>
                  </a:r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AF061C0-EAD5-4F0D-879B-B706DB197726}"/>
                  </a:ext>
                </a:extLst>
              </p:cNvPr>
              <p:cNvSpPr txBox="1"/>
              <p:nvPr/>
            </p:nvSpPr>
            <p:spPr>
              <a:xfrm>
                <a:off x="7422155" y="1805971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儲存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689D743-DA01-4983-BA54-A610FDCAA205}"/>
                  </a:ext>
                </a:extLst>
              </p:cNvPr>
              <p:cNvSpPr txBox="1"/>
              <p:nvPr/>
            </p:nvSpPr>
            <p:spPr>
              <a:xfrm>
                <a:off x="8543480" y="1841704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提取</a:t>
                </a:r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B6D3FB0F-A6E3-4D18-A900-6A8BC28A9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149" y="1730998"/>
                <a:ext cx="0" cy="836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6BA76A63-DC66-480A-9D7B-F36CDB5C2E9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272" y="3871095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364A5A4F-F2F7-4E06-9C3B-81DBA646392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511" y="1453744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E7B888F-9069-4F09-8DBC-114DE8374569}"/>
                </a:ext>
              </a:extLst>
            </p:cNvPr>
            <p:cNvSpPr txBox="1"/>
            <p:nvPr/>
          </p:nvSpPr>
          <p:spPr>
            <a:xfrm>
              <a:off x="1849860" y="1489788"/>
              <a:ext cx="515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出題目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34D7E03-3CCB-4AB9-9324-5146D1C54D2D}"/>
                </a:ext>
              </a:extLst>
            </p:cNvPr>
            <p:cNvSpPr txBox="1"/>
            <p:nvPr/>
          </p:nvSpPr>
          <p:spPr>
            <a:xfrm>
              <a:off x="3877427" y="5508225"/>
              <a:ext cx="1637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用</a:t>
              </a:r>
              <a:r>
                <a:rPr lang="en-US" altLang="zh-TW" dirty="0"/>
                <a:t>Git</a:t>
              </a:r>
              <a:r>
                <a:rPr lang="zh-TW" altLang="en-US" dirty="0"/>
                <a:t>提交作業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1FD12A5F-9AD4-4433-A712-B0FC8E455CB7}"/>
              </a:ext>
            </a:extLst>
          </p:cNvPr>
          <p:cNvSpPr/>
          <p:nvPr/>
        </p:nvSpPr>
        <p:spPr>
          <a:xfrm>
            <a:off x="5725577" y="4985182"/>
            <a:ext cx="2147581" cy="106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F961A1A-E3DF-4A39-AD52-BA730C0D742A}"/>
              </a:ext>
            </a:extLst>
          </p:cNvPr>
          <p:cNvSpPr txBox="1"/>
          <p:nvPr/>
        </p:nvSpPr>
        <p:spPr>
          <a:xfrm>
            <a:off x="5980040" y="5260377"/>
            <a:ext cx="16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GitLab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93F19F0-033A-4510-929E-F5CA561DF880}"/>
              </a:ext>
            </a:extLst>
          </p:cNvPr>
          <p:cNvSpPr txBox="1"/>
          <p:nvPr/>
        </p:nvSpPr>
        <p:spPr>
          <a:xfrm>
            <a:off x="8137823" y="2701970"/>
            <a:ext cx="327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200"/>
              </a:spcAft>
            </a:pPr>
            <a:r>
              <a:rPr lang="zh-TW" altLang="en-US" sz="1800" b="0" i="0" u="none" strike="noStrike" dirty="0">
                <a:effectLst/>
                <a:latin typeface="+mj-ea"/>
                <a:ea typeface="+mj-ea"/>
              </a:rPr>
              <a:t>在完成程式碼評斷和程式品質檢測後，</a:t>
            </a:r>
            <a:r>
              <a:rPr lang="en-US" altLang="zh-TW" sz="1800" b="0" i="0" u="none" strike="noStrike" dirty="0">
                <a:effectLst/>
                <a:latin typeface="+mj-ea"/>
                <a:ea typeface="+mj-ea"/>
              </a:rPr>
              <a:t>Server</a:t>
            </a:r>
            <a:r>
              <a:rPr lang="zh-TW" altLang="en-US" sz="1800" b="0" i="0" u="none" strike="noStrike" dirty="0">
                <a:effectLst/>
                <a:latin typeface="+mj-ea"/>
                <a:ea typeface="+mj-ea"/>
              </a:rPr>
              <a:t>會提出對於程式碼的修改建議並產生一份報告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5D9112F4-CE40-4A24-999B-5C99E8C38A32}"/>
              </a:ext>
            </a:extLst>
          </p:cNvPr>
          <p:cNvCxnSpPr>
            <a:cxnSpLocks/>
          </p:cNvCxnSpPr>
          <p:nvPr/>
        </p:nvCxnSpPr>
        <p:spPr>
          <a:xfrm flipV="1">
            <a:off x="2713920" y="1540122"/>
            <a:ext cx="0" cy="10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8A3DB5-D45E-452B-BE59-0011597B6489}"/>
              </a:ext>
            </a:extLst>
          </p:cNvPr>
          <p:cNvSpPr txBox="1"/>
          <p:nvPr/>
        </p:nvSpPr>
        <p:spPr>
          <a:xfrm>
            <a:off x="2921126" y="1501641"/>
            <a:ext cx="6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顯示學生做題狀況</a:t>
            </a:r>
          </a:p>
        </p:txBody>
      </p:sp>
    </p:spTree>
    <p:extLst>
      <p:ext uri="{BB962C8B-B14F-4D97-AF65-F5344CB8AC3E}">
        <p14:creationId xmlns:p14="http://schemas.microsoft.com/office/powerpoint/2010/main" val="14771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164C9787-5AC5-4374-B293-4ABF7CE33517}"/>
              </a:ext>
            </a:extLst>
          </p:cNvPr>
          <p:cNvGrpSpPr/>
          <p:nvPr/>
        </p:nvGrpSpPr>
        <p:grpSpPr>
          <a:xfrm>
            <a:off x="1511589" y="618236"/>
            <a:ext cx="9168821" cy="5877833"/>
            <a:chOff x="2918318" y="559513"/>
            <a:chExt cx="9168821" cy="587783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3CD3F8E-1051-4A50-92BD-2F8A66334C99}"/>
                </a:ext>
              </a:extLst>
            </p:cNvPr>
            <p:cNvGrpSpPr/>
            <p:nvPr/>
          </p:nvGrpSpPr>
          <p:grpSpPr>
            <a:xfrm>
              <a:off x="2918318" y="559513"/>
              <a:ext cx="9168821" cy="5877833"/>
              <a:chOff x="2972502" y="432527"/>
              <a:chExt cx="9168821" cy="5877833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983B7C4-7B06-4C2E-8E5A-1AFA401EE204}"/>
                  </a:ext>
                </a:extLst>
              </p:cNvPr>
              <p:cNvGrpSpPr/>
              <p:nvPr/>
            </p:nvGrpSpPr>
            <p:grpSpPr>
              <a:xfrm>
                <a:off x="7071919" y="432527"/>
                <a:ext cx="2147581" cy="5877833"/>
                <a:chOff x="1079379" y="-997538"/>
                <a:chExt cx="2147581" cy="5877833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3D294ECC-B02B-4F67-8C5B-82E93DA27FC5}"/>
                    </a:ext>
                  </a:extLst>
                </p:cNvPr>
                <p:cNvGrpSpPr/>
                <p:nvPr/>
              </p:nvGrpSpPr>
              <p:grpSpPr>
                <a:xfrm>
                  <a:off x="1079379" y="-997538"/>
                  <a:ext cx="2147581" cy="1060953"/>
                  <a:chOff x="4580387" y="-552735"/>
                  <a:chExt cx="2147581" cy="876395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5332B51F-0213-410E-9DC9-D9B616D2EC99}"/>
                      </a:ext>
                    </a:extLst>
                  </p:cNvPr>
                  <p:cNvSpPr/>
                  <p:nvPr/>
                </p:nvSpPr>
                <p:spPr>
                  <a:xfrm>
                    <a:off x="4580387" y="-552735"/>
                    <a:ext cx="2147581" cy="8763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F2AFE46E-132B-4380-BC05-6939371B6ACF}"/>
                      </a:ext>
                    </a:extLst>
                  </p:cNvPr>
                  <p:cNvSpPr txBox="1"/>
                  <p:nvPr/>
                </p:nvSpPr>
                <p:spPr>
                  <a:xfrm>
                    <a:off x="4840445" y="-383411"/>
                    <a:ext cx="1627464" cy="3813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Database</a:t>
                    </a:r>
                  </a:p>
                </p:txBody>
              </p:sp>
            </p:grpSp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8D69E6B3-D97F-4144-812E-3B80E8E216DF}"/>
                    </a:ext>
                  </a:extLst>
                </p:cNvPr>
                <p:cNvGrpSpPr/>
                <p:nvPr/>
              </p:nvGrpSpPr>
              <p:grpSpPr>
                <a:xfrm>
                  <a:off x="1619074" y="4058174"/>
                  <a:ext cx="1459684" cy="822121"/>
                  <a:chOff x="992697" y="3489820"/>
                  <a:chExt cx="1459684" cy="822121"/>
                </a:xfrm>
              </p:grpSpPr>
              <p:sp>
                <p:nvSpPr>
                  <p:cNvPr id="26" name="橢圓 25">
                    <a:extLst>
                      <a:ext uri="{FF2B5EF4-FFF2-40B4-BE49-F238E27FC236}">
                        <a16:creationId xmlns:a16="http://schemas.microsoft.com/office/drawing/2014/main" id="{4181EBE9-6322-4B0E-B3E0-09711306F01A}"/>
                      </a:ext>
                    </a:extLst>
                  </p:cNvPr>
                  <p:cNvSpPr/>
                  <p:nvPr/>
                </p:nvSpPr>
                <p:spPr>
                  <a:xfrm>
                    <a:off x="992697" y="3489820"/>
                    <a:ext cx="1459684" cy="82212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869E1B8D-AFB9-4F5C-97D9-593184746782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199" y="3716214"/>
                    <a:ext cx="10066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dirty="0"/>
                      <a:t>學生</a:t>
                    </a:r>
                  </a:p>
                </p:txBody>
              </p:sp>
            </p:grpSp>
            <p:cxnSp>
              <p:nvCxnSpPr>
                <p:cNvPr id="24" name="直線單箭頭接點 23">
                  <a:extLst>
                    <a:ext uri="{FF2B5EF4-FFF2-40B4-BE49-F238E27FC236}">
                      <a16:creationId xmlns:a16="http://schemas.microsoft.com/office/drawing/2014/main" id="{A688F56A-8719-4CC3-9566-FFD529180B49}"/>
                    </a:ext>
                  </a:extLst>
                </p:cNvPr>
                <p:cNvCxnSpPr/>
                <p:nvPr/>
              </p:nvCxnSpPr>
              <p:spPr>
                <a:xfrm flipV="1">
                  <a:off x="2279007" y="2306972"/>
                  <a:ext cx="0" cy="16694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7CA20470-600F-4212-AC8F-91F2280CCDF5}"/>
                    </a:ext>
                  </a:extLst>
                </p:cNvPr>
                <p:cNvSpPr txBox="1"/>
                <p:nvPr/>
              </p:nvSpPr>
              <p:spPr>
                <a:xfrm>
                  <a:off x="1619074" y="2292185"/>
                  <a:ext cx="598415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用</a:t>
                  </a:r>
                  <a:r>
                    <a:rPr lang="en-US" altLang="zh-TW" dirty="0"/>
                    <a:t>git</a:t>
                  </a:r>
                  <a:r>
                    <a:rPr lang="zh-TW" altLang="en-US" dirty="0"/>
                    <a:t>提交作業</a:t>
                  </a:r>
                </a:p>
              </p:txBody>
            </p: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15A79067-F664-4E5F-A8CD-66D590BD07BB}"/>
                  </a:ext>
                </a:extLst>
              </p:cNvPr>
              <p:cNvGrpSpPr/>
              <p:nvPr/>
            </p:nvGrpSpPr>
            <p:grpSpPr>
              <a:xfrm>
                <a:off x="2972502" y="2605273"/>
                <a:ext cx="9168821" cy="1060953"/>
                <a:chOff x="2908179" y="3070499"/>
                <a:chExt cx="9168821" cy="1060953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A0F3C1F0-69A9-4026-B2B4-B9518DFF7FC3}"/>
                    </a:ext>
                  </a:extLst>
                </p:cNvPr>
                <p:cNvGrpSpPr/>
                <p:nvPr/>
              </p:nvGrpSpPr>
              <p:grpSpPr>
                <a:xfrm>
                  <a:off x="2908179" y="3070499"/>
                  <a:ext cx="2147581" cy="1060953"/>
                  <a:chOff x="4706224" y="1101318"/>
                  <a:chExt cx="2147581" cy="876395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8E14947D-F95E-41E8-AAB6-886A25FCF7AA}"/>
                      </a:ext>
                    </a:extLst>
                  </p:cNvPr>
                  <p:cNvSpPr/>
                  <p:nvPr/>
                </p:nvSpPr>
                <p:spPr>
                  <a:xfrm>
                    <a:off x="4706224" y="1101318"/>
                    <a:ext cx="2147581" cy="8763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507D5862-B5E9-490D-9C90-6B2FA251B6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66282" y="1308683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Dashboard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99A70B4E-72E1-4DE6-AB10-A0D022C8FF48}"/>
                    </a:ext>
                  </a:extLst>
                </p:cNvPr>
                <p:cNvGrpSpPr/>
                <p:nvPr/>
              </p:nvGrpSpPr>
              <p:grpSpPr>
                <a:xfrm>
                  <a:off x="10617316" y="3189914"/>
                  <a:ext cx="1459684" cy="822121"/>
                  <a:chOff x="8287978" y="1227689"/>
                  <a:chExt cx="1459684" cy="822121"/>
                </a:xfrm>
              </p:grpSpPr>
              <p:sp>
                <p:nvSpPr>
                  <p:cNvPr id="18" name="橢圓 17">
                    <a:extLst>
                      <a:ext uri="{FF2B5EF4-FFF2-40B4-BE49-F238E27FC236}">
                        <a16:creationId xmlns:a16="http://schemas.microsoft.com/office/drawing/2014/main" id="{9EF564BD-7A07-471C-B7C8-C97B689C0772}"/>
                      </a:ext>
                    </a:extLst>
                  </p:cNvPr>
                  <p:cNvSpPr/>
                  <p:nvPr/>
                </p:nvSpPr>
                <p:spPr>
                  <a:xfrm>
                    <a:off x="8287978" y="1227689"/>
                    <a:ext cx="1459684" cy="82212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FF7C3070-481E-4EA1-84B3-EBF0553179A8}"/>
                      </a:ext>
                    </a:extLst>
                  </p:cNvPr>
                  <p:cNvSpPr txBox="1"/>
                  <p:nvPr/>
                </p:nvSpPr>
                <p:spPr>
                  <a:xfrm>
                    <a:off x="8514480" y="1454083"/>
                    <a:ext cx="10066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dirty="0"/>
                      <a:t>老師</a:t>
                    </a:r>
                  </a:p>
                </p:txBody>
              </p:sp>
            </p:grp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13BF1329-CFE1-4910-AE56-35F700E01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91686" y="3600975"/>
                  <a:ext cx="11945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45825FD1-A4DE-4EEA-B735-3F797F8CDC1A}"/>
                  </a:ext>
                </a:extLst>
              </p:cNvPr>
              <p:cNvGrpSpPr/>
              <p:nvPr/>
            </p:nvGrpSpPr>
            <p:grpSpPr>
              <a:xfrm>
                <a:off x="7071919" y="2646167"/>
                <a:ext cx="2147581" cy="1060953"/>
                <a:chOff x="6747536" y="3510903"/>
                <a:chExt cx="2147581" cy="1060953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AFE0C91-B014-4DA7-AF49-1A46B4E3080C}"/>
                    </a:ext>
                  </a:extLst>
                </p:cNvPr>
                <p:cNvSpPr/>
                <p:nvPr/>
              </p:nvSpPr>
              <p:spPr>
                <a:xfrm>
                  <a:off x="6747536" y="3510903"/>
                  <a:ext cx="2147581" cy="10609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605FD78-4094-4287-A2EF-E8CC3AB97CDD}"/>
                    </a:ext>
                  </a:extLst>
                </p:cNvPr>
                <p:cNvSpPr txBox="1"/>
                <p:nvPr/>
              </p:nvSpPr>
              <p:spPr>
                <a:xfrm>
                  <a:off x="7071914" y="3808518"/>
                  <a:ext cx="16274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server</a:t>
                  </a:r>
                  <a:endParaRPr lang="zh-TW" altLang="en-US" sz="2400" dirty="0"/>
                </a:p>
              </p:txBody>
            </p:sp>
          </p:grp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D8672056-A421-47DC-A346-206E03065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709" y="1607047"/>
                <a:ext cx="0" cy="861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96C8B56B-63A4-4F76-8B8E-283BCF09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5623" y="3050679"/>
                <a:ext cx="16374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F1AF0E7-C810-4A6D-A512-8E908918111D}"/>
                  </a:ext>
                </a:extLst>
              </p:cNvPr>
              <p:cNvSpPr txBox="1"/>
              <p:nvPr/>
            </p:nvSpPr>
            <p:spPr>
              <a:xfrm>
                <a:off x="5171112" y="1899384"/>
                <a:ext cx="18805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經過系統評估，</a:t>
                </a:r>
                <a:endParaRPr lang="en-US" altLang="zh-TW" dirty="0"/>
              </a:p>
              <a:p>
                <a:r>
                  <a:rPr lang="zh-TW" altLang="en-US" dirty="0"/>
                  <a:t>將結果在</a:t>
                </a:r>
                <a:r>
                  <a:rPr lang="en-US" altLang="zh-TW" dirty="0"/>
                  <a:t>Dashboard</a:t>
                </a:r>
                <a:r>
                  <a:rPr lang="zh-TW" altLang="en-US" dirty="0"/>
                  <a:t>上顯示</a:t>
                </a: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D87D244-09FE-4735-95C7-807689209D30}"/>
                </a:ext>
              </a:extLst>
            </p:cNvPr>
            <p:cNvSpPr txBox="1"/>
            <p:nvPr/>
          </p:nvSpPr>
          <p:spPr>
            <a:xfrm>
              <a:off x="7422155" y="1805971"/>
              <a:ext cx="36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儲存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3F4BF04-09DE-431D-9DEE-876649F69EEC}"/>
                </a:ext>
              </a:extLst>
            </p:cNvPr>
            <p:cNvSpPr txBox="1"/>
            <p:nvPr/>
          </p:nvSpPr>
          <p:spPr>
            <a:xfrm>
              <a:off x="8543480" y="1841704"/>
              <a:ext cx="36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</a:t>
              </a: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86AC51F9-3046-4AC5-BAFF-C833D7F5A198}"/>
                </a:ext>
              </a:extLst>
            </p:cNvPr>
            <p:cNvCxnSpPr>
              <a:cxnSpLocks/>
            </p:cNvCxnSpPr>
            <p:nvPr/>
          </p:nvCxnSpPr>
          <p:spPr>
            <a:xfrm>
              <a:off x="8378149" y="1755761"/>
              <a:ext cx="0" cy="812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0AEA000-1E0D-4DB1-B85E-23B57107EBF0}"/>
              </a:ext>
            </a:extLst>
          </p:cNvPr>
          <p:cNvSpPr txBox="1"/>
          <p:nvPr/>
        </p:nvSpPr>
        <p:spPr>
          <a:xfrm>
            <a:off x="7975126" y="2749245"/>
            <a:ext cx="12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佈置作業</a:t>
            </a:r>
          </a:p>
        </p:txBody>
      </p:sp>
    </p:spTree>
    <p:extLst>
      <p:ext uri="{BB962C8B-B14F-4D97-AF65-F5344CB8AC3E}">
        <p14:creationId xmlns:p14="http://schemas.microsoft.com/office/powerpoint/2010/main" val="107637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D0BEFB-CCB0-4E73-99C1-BED936071BE5}"/>
              </a:ext>
            </a:extLst>
          </p:cNvPr>
          <p:cNvSpPr txBox="1"/>
          <p:nvPr/>
        </p:nvSpPr>
        <p:spPr>
          <a:xfrm>
            <a:off x="5824753" y="3793357"/>
            <a:ext cx="76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提取學生程式碼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DCB33C6-78F8-4287-866A-393B4DAECAA4}"/>
              </a:ext>
            </a:extLst>
          </p:cNvPr>
          <p:cNvGrpSpPr/>
          <p:nvPr/>
        </p:nvGrpSpPr>
        <p:grpSpPr>
          <a:xfrm>
            <a:off x="1308684" y="455205"/>
            <a:ext cx="6558880" cy="5472686"/>
            <a:chOff x="1589802" y="404871"/>
            <a:chExt cx="6311317" cy="547268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ADE5DDB-F485-4CC5-93EB-2E6542508132}"/>
                </a:ext>
              </a:extLst>
            </p:cNvPr>
            <p:cNvGrpSpPr/>
            <p:nvPr/>
          </p:nvGrpSpPr>
          <p:grpSpPr>
            <a:xfrm>
              <a:off x="1589802" y="404871"/>
              <a:ext cx="6311317" cy="5472686"/>
              <a:chOff x="2918318" y="472979"/>
              <a:chExt cx="6311317" cy="547268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918F4F3-2772-48B2-90E4-29BAA97E37A0}"/>
                  </a:ext>
                </a:extLst>
              </p:cNvPr>
              <p:cNvGrpSpPr/>
              <p:nvPr/>
            </p:nvGrpSpPr>
            <p:grpSpPr>
              <a:xfrm>
                <a:off x="2918318" y="472979"/>
                <a:ext cx="6311317" cy="5472686"/>
                <a:chOff x="2972502" y="345993"/>
                <a:chExt cx="6311317" cy="5472686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BCCEDD0B-5A7A-47F6-8F98-0866A75906D6}"/>
                    </a:ext>
                  </a:extLst>
                </p:cNvPr>
                <p:cNvGrpSpPr/>
                <p:nvPr/>
              </p:nvGrpSpPr>
              <p:grpSpPr>
                <a:xfrm>
                  <a:off x="3302472" y="345993"/>
                  <a:ext cx="5981347" cy="5472686"/>
                  <a:chOff x="-2690068" y="-1084072"/>
                  <a:chExt cx="5981347" cy="5472686"/>
                </a:xfrm>
              </p:grpSpPr>
              <p:grpSp>
                <p:nvGrpSpPr>
                  <p:cNvPr id="24" name="群組 23">
                    <a:extLst>
                      <a:ext uri="{FF2B5EF4-FFF2-40B4-BE49-F238E27FC236}">
                        <a16:creationId xmlns:a16="http://schemas.microsoft.com/office/drawing/2014/main" id="{88CB62EA-2AB7-4E8A-9A28-502393CDC8EC}"/>
                      </a:ext>
                    </a:extLst>
                  </p:cNvPr>
                  <p:cNvGrpSpPr/>
                  <p:nvPr/>
                </p:nvGrpSpPr>
                <p:grpSpPr>
                  <a:xfrm>
                    <a:off x="1143698" y="-1084072"/>
                    <a:ext cx="2147581" cy="1060953"/>
                    <a:chOff x="4644706" y="-624216"/>
                    <a:chExt cx="2147581" cy="876395"/>
                  </a:xfrm>
                </p:grpSpPr>
                <p:sp>
                  <p:nvSpPr>
                    <p:cNvPr id="30" name="矩形 29">
                      <a:extLst>
                        <a:ext uri="{FF2B5EF4-FFF2-40B4-BE49-F238E27FC236}">
                          <a16:creationId xmlns:a16="http://schemas.microsoft.com/office/drawing/2014/main" id="{02E443EB-0010-4514-B697-D38974174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4706" y="-624216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31" name="文字方塊 30">
                      <a:extLst>
                        <a:ext uri="{FF2B5EF4-FFF2-40B4-BE49-F238E27FC236}">
                          <a16:creationId xmlns:a16="http://schemas.microsoft.com/office/drawing/2014/main" id="{C31D357D-C6DB-4BE8-936F-F23C7CE6A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0445" y="-383411"/>
                      <a:ext cx="1627464" cy="381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Database</a:t>
                      </a:r>
                    </a:p>
                  </p:txBody>
                </p:sp>
              </p:grpSp>
              <p:grpSp>
                <p:nvGrpSpPr>
                  <p:cNvPr id="25" name="群組 24">
                    <a:extLst>
                      <a:ext uri="{FF2B5EF4-FFF2-40B4-BE49-F238E27FC236}">
                        <a16:creationId xmlns:a16="http://schemas.microsoft.com/office/drawing/2014/main" id="{383E1A8D-E08A-4769-A221-87517674E529}"/>
                      </a:ext>
                    </a:extLst>
                  </p:cNvPr>
                  <p:cNvGrpSpPr/>
                  <p:nvPr/>
                </p:nvGrpSpPr>
                <p:grpSpPr>
                  <a:xfrm>
                    <a:off x="-2676091" y="3566493"/>
                    <a:ext cx="1459684" cy="822121"/>
                    <a:chOff x="-3302468" y="2998139"/>
                    <a:chExt cx="1459684" cy="822121"/>
                  </a:xfrm>
                </p:grpSpPr>
                <p:sp>
                  <p:nvSpPr>
                    <p:cNvPr id="28" name="橢圓 27">
                      <a:extLst>
                        <a:ext uri="{FF2B5EF4-FFF2-40B4-BE49-F238E27FC236}">
                          <a16:creationId xmlns:a16="http://schemas.microsoft.com/office/drawing/2014/main" id="{41EC4CE7-D868-4926-9FA0-CBEB3D6E8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302468" y="2998139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9" name="文字方塊 28">
                      <a:extLst>
                        <a:ext uri="{FF2B5EF4-FFF2-40B4-BE49-F238E27FC236}">
                          <a16:creationId xmlns:a16="http://schemas.microsoft.com/office/drawing/2014/main" id="{AFE10B13-E482-4F73-9F5C-FF045B1C9B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075966" y="322336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學生</a:t>
                      </a:r>
                    </a:p>
                  </p:txBody>
                </p:sp>
              </p:grpSp>
              <p:cxnSp>
                <p:nvCxnSpPr>
                  <p:cNvPr id="26" name="直線單箭頭接點 25">
                    <a:extLst>
                      <a:ext uri="{FF2B5EF4-FFF2-40B4-BE49-F238E27FC236}">
                        <a16:creationId xmlns:a16="http://schemas.microsoft.com/office/drawing/2014/main" id="{4723DA96-4A0D-4EDB-BB52-36116C0743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132516" y="3963588"/>
                    <a:ext cx="2126522" cy="127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10C8AB83-2206-41A6-BF8B-635EF451075E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0068" y="2358415"/>
                    <a:ext cx="7037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顯示題目和結果</a:t>
                    </a:r>
                  </a:p>
                </p:txBody>
              </p:sp>
            </p:grpSp>
            <p:grpSp>
              <p:nvGrpSpPr>
                <p:cNvPr id="10" name="群組 9">
                  <a:extLst>
                    <a:ext uri="{FF2B5EF4-FFF2-40B4-BE49-F238E27FC236}">
                      <a16:creationId xmlns:a16="http://schemas.microsoft.com/office/drawing/2014/main" id="{CC8023F8-7890-4B84-801A-57F54F9A0B0B}"/>
                    </a:ext>
                  </a:extLst>
                </p:cNvPr>
                <p:cNvGrpSpPr/>
                <p:nvPr/>
              </p:nvGrpSpPr>
              <p:grpSpPr>
                <a:xfrm>
                  <a:off x="2972502" y="452221"/>
                  <a:ext cx="5174857" cy="4304182"/>
                  <a:chOff x="2908179" y="917447"/>
                  <a:chExt cx="5174857" cy="4304182"/>
                </a:xfrm>
              </p:grpSpPr>
              <p:grpSp>
                <p:nvGrpSpPr>
                  <p:cNvPr id="17" name="群組 16">
                    <a:extLst>
                      <a:ext uri="{FF2B5EF4-FFF2-40B4-BE49-F238E27FC236}">
                        <a16:creationId xmlns:a16="http://schemas.microsoft.com/office/drawing/2014/main" id="{84268645-CE0F-4EFD-9F65-AC286AE1D201}"/>
                      </a:ext>
                    </a:extLst>
                  </p:cNvPr>
                  <p:cNvGrpSpPr/>
                  <p:nvPr/>
                </p:nvGrpSpPr>
                <p:grpSpPr>
                  <a:xfrm>
                    <a:off x="2908179" y="3070499"/>
                    <a:ext cx="2147581" cy="1060953"/>
                    <a:chOff x="4706224" y="1101318"/>
                    <a:chExt cx="2147581" cy="876395"/>
                  </a:xfrm>
                </p:grpSpPr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E857CAD5-6D07-4780-9468-44CA43358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224" y="1101318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3D2F02FB-CAB8-4889-97DB-9B2B931F93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9965" y="1308683"/>
                      <a:ext cx="1693781" cy="381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DashBoard</a:t>
                      </a:r>
                      <a:endParaRPr lang="zh-TW" altLang="en-US" sz="2400" dirty="0"/>
                    </a:p>
                  </p:txBody>
                </p:sp>
              </p:grpSp>
              <p:grpSp>
                <p:nvGrpSpPr>
                  <p:cNvPr id="18" name="群組 17">
                    <a:extLst>
                      <a:ext uri="{FF2B5EF4-FFF2-40B4-BE49-F238E27FC236}">
                        <a16:creationId xmlns:a16="http://schemas.microsoft.com/office/drawing/2014/main" id="{3A335B31-4198-4EE7-8B04-CB7DDD8C09E6}"/>
                      </a:ext>
                    </a:extLst>
                  </p:cNvPr>
                  <p:cNvGrpSpPr/>
                  <p:nvPr/>
                </p:nvGrpSpPr>
                <p:grpSpPr>
                  <a:xfrm>
                    <a:off x="3252126" y="917447"/>
                    <a:ext cx="1459684" cy="822121"/>
                    <a:chOff x="922788" y="-1044778"/>
                    <a:chExt cx="1459684" cy="822121"/>
                  </a:xfrm>
                </p:grpSpPr>
                <p:sp>
                  <p:nvSpPr>
                    <p:cNvPr id="20" name="橢圓 19">
                      <a:extLst>
                        <a:ext uri="{FF2B5EF4-FFF2-40B4-BE49-F238E27FC236}">
                          <a16:creationId xmlns:a16="http://schemas.microsoft.com/office/drawing/2014/main" id="{B8AB5625-6787-463C-84B4-EF16EC914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788" y="-1044778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1" name="文字方塊 20">
                      <a:extLst>
                        <a:ext uri="{FF2B5EF4-FFF2-40B4-BE49-F238E27FC236}">
                          <a16:creationId xmlns:a16="http://schemas.microsoft.com/office/drawing/2014/main" id="{77D19A94-CF10-447C-901B-A7FD3E3EC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9289" y="-80335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老師</a:t>
                      </a:r>
                    </a:p>
                  </p:txBody>
                </p:sp>
              </p:grpSp>
              <p:cxnSp>
                <p:nvCxnSpPr>
                  <p:cNvPr id="19" name="直線單箭頭接點 18">
                    <a:extLst>
                      <a:ext uri="{FF2B5EF4-FFF2-40B4-BE49-F238E27FC236}">
                        <a16:creationId xmlns:a16="http://schemas.microsoft.com/office/drawing/2014/main" id="{179464C7-CA79-426E-A3BA-2D125B228C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83036" y="4277443"/>
                    <a:ext cx="0" cy="9441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群組 10">
                  <a:extLst>
                    <a:ext uri="{FF2B5EF4-FFF2-40B4-BE49-F238E27FC236}">
                      <a16:creationId xmlns:a16="http://schemas.microsoft.com/office/drawing/2014/main" id="{49E53EEB-6ABC-4545-B89D-5EC8CCA30CE3}"/>
                    </a:ext>
                  </a:extLst>
                </p:cNvPr>
                <p:cNvGrpSpPr/>
                <p:nvPr/>
              </p:nvGrpSpPr>
              <p:grpSpPr>
                <a:xfrm>
                  <a:off x="7136238" y="2649695"/>
                  <a:ext cx="2147581" cy="1060953"/>
                  <a:chOff x="6811855" y="3514431"/>
                  <a:chExt cx="2147581" cy="1060953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1982D76C-33FD-456F-9BB2-C81A93CD8558}"/>
                      </a:ext>
                    </a:extLst>
                  </p:cNvPr>
                  <p:cNvSpPr/>
                  <p:nvPr/>
                </p:nvSpPr>
                <p:spPr>
                  <a:xfrm>
                    <a:off x="6811855" y="3514431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CC5D2704-735F-4BC1-855F-887A679F1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913" y="3781287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Server</a:t>
                    </a:r>
                    <a:endParaRPr lang="zh-TW" altLang="en-US" sz="2400" dirty="0"/>
                  </a:p>
                </p:txBody>
              </p:sp>
            </p:grpSp>
            <p:cxnSp>
              <p:nvCxnSpPr>
                <p:cNvPr id="12" name="直線單箭頭接點 11">
                  <a:extLst>
                    <a:ext uri="{FF2B5EF4-FFF2-40B4-BE49-F238E27FC236}">
                      <a16:creationId xmlns:a16="http://schemas.microsoft.com/office/drawing/2014/main" id="{5D56C964-703D-4407-8969-3FE27F487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55080" y="1604012"/>
                  <a:ext cx="0" cy="8616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F40201E2-62D5-4854-94E7-F49F4F394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71113" y="3059068"/>
                  <a:ext cx="18154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EE053AB3-5BE5-4F44-8250-74016455DF34}"/>
                    </a:ext>
                  </a:extLst>
                </p:cNvPr>
                <p:cNvSpPr txBox="1"/>
                <p:nvPr/>
              </p:nvSpPr>
              <p:spPr>
                <a:xfrm>
                  <a:off x="5211745" y="1863651"/>
                  <a:ext cx="188053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將該題結果和報告在</a:t>
                  </a:r>
                  <a:r>
                    <a:rPr lang="en-US" altLang="zh-TW" dirty="0"/>
                    <a:t>DashBoard</a:t>
                  </a:r>
                  <a:r>
                    <a:rPr lang="zh-TW" altLang="en-US" dirty="0"/>
                    <a:t>上顯示</a:t>
                  </a:r>
                </a:p>
              </p:txBody>
            </p:sp>
          </p:grp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FF168A2-D7C7-4B16-9327-6F3486C3E5E3}"/>
                  </a:ext>
                </a:extLst>
              </p:cNvPr>
              <p:cNvSpPr txBox="1"/>
              <p:nvPr/>
            </p:nvSpPr>
            <p:spPr>
              <a:xfrm>
                <a:off x="7422155" y="1805971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儲存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A307D1-D032-405B-80FE-12C7307E4171}"/>
                  </a:ext>
                </a:extLst>
              </p:cNvPr>
              <p:cNvSpPr txBox="1"/>
              <p:nvPr/>
            </p:nvSpPr>
            <p:spPr>
              <a:xfrm>
                <a:off x="8543480" y="1841704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提取</a:t>
                </a:r>
              </a:p>
            </p:txBody>
          </p: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2516F1D2-1ADE-46B0-8C27-4BC9807A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149" y="1730998"/>
                <a:ext cx="0" cy="836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F5DB966-5DCA-4A26-9AEB-10C72D31EA4D}"/>
                </a:ext>
              </a:extLst>
            </p:cNvPr>
            <p:cNvCxnSpPr>
              <a:cxnSpLocks/>
            </p:cNvCxnSpPr>
            <p:nvPr/>
          </p:nvCxnSpPr>
          <p:spPr>
            <a:xfrm>
              <a:off x="2644272" y="3871095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1102F8E-E19D-40C3-B046-9D46CFB69F8D}"/>
                </a:ext>
              </a:extLst>
            </p:cNvPr>
            <p:cNvCxnSpPr>
              <a:cxnSpLocks/>
            </p:cNvCxnSpPr>
            <p:nvPr/>
          </p:nvCxnSpPr>
          <p:spPr>
            <a:xfrm>
              <a:off x="2438511" y="1453744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6AF649B-62AC-4DB7-9E56-C8E40F973258}"/>
                </a:ext>
              </a:extLst>
            </p:cNvPr>
            <p:cNvSpPr txBox="1"/>
            <p:nvPr/>
          </p:nvSpPr>
          <p:spPr>
            <a:xfrm>
              <a:off x="1849860" y="1489788"/>
              <a:ext cx="515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出題目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049C328A-8EBA-4C95-9E4E-D835A3CA1949}"/>
                </a:ext>
              </a:extLst>
            </p:cNvPr>
            <p:cNvSpPr txBox="1"/>
            <p:nvPr/>
          </p:nvSpPr>
          <p:spPr>
            <a:xfrm>
              <a:off x="3877427" y="5508225"/>
              <a:ext cx="1637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用</a:t>
              </a:r>
              <a:r>
                <a:rPr lang="en-US" altLang="zh-TW" dirty="0"/>
                <a:t>Git</a:t>
              </a:r>
              <a:r>
                <a:rPr lang="zh-TW" altLang="en-US" dirty="0"/>
                <a:t>提交作業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2961DF-71A9-4A7D-86E3-9A83B6BF407F}"/>
              </a:ext>
            </a:extLst>
          </p:cNvPr>
          <p:cNvSpPr/>
          <p:nvPr/>
        </p:nvSpPr>
        <p:spPr>
          <a:xfrm>
            <a:off x="5725577" y="4985182"/>
            <a:ext cx="2147581" cy="106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5BA439B-82A1-4599-B8FA-E62230E73342}"/>
              </a:ext>
            </a:extLst>
          </p:cNvPr>
          <p:cNvSpPr txBox="1"/>
          <p:nvPr/>
        </p:nvSpPr>
        <p:spPr>
          <a:xfrm>
            <a:off x="5980040" y="5260377"/>
            <a:ext cx="16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GitLab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4395F31-9E3D-4F3B-BD6F-15B01ADBFBD0}"/>
              </a:ext>
            </a:extLst>
          </p:cNvPr>
          <p:cNvSpPr txBox="1"/>
          <p:nvPr/>
        </p:nvSpPr>
        <p:spPr>
          <a:xfrm>
            <a:off x="8137823" y="2701970"/>
            <a:ext cx="327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200"/>
              </a:spcAft>
            </a:pPr>
            <a:r>
              <a:rPr lang="zh-TW" altLang="en-US" sz="1800" b="0" i="0" u="none" strike="noStrike" dirty="0">
                <a:effectLst/>
                <a:latin typeface="+mj-ea"/>
                <a:ea typeface="+mj-ea"/>
              </a:rPr>
              <a:t>在完成程式碼評斷和程式品質檢測後，</a:t>
            </a:r>
            <a:r>
              <a:rPr lang="en-US" altLang="zh-TW" sz="1800" b="0" i="0" u="none" strike="noStrike" dirty="0">
                <a:effectLst/>
                <a:latin typeface="+mj-ea"/>
                <a:ea typeface="+mj-ea"/>
              </a:rPr>
              <a:t>Server</a:t>
            </a:r>
            <a:r>
              <a:rPr lang="zh-TW" altLang="en-US" sz="1800" b="0" i="0" u="none" strike="noStrike" dirty="0">
                <a:effectLst/>
                <a:latin typeface="+mj-ea"/>
                <a:ea typeface="+mj-ea"/>
              </a:rPr>
              <a:t>會提出對於程式碼的修改建議並產生一份報告</a:t>
            </a:r>
            <a:endParaRPr lang="zh-TW" altLang="en-US" dirty="0">
              <a:latin typeface="+mj-ea"/>
              <a:ea typeface="+mj-ea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9CDAD89-7691-441F-916E-5441C4AECBD7}"/>
              </a:ext>
            </a:extLst>
          </p:cNvPr>
          <p:cNvCxnSpPr>
            <a:cxnSpLocks/>
          </p:cNvCxnSpPr>
          <p:nvPr/>
        </p:nvCxnSpPr>
        <p:spPr>
          <a:xfrm flipV="1">
            <a:off x="2713920" y="1540122"/>
            <a:ext cx="0" cy="10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91F0FD8-2A6A-4544-AB99-DB3DA9C41805}"/>
              </a:ext>
            </a:extLst>
          </p:cNvPr>
          <p:cNvSpPr txBox="1"/>
          <p:nvPr/>
        </p:nvSpPr>
        <p:spPr>
          <a:xfrm>
            <a:off x="2921126" y="1501641"/>
            <a:ext cx="6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顯示學生做題狀況</a:t>
            </a:r>
          </a:p>
        </p:txBody>
      </p:sp>
    </p:spTree>
    <p:extLst>
      <p:ext uri="{BB962C8B-B14F-4D97-AF65-F5344CB8AC3E}">
        <p14:creationId xmlns:p14="http://schemas.microsoft.com/office/powerpoint/2010/main" val="22204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932E2B91-35C1-45C0-A4C4-A7F7C0DC52AE}"/>
              </a:ext>
            </a:extLst>
          </p:cNvPr>
          <p:cNvSpPr/>
          <p:nvPr/>
        </p:nvSpPr>
        <p:spPr>
          <a:xfrm>
            <a:off x="5741266" y="4504654"/>
            <a:ext cx="2085916" cy="100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2B45339-F0E0-4221-BBA8-DD0198E9E1B4}"/>
              </a:ext>
            </a:extLst>
          </p:cNvPr>
          <p:cNvGrpSpPr/>
          <p:nvPr/>
        </p:nvGrpSpPr>
        <p:grpSpPr>
          <a:xfrm>
            <a:off x="428581" y="654075"/>
            <a:ext cx="11344466" cy="4855884"/>
            <a:chOff x="428581" y="654075"/>
            <a:chExt cx="11344466" cy="485588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5464CCD1-6F3D-42D0-9444-1DFD62E195A9}"/>
                </a:ext>
              </a:extLst>
            </p:cNvPr>
            <p:cNvGrpSpPr/>
            <p:nvPr/>
          </p:nvGrpSpPr>
          <p:grpSpPr>
            <a:xfrm>
              <a:off x="428581" y="654075"/>
              <a:ext cx="7408790" cy="4855884"/>
              <a:chOff x="2299326" y="595352"/>
              <a:chExt cx="7408790" cy="4855884"/>
            </a:xfrm>
          </p:grpSpPr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028ED456-C3F6-4BB3-8EE0-06408C1600F0}"/>
                  </a:ext>
                </a:extLst>
              </p:cNvPr>
              <p:cNvGrpSpPr/>
              <p:nvPr/>
            </p:nvGrpSpPr>
            <p:grpSpPr>
              <a:xfrm>
                <a:off x="2299326" y="595352"/>
                <a:ext cx="7408790" cy="2833648"/>
                <a:chOff x="1131605" y="2687010"/>
                <a:chExt cx="7627813" cy="2990506"/>
              </a:xfrm>
            </p:grpSpPr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1852BB6C-5EDA-4662-A0BF-7ED03684DA60}"/>
                    </a:ext>
                  </a:extLst>
                </p:cNvPr>
                <p:cNvGrpSpPr/>
                <p:nvPr/>
              </p:nvGrpSpPr>
              <p:grpSpPr>
                <a:xfrm>
                  <a:off x="3647901" y="4616563"/>
                  <a:ext cx="2147581" cy="1060953"/>
                  <a:chOff x="5719982" y="2758907"/>
                  <a:chExt cx="2147581" cy="1060953"/>
                </a:xfrm>
              </p:grpSpPr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7D80F1B3-EF5B-4A8E-919F-44ABF2CA557D}"/>
                      </a:ext>
                    </a:extLst>
                  </p:cNvPr>
                  <p:cNvSpPr/>
                  <p:nvPr/>
                </p:nvSpPr>
                <p:spPr>
                  <a:xfrm>
                    <a:off x="5719982" y="2758907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DA36A4DA-2C2F-4DBC-BC75-F4A4BE96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5814697" y="3039329"/>
                    <a:ext cx="1958151" cy="487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SonarQube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49" name="群組 48">
                  <a:extLst>
                    <a:ext uri="{FF2B5EF4-FFF2-40B4-BE49-F238E27FC236}">
                      <a16:creationId xmlns:a16="http://schemas.microsoft.com/office/drawing/2014/main" id="{7A4500D5-1DF3-4797-B1B4-7ABC1E1C8250}"/>
                    </a:ext>
                  </a:extLst>
                </p:cNvPr>
                <p:cNvGrpSpPr/>
                <p:nvPr/>
              </p:nvGrpSpPr>
              <p:grpSpPr>
                <a:xfrm>
                  <a:off x="6611837" y="4616562"/>
                  <a:ext cx="2147581" cy="1060953"/>
                  <a:chOff x="5719982" y="2758907"/>
                  <a:chExt cx="2147581" cy="1060953"/>
                </a:xfrm>
              </p:grpSpPr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14D09D46-062A-4396-88E8-883A0971B520}"/>
                      </a:ext>
                    </a:extLst>
                  </p:cNvPr>
                  <p:cNvSpPr/>
                  <p:nvPr/>
                </p:nvSpPr>
                <p:spPr>
                  <a:xfrm>
                    <a:off x="5719982" y="2758907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51" name="文字方塊 50">
                    <a:extLst>
                      <a:ext uri="{FF2B5EF4-FFF2-40B4-BE49-F238E27FC236}">
                        <a16:creationId xmlns:a16="http://schemas.microsoft.com/office/drawing/2014/main" id="{167D6386-FC40-426A-ABAB-3267B3ED44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040" y="3025763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Maven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169673B8-954F-435E-9CF9-3E4DBDFEDBC2}"/>
                    </a:ext>
                  </a:extLst>
                </p:cNvPr>
                <p:cNvGrpSpPr/>
                <p:nvPr/>
              </p:nvGrpSpPr>
              <p:grpSpPr>
                <a:xfrm>
                  <a:off x="1131605" y="2697491"/>
                  <a:ext cx="2147581" cy="1060953"/>
                  <a:chOff x="5719982" y="2758907"/>
                  <a:chExt cx="2147581" cy="1060953"/>
                </a:xfrm>
              </p:grpSpPr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F1DE97EA-A300-41C5-AB3A-883A2F87FFD7}"/>
                      </a:ext>
                    </a:extLst>
                  </p:cNvPr>
                  <p:cNvSpPr/>
                  <p:nvPr/>
                </p:nvSpPr>
                <p:spPr>
                  <a:xfrm>
                    <a:off x="5719982" y="2758907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4179024E-E893-41CC-B199-A51710C97FC2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040" y="3025763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GitLab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55" name="群組 54">
                  <a:extLst>
                    <a:ext uri="{FF2B5EF4-FFF2-40B4-BE49-F238E27FC236}">
                      <a16:creationId xmlns:a16="http://schemas.microsoft.com/office/drawing/2014/main" id="{D8938CFA-0E93-43A9-8EE1-9D22648DC7D6}"/>
                    </a:ext>
                  </a:extLst>
                </p:cNvPr>
                <p:cNvGrpSpPr/>
                <p:nvPr/>
              </p:nvGrpSpPr>
              <p:grpSpPr>
                <a:xfrm>
                  <a:off x="5148218" y="2730280"/>
                  <a:ext cx="2147581" cy="1060953"/>
                  <a:chOff x="5719982" y="2758907"/>
                  <a:chExt cx="2147581" cy="1060953"/>
                </a:xfrm>
              </p:grpSpPr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7D4B06E-4C45-4DAA-A685-13111FBA0853}"/>
                      </a:ext>
                    </a:extLst>
                  </p:cNvPr>
                  <p:cNvSpPr/>
                  <p:nvPr/>
                </p:nvSpPr>
                <p:spPr>
                  <a:xfrm>
                    <a:off x="5719982" y="2758907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FCBCB4F2-AD6C-497E-92A1-2EBD3161A994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040" y="3025763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Jenkins</a:t>
                    </a:r>
                    <a:endParaRPr lang="zh-TW" altLang="en-US" sz="2400" dirty="0"/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A17568DC-1DEA-4B27-BE76-A5FB1E3F2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09999" y="3875353"/>
                  <a:ext cx="1276438" cy="6360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單箭頭接點 63">
                  <a:extLst>
                    <a:ext uri="{FF2B5EF4-FFF2-40B4-BE49-F238E27FC236}">
                      <a16:creationId xmlns:a16="http://schemas.microsoft.com/office/drawing/2014/main" id="{4B2774BD-6815-4848-80A0-817B3443A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4022" y="3885869"/>
                  <a:ext cx="1301605" cy="6255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單箭頭接點 67">
                  <a:extLst>
                    <a:ext uri="{FF2B5EF4-FFF2-40B4-BE49-F238E27FC236}">
                      <a16:creationId xmlns:a16="http://schemas.microsoft.com/office/drawing/2014/main" id="{5FC21EA2-27F3-4C7E-B048-81BD7A4E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7414" y="3227967"/>
                  <a:ext cx="13925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A9849280-61F0-405F-8330-A04D675F7DB6}"/>
                    </a:ext>
                  </a:extLst>
                </p:cNvPr>
                <p:cNvSpPr txBox="1"/>
                <p:nvPr/>
              </p:nvSpPr>
              <p:spPr>
                <a:xfrm>
                  <a:off x="3337908" y="2687010"/>
                  <a:ext cx="1869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提取學生程式碼</a:t>
                  </a:r>
                </a:p>
              </p:txBody>
            </p: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77252204-88FC-4901-A14A-424CF59CEA0F}"/>
                    </a:ext>
                  </a:extLst>
                </p:cNvPr>
                <p:cNvSpPr txBox="1"/>
                <p:nvPr/>
              </p:nvSpPr>
              <p:spPr>
                <a:xfrm>
                  <a:off x="7295799" y="3850130"/>
                  <a:ext cx="14636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自動化建置</a:t>
                  </a:r>
                </a:p>
              </p:txBody>
            </p:sp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706A2790-505A-4BE4-8BEF-541A1EC57305}"/>
                    </a:ext>
                  </a:extLst>
                </p:cNvPr>
                <p:cNvSpPr txBox="1"/>
                <p:nvPr/>
              </p:nvSpPr>
              <p:spPr>
                <a:xfrm>
                  <a:off x="2817791" y="3929137"/>
                  <a:ext cx="2147581" cy="389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進行程式品質分析</a:t>
                  </a:r>
                </a:p>
              </p:txBody>
            </p: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3FECCDF2-CCB9-446F-992A-DFB676BB44A5}"/>
                  </a:ext>
                </a:extLst>
              </p:cNvPr>
              <p:cNvGrpSpPr/>
              <p:nvPr/>
            </p:nvGrpSpPr>
            <p:grpSpPr>
              <a:xfrm>
                <a:off x="4743370" y="4445932"/>
                <a:ext cx="2085916" cy="1005304"/>
                <a:chOff x="4743369" y="4211040"/>
                <a:chExt cx="2085916" cy="1005304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3F6C648-3382-4EEF-B58D-DDD3FBE40887}"/>
                    </a:ext>
                  </a:extLst>
                </p:cNvPr>
                <p:cNvSpPr/>
                <p:nvPr/>
              </p:nvSpPr>
              <p:spPr>
                <a:xfrm>
                  <a:off x="4743369" y="4211040"/>
                  <a:ext cx="2085916" cy="10053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683D0BDA-D54D-48C2-8B4F-F483BA03CB47}"/>
                    </a:ext>
                  </a:extLst>
                </p:cNvPr>
                <p:cNvSpPr txBox="1"/>
                <p:nvPr/>
              </p:nvSpPr>
              <p:spPr>
                <a:xfrm>
                  <a:off x="4811341" y="4298193"/>
                  <a:ext cx="190192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SonarQube</a:t>
                  </a:r>
                </a:p>
                <a:p>
                  <a:pPr algn="ctr"/>
                  <a:r>
                    <a:rPr lang="en-US" altLang="zh-TW" sz="2400" dirty="0"/>
                    <a:t>Database</a:t>
                  </a:r>
                  <a:endParaRPr lang="zh-TW" altLang="en-US" sz="2400" dirty="0"/>
                </a:p>
              </p:txBody>
            </p:sp>
          </p:grp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7E5DBEC5-0780-450E-B8C3-5C2DC86C0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327" y="3511614"/>
                <a:ext cx="0" cy="850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91EFFC9-05F2-4B8E-8AD4-DED31F040BE2}"/>
                  </a:ext>
                </a:extLst>
              </p:cNvPr>
              <p:cNvSpPr txBox="1"/>
              <p:nvPr/>
            </p:nvSpPr>
            <p:spPr>
              <a:xfrm>
                <a:off x="4980053" y="3528637"/>
                <a:ext cx="6902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儲存分析結果</a:t>
                </a: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C9089C8-AC5D-4249-9C76-AA883D42164A}"/>
                </a:ext>
              </a:extLst>
            </p:cNvPr>
            <p:cNvGrpSpPr/>
            <p:nvPr/>
          </p:nvGrpSpPr>
          <p:grpSpPr>
            <a:xfrm>
              <a:off x="9687131" y="2476312"/>
              <a:ext cx="2085916" cy="1005304"/>
              <a:chOff x="9034107" y="2476312"/>
              <a:chExt cx="2085916" cy="100530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B32BFAE-203A-41D0-9705-2D4403DD93DE}"/>
                  </a:ext>
                </a:extLst>
              </p:cNvPr>
              <p:cNvSpPr/>
              <p:nvPr/>
            </p:nvSpPr>
            <p:spPr>
              <a:xfrm>
                <a:off x="9034107" y="2476312"/>
                <a:ext cx="2085916" cy="10053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BB8CC51-F2B0-426E-91FF-CF808A83FBE1}"/>
                  </a:ext>
                </a:extLst>
              </p:cNvPr>
              <p:cNvSpPr txBox="1"/>
              <p:nvPr/>
            </p:nvSpPr>
            <p:spPr>
              <a:xfrm>
                <a:off x="9286698" y="2744434"/>
                <a:ext cx="1580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題目庫</a:t>
                </a:r>
              </a:p>
            </p:txBody>
          </p: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67FE491-8F77-4377-B575-625331F1A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4963" y="3044259"/>
              <a:ext cx="158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A1D1520-4FCF-444E-A707-2F6821F024BC}"/>
                </a:ext>
              </a:extLst>
            </p:cNvPr>
            <p:cNvSpPr txBox="1"/>
            <p:nvPr/>
          </p:nvSpPr>
          <p:spPr>
            <a:xfrm>
              <a:off x="7914963" y="2382781"/>
              <a:ext cx="169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提供單元測試文件所需資料</a:t>
              </a: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FD9C275-FE72-443B-AC22-864340138485}"/>
              </a:ext>
            </a:extLst>
          </p:cNvPr>
          <p:cNvSpPr txBox="1"/>
          <p:nvPr/>
        </p:nvSpPr>
        <p:spPr>
          <a:xfrm>
            <a:off x="6113487" y="4776473"/>
            <a:ext cx="136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JUNIT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F59D8AE-92E6-4627-A308-2EB6D9EB3A63}"/>
              </a:ext>
            </a:extLst>
          </p:cNvPr>
          <p:cNvSpPr txBox="1"/>
          <p:nvPr/>
        </p:nvSpPr>
        <p:spPr>
          <a:xfrm>
            <a:off x="6900246" y="3575597"/>
            <a:ext cx="79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進行單元測試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0F19D7C-FFE5-42F6-9107-87F9A9F5F047}"/>
              </a:ext>
            </a:extLst>
          </p:cNvPr>
          <p:cNvCxnSpPr>
            <a:cxnSpLocks/>
          </p:cNvCxnSpPr>
          <p:nvPr/>
        </p:nvCxnSpPr>
        <p:spPr>
          <a:xfrm flipH="1">
            <a:off x="6784224" y="3570337"/>
            <a:ext cx="1126" cy="85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橢圓 110">
            <a:extLst>
              <a:ext uri="{FF2B5EF4-FFF2-40B4-BE49-F238E27FC236}">
                <a16:creationId xmlns:a16="http://schemas.microsoft.com/office/drawing/2014/main" id="{BA6E0C22-0B5D-4862-8001-0B363B1C578F}"/>
              </a:ext>
            </a:extLst>
          </p:cNvPr>
          <p:cNvSpPr/>
          <p:nvPr/>
        </p:nvSpPr>
        <p:spPr>
          <a:xfrm>
            <a:off x="1695087" y="3124410"/>
            <a:ext cx="1447093" cy="801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29DFC1D-EA0D-463D-9A4A-DFE8A9BD6AEC}"/>
              </a:ext>
            </a:extLst>
          </p:cNvPr>
          <p:cNvSpPr txBox="1"/>
          <p:nvPr/>
        </p:nvSpPr>
        <p:spPr>
          <a:xfrm>
            <a:off x="1919635" y="3344996"/>
            <a:ext cx="997996" cy="35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學生</a:t>
            </a: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CC4C8D94-E43D-4B24-B0A3-3505221640A9}"/>
              </a:ext>
            </a:extLst>
          </p:cNvPr>
          <p:cNvCxnSpPr>
            <a:cxnSpLocks/>
          </p:cNvCxnSpPr>
          <p:nvPr/>
        </p:nvCxnSpPr>
        <p:spPr>
          <a:xfrm>
            <a:off x="2418633" y="4128724"/>
            <a:ext cx="0" cy="107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C3173C22-EBDD-4315-980C-FD59CFC83ACA}"/>
              </a:ext>
            </a:extLst>
          </p:cNvPr>
          <p:cNvSpPr txBox="1"/>
          <p:nvPr/>
        </p:nvSpPr>
        <p:spPr>
          <a:xfrm>
            <a:off x="986914" y="2044621"/>
            <a:ext cx="144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顯示題目並提供繳交</a:t>
            </a:r>
            <a:r>
              <a:rPr lang="en-US" altLang="zh-TW" dirty="0"/>
              <a:t>url</a:t>
            </a:r>
            <a:endParaRPr lang="zh-TW" altLang="en-US" dirty="0"/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493D59DE-9A92-401B-BA41-6FC65A48A3FF}"/>
              </a:ext>
            </a:extLst>
          </p:cNvPr>
          <p:cNvSpPr/>
          <p:nvPr/>
        </p:nvSpPr>
        <p:spPr>
          <a:xfrm>
            <a:off x="1356176" y="637611"/>
            <a:ext cx="2129056" cy="10337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555349F-2960-4233-8B10-7F3F9B3367D2}"/>
              </a:ext>
            </a:extLst>
          </p:cNvPr>
          <p:cNvSpPr txBox="1"/>
          <p:nvPr/>
        </p:nvSpPr>
        <p:spPr>
          <a:xfrm>
            <a:off x="1581557" y="922529"/>
            <a:ext cx="1678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系統前端</a:t>
            </a: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13B2CC89-334E-4442-B408-AB780AC70726}"/>
              </a:ext>
            </a:extLst>
          </p:cNvPr>
          <p:cNvCxnSpPr>
            <a:cxnSpLocks/>
          </p:cNvCxnSpPr>
          <p:nvPr/>
        </p:nvCxnSpPr>
        <p:spPr>
          <a:xfrm>
            <a:off x="3626553" y="5822789"/>
            <a:ext cx="1708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6316994-C341-408B-8F25-1A6D426ED7FD}"/>
              </a:ext>
            </a:extLst>
          </p:cNvPr>
          <p:cNvCxnSpPr>
            <a:cxnSpLocks/>
          </p:cNvCxnSpPr>
          <p:nvPr/>
        </p:nvCxnSpPr>
        <p:spPr>
          <a:xfrm>
            <a:off x="2434006" y="1825846"/>
            <a:ext cx="0" cy="113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14988243-8BC7-40D5-BED6-8E7AA209A154}"/>
              </a:ext>
            </a:extLst>
          </p:cNvPr>
          <p:cNvSpPr txBox="1"/>
          <p:nvPr/>
        </p:nvSpPr>
        <p:spPr>
          <a:xfrm>
            <a:off x="3558427" y="5376908"/>
            <a:ext cx="17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提取學生程式碼</a:t>
            </a:r>
          </a:p>
        </p:txBody>
      </p:sp>
      <p:sp>
        <p:nvSpPr>
          <p:cNvPr id="90" name="矩形: 剪去對角角落 89">
            <a:extLst>
              <a:ext uri="{FF2B5EF4-FFF2-40B4-BE49-F238E27FC236}">
                <a16:creationId xmlns:a16="http://schemas.microsoft.com/office/drawing/2014/main" id="{DEA82C22-6795-4F8E-8E65-0CC8208570A9}"/>
              </a:ext>
            </a:extLst>
          </p:cNvPr>
          <p:cNvSpPr/>
          <p:nvPr/>
        </p:nvSpPr>
        <p:spPr>
          <a:xfrm>
            <a:off x="1354105" y="5307683"/>
            <a:ext cx="2129056" cy="1033732"/>
          </a:xfrm>
          <a:prstGeom prst="snip2DiagRect">
            <a:avLst>
              <a:gd name="adj1" fmla="val 39765"/>
              <a:gd name="adj2" fmla="val 402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CC44C8BE-3B48-4A50-BE61-2919C637390D}"/>
              </a:ext>
            </a:extLst>
          </p:cNvPr>
          <p:cNvSpPr txBox="1"/>
          <p:nvPr/>
        </p:nvSpPr>
        <p:spPr>
          <a:xfrm>
            <a:off x="1611668" y="5593716"/>
            <a:ext cx="161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GitLab</a:t>
            </a:r>
            <a:endParaRPr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A145F0E-A8B8-4373-B6DE-762501CCAB0E}"/>
              </a:ext>
            </a:extLst>
          </p:cNvPr>
          <p:cNvSpPr txBox="1"/>
          <p:nvPr/>
        </p:nvSpPr>
        <p:spPr>
          <a:xfrm>
            <a:off x="1638694" y="4104589"/>
            <a:ext cx="73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git</a:t>
            </a:r>
            <a:r>
              <a:rPr lang="zh-TW" altLang="en-US" dirty="0"/>
              <a:t>提交作業</a:t>
            </a:r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A5720FB8-C794-4A7F-89DD-14C0C8CB0730}"/>
              </a:ext>
            </a:extLst>
          </p:cNvPr>
          <p:cNvGrpSpPr/>
          <p:nvPr/>
        </p:nvGrpSpPr>
        <p:grpSpPr>
          <a:xfrm>
            <a:off x="5411771" y="3008058"/>
            <a:ext cx="6150710" cy="3500042"/>
            <a:chOff x="4908432" y="823871"/>
            <a:chExt cx="6150710" cy="3500042"/>
          </a:xfrm>
        </p:grpSpPr>
        <p:sp>
          <p:nvSpPr>
            <p:cNvPr id="85" name="矩形: 剪去對角角落 84">
              <a:extLst>
                <a:ext uri="{FF2B5EF4-FFF2-40B4-BE49-F238E27FC236}">
                  <a16:creationId xmlns:a16="http://schemas.microsoft.com/office/drawing/2014/main" id="{A2A33288-CADE-43CB-A7D4-5533238A76FC}"/>
                </a:ext>
              </a:extLst>
            </p:cNvPr>
            <p:cNvSpPr/>
            <p:nvPr/>
          </p:nvSpPr>
          <p:spPr>
            <a:xfrm>
              <a:off x="8930086" y="3092651"/>
              <a:ext cx="2129056" cy="1033732"/>
            </a:xfrm>
            <a:prstGeom prst="snip2DiagRect">
              <a:avLst>
                <a:gd name="adj1" fmla="val 39765"/>
                <a:gd name="adj2" fmla="val 4020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D0DDE357-84BC-416A-87EF-3F6F95844789}"/>
                </a:ext>
              </a:extLst>
            </p:cNvPr>
            <p:cNvSpPr txBox="1"/>
            <p:nvPr/>
          </p:nvSpPr>
          <p:spPr>
            <a:xfrm>
              <a:off x="9187901" y="3413692"/>
              <a:ext cx="1613426" cy="4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Database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BE43AE8-BDD9-44EF-A6EA-318F0DBBDCA7}"/>
                </a:ext>
              </a:extLst>
            </p:cNvPr>
            <p:cNvSpPr/>
            <p:nvPr/>
          </p:nvSpPr>
          <p:spPr>
            <a:xfrm>
              <a:off x="5008639" y="3121856"/>
              <a:ext cx="2129056" cy="10337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5B31B381-7E98-4464-9CD7-06B8F14D4156}"/>
                </a:ext>
              </a:extLst>
            </p:cNvPr>
            <p:cNvSpPr txBox="1"/>
            <p:nvPr/>
          </p:nvSpPr>
          <p:spPr>
            <a:xfrm>
              <a:off x="5266454" y="3381777"/>
              <a:ext cx="1613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Server</a:t>
              </a:r>
              <a:endParaRPr lang="zh-TW" altLang="en-US" sz="2400" dirty="0"/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AAC96734-ADB6-4909-90E5-4106A8C39259}"/>
                </a:ext>
              </a:extLst>
            </p:cNvPr>
            <p:cNvCxnSpPr>
              <a:cxnSpLocks/>
            </p:cNvCxnSpPr>
            <p:nvPr/>
          </p:nvCxnSpPr>
          <p:spPr>
            <a:xfrm>
              <a:off x="7480001" y="3377387"/>
              <a:ext cx="108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AE3F9BE6-51F6-44AA-ACB0-C828B68F7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959" y="1970531"/>
              <a:ext cx="0" cy="102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C9A431DE-184B-4527-B64C-07C9E1EAD9B0}"/>
                </a:ext>
              </a:extLst>
            </p:cNvPr>
            <p:cNvSpPr txBox="1"/>
            <p:nvPr/>
          </p:nvSpPr>
          <p:spPr>
            <a:xfrm>
              <a:off x="6073167" y="2019097"/>
              <a:ext cx="18712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將該題結果和報告在</a:t>
              </a:r>
              <a:r>
                <a:rPr lang="en-US" altLang="zh-TW" dirty="0"/>
                <a:t>Dashboard</a:t>
              </a:r>
              <a:r>
                <a:rPr lang="zh-TW" altLang="en-US" dirty="0"/>
                <a:t>上顯示</a:t>
              </a: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5EF71542-4A0C-4FAA-84CE-61BBB4804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001" y="3850650"/>
              <a:ext cx="108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24FFF96D-7EAF-475B-BD72-A299F2FB2D4A}"/>
                </a:ext>
              </a:extLst>
            </p:cNvPr>
            <p:cNvSpPr txBox="1"/>
            <p:nvPr/>
          </p:nvSpPr>
          <p:spPr>
            <a:xfrm>
              <a:off x="7255744" y="2907985"/>
              <a:ext cx="1611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儲存檢測結果</a:t>
              </a: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610B580-8408-466C-A1D3-16DBCCC2AE19}"/>
                </a:ext>
              </a:extLst>
            </p:cNvPr>
            <p:cNvSpPr txBox="1"/>
            <p:nvPr/>
          </p:nvSpPr>
          <p:spPr>
            <a:xfrm>
              <a:off x="7268087" y="3954581"/>
              <a:ext cx="158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提取檢測結果</a:t>
              </a:r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C6F2CF4C-CC65-460F-990B-09E6551F5164}"/>
                </a:ext>
              </a:extLst>
            </p:cNvPr>
            <p:cNvSpPr/>
            <p:nvPr/>
          </p:nvSpPr>
          <p:spPr>
            <a:xfrm>
              <a:off x="4908432" y="823871"/>
              <a:ext cx="2129056" cy="103373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35B416C7-7BF8-4556-92FD-39E18B6AA4C8}"/>
                </a:ext>
              </a:extLst>
            </p:cNvPr>
            <p:cNvSpPr txBox="1"/>
            <p:nvPr/>
          </p:nvSpPr>
          <p:spPr>
            <a:xfrm>
              <a:off x="5133813" y="1109904"/>
              <a:ext cx="1678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Dashboard</a:t>
              </a:r>
              <a:endParaRPr lang="zh-TW" altLang="en-US" sz="2400" dirty="0"/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785C57DF-5538-47F6-B9DC-1C5DFA55690A}"/>
              </a:ext>
            </a:extLst>
          </p:cNvPr>
          <p:cNvCxnSpPr>
            <a:cxnSpLocks/>
          </p:cNvCxnSpPr>
          <p:nvPr/>
        </p:nvCxnSpPr>
        <p:spPr>
          <a:xfrm>
            <a:off x="3355596" y="3524923"/>
            <a:ext cx="1920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66C48465-3C98-4615-A029-F8EF79266069}"/>
              </a:ext>
            </a:extLst>
          </p:cNvPr>
          <p:cNvSpPr txBox="1"/>
          <p:nvPr/>
        </p:nvSpPr>
        <p:spPr>
          <a:xfrm>
            <a:off x="3467352" y="3124410"/>
            <a:ext cx="15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查看檢測報告</a:t>
            </a:r>
          </a:p>
        </p:txBody>
      </p:sp>
    </p:spTree>
    <p:extLst>
      <p:ext uri="{BB962C8B-B14F-4D97-AF65-F5344CB8AC3E}">
        <p14:creationId xmlns:p14="http://schemas.microsoft.com/office/powerpoint/2010/main" val="17929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6EABC316-785D-43B5-80A4-9F7DFF884BD2}"/>
              </a:ext>
            </a:extLst>
          </p:cNvPr>
          <p:cNvGrpSpPr/>
          <p:nvPr/>
        </p:nvGrpSpPr>
        <p:grpSpPr>
          <a:xfrm>
            <a:off x="1129673" y="540730"/>
            <a:ext cx="10275363" cy="5960684"/>
            <a:chOff x="1708514" y="490397"/>
            <a:chExt cx="10275363" cy="5960684"/>
          </a:xfrm>
        </p:grpSpPr>
        <p:grpSp>
          <p:nvGrpSpPr>
            <p:cNvPr id="144" name="群組 143">
              <a:extLst>
                <a:ext uri="{FF2B5EF4-FFF2-40B4-BE49-F238E27FC236}">
                  <a16:creationId xmlns:a16="http://schemas.microsoft.com/office/drawing/2014/main" id="{C7C32D24-5123-4B04-BB87-9FFFD7CA83E3}"/>
                </a:ext>
              </a:extLst>
            </p:cNvPr>
            <p:cNvGrpSpPr/>
            <p:nvPr/>
          </p:nvGrpSpPr>
          <p:grpSpPr>
            <a:xfrm>
              <a:off x="1708514" y="490397"/>
              <a:ext cx="10275363" cy="5942477"/>
              <a:chOff x="1708514" y="490397"/>
              <a:chExt cx="10275363" cy="5942477"/>
            </a:xfrm>
          </p:grpSpPr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97AE65D4-22D7-4D49-98A0-B96805BEA997}"/>
                  </a:ext>
                </a:extLst>
              </p:cNvPr>
              <p:cNvGrpSpPr/>
              <p:nvPr/>
            </p:nvGrpSpPr>
            <p:grpSpPr>
              <a:xfrm>
                <a:off x="1708514" y="2981473"/>
                <a:ext cx="10275363" cy="3451401"/>
                <a:chOff x="1549123" y="1991572"/>
                <a:chExt cx="10275363" cy="3451401"/>
              </a:xfrm>
            </p:grpSpPr>
            <p:grpSp>
              <p:nvGrpSpPr>
                <p:cNvPr id="108" name="群組 107">
                  <a:extLst>
                    <a:ext uri="{FF2B5EF4-FFF2-40B4-BE49-F238E27FC236}">
                      <a16:creationId xmlns:a16="http://schemas.microsoft.com/office/drawing/2014/main" id="{3580EBF5-C8FD-414D-9D97-8566C1236E1E}"/>
                    </a:ext>
                  </a:extLst>
                </p:cNvPr>
                <p:cNvGrpSpPr/>
                <p:nvPr/>
              </p:nvGrpSpPr>
              <p:grpSpPr>
                <a:xfrm>
                  <a:off x="1549123" y="1991572"/>
                  <a:ext cx="10275363" cy="3451401"/>
                  <a:chOff x="668279" y="473165"/>
                  <a:chExt cx="10275363" cy="3451401"/>
                </a:xfrm>
              </p:grpSpPr>
              <p:grpSp>
                <p:nvGrpSpPr>
                  <p:cNvPr id="72" name="群組 71">
                    <a:extLst>
                      <a:ext uri="{FF2B5EF4-FFF2-40B4-BE49-F238E27FC236}">
                        <a16:creationId xmlns:a16="http://schemas.microsoft.com/office/drawing/2014/main" id="{35B0A372-B742-4121-986A-08E94B27F716}"/>
                      </a:ext>
                    </a:extLst>
                  </p:cNvPr>
                  <p:cNvGrpSpPr/>
                  <p:nvPr/>
                </p:nvGrpSpPr>
                <p:grpSpPr>
                  <a:xfrm>
                    <a:off x="668279" y="473165"/>
                    <a:ext cx="10275363" cy="3451401"/>
                    <a:chOff x="668279" y="422831"/>
                    <a:chExt cx="10275363" cy="3451401"/>
                  </a:xfrm>
                </p:grpSpPr>
                <p:sp>
                  <p:nvSpPr>
                    <p:cNvPr id="73" name="矩形: 剪去對角角落 72">
                      <a:extLst>
                        <a:ext uri="{FF2B5EF4-FFF2-40B4-BE49-F238E27FC236}">
                          <a16:creationId xmlns:a16="http://schemas.microsoft.com/office/drawing/2014/main" id="{7B3A176A-E7ED-4822-9B53-1BAEB3EB8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4586" y="422831"/>
                      <a:ext cx="2129056" cy="1033732"/>
                    </a:xfrm>
                    <a:prstGeom prst="snip2DiagRect">
                      <a:avLst>
                        <a:gd name="adj1" fmla="val 39765"/>
                        <a:gd name="adj2" fmla="val 40201"/>
                      </a:avLst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grpSp>
                  <p:nvGrpSpPr>
                    <p:cNvPr id="74" name="群組 73">
                      <a:extLst>
                        <a:ext uri="{FF2B5EF4-FFF2-40B4-BE49-F238E27FC236}">
                          <a16:creationId xmlns:a16="http://schemas.microsoft.com/office/drawing/2014/main" id="{F59F7F0F-B07B-4EC4-85D7-EA25917A3B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8279" y="422832"/>
                      <a:ext cx="10017547" cy="3451400"/>
                      <a:chOff x="1685470" y="47300"/>
                      <a:chExt cx="10104709" cy="3542284"/>
                    </a:xfrm>
                  </p:grpSpPr>
                  <p:grpSp>
                    <p:nvGrpSpPr>
                      <p:cNvPr id="83" name="群組 82">
                        <a:extLst>
                          <a:ext uri="{FF2B5EF4-FFF2-40B4-BE49-F238E27FC236}">
                            <a16:creationId xmlns:a16="http://schemas.microsoft.com/office/drawing/2014/main" id="{E396B865-38F3-4D42-951F-19F8F923E7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27329" y="272566"/>
                        <a:ext cx="9762850" cy="3317018"/>
                        <a:chOff x="-3965211" y="-1157499"/>
                        <a:chExt cx="9762850" cy="3317018"/>
                      </a:xfrm>
                    </p:grpSpPr>
                    <p:sp>
                      <p:nvSpPr>
                        <p:cNvPr id="95" name="文字方塊 94">
                          <a:extLst>
                            <a:ext uri="{FF2B5EF4-FFF2-40B4-BE49-F238E27FC236}">
                              <a16:creationId xmlns:a16="http://schemas.microsoft.com/office/drawing/2014/main" id="{3F601A1C-A8FE-4E16-9D8B-7436C3CBEE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70175" y="-1157499"/>
                          <a:ext cx="1627464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2400" dirty="0"/>
                            <a:t>Database</a:t>
                          </a:r>
                        </a:p>
                      </p:txBody>
                    </p:sp>
                    <p:grpSp>
                      <p:nvGrpSpPr>
                        <p:cNvPr id="96" name="群組 95">
                          <a:extLst>
                            <a:ext uri="{FF2B5EF4-FFF2-40B4-BE49-F238E27FC236}">
                              <a16:creationId xmlns:a16="http://schemas.microsoft.com/office/drawing/2014/main" id="{B07254D3-743D-406E-9548-FDE0E773C2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3965211" y="1337398"/>
                          <a:ext cx="1459684" cy="822121"/>
                          <a:chOff x="-4591588" y="769044"/>
                          <a:chExt cx="1459684" cy="822121"/>
                        </a:xfrm>
                      </p:grpSpPr>
                      <p:sp>
                        <p:nvSpPr>
                          <p:cNvPr id="99" name="橢圓 98">
                            <a:extLst>
                              <a:ext uri="{FF2B5EF4-FFF2-40B4-BE49-F238E27FC236}">
                                <a16:creationId xmlns:a16="http://schemas.microsoft.com/office/drawing/2014/main" id="{CAAA441C-671D-4239-A3B4-A01E9F1C13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4591588" y="769044"/>
                            <a:ext cx="1459684" cy="822121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dirty="0"/>
                          </a:p>
                        </p:txBody>
                      </p:sp>
                      <p:sp>
                        <p:nvSpPr>
                          <p:cNvPr id="100" name="文字方塊 99">
                            <a:extLst>
                              <a:ext uri="{FF2B5EF4-FFF2-40B4-BE49-F238E27FC236}">
                                <a16:creationId xmlns:a16="http://schemas.microsoft.com/office/drawing/2014/main" id="{94D14A31-7702-4A25-A6BE-27D54A83E04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4365086" y="944555"/>
                            <a:ext cx="1006679" cy="3790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TW" altLang="en-US" dirty="0"/>
                              <a:t>老師</a:t>
                            </a:r>
                          </a:p>
                        </p:txBody>
                      </p:sp>
                    </p:grpSp>
                    <p:sp>
                      <p:nvSpPr>
                        <p:cNvPr id="98" name="文字方塊 97">
                          <a:extLst>
                            <a:ext uri="{FF2B5EF4-FFF2-40B4-BE49-F238E27FC236}">
                              <a16:creationId xmlns:a16="http://schemas.microsoft.com/office/drawing/2014/main" id="{AE05EF32-4C28-4859-A702-514BC8B3D95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961234" y="-228943"/>
                          <a:ext cx="674772" cy="15162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dirty="0"/>
                            <a:t>自行出題或從題庫選取</a:t>
                          </a:r>
                        </a:p>
                      </p:txBody>
                    </p:sp>
                  </p:grpSp>
                  <p:grpSp>
                    <p:nvGrpSpPr>
                      <p:cNvPr id="91" name="群組 90">
                        <a:extLst>
                          <a:ext uri="{FF2B5EF4-FFF2-40B4-BE49-F238E27FC236}">
                            <a16:creationId xmlns:a16="http://schemas.microsoft.com/office/drawing/2014/main" id="{B7CC1F80-08AE-403D-A089-930D8ED001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85470" y="52488"/>
                        <a:ext cx="2147581" cy="1060953"/>
                        <a:chOff x="3419192" y="-1007397"/>
                        <a:chExt cx="2147581" cy="876395"/>
                      </a:xfrm>
                    </p:grpSpPr>
                    <p:sp>
                      <p:nvSpPr>
                        <p:cNvPr id="93" name="矩形: 圓角 92">
                          <a:extLst>
                            <a:ext uri="{FF2B5EF4-FFF2-40B4-BE49-F238E27FC236}">
                              <a16:creationId xmlns:a16="http://schemas.microsoft.com/office/drawing/2014/main" id="{66B859CC-26B0-40EF-9B2C-54F0379949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19192" y="-1007397"/>
                          <a:ext cx="2147581" cy="876395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94" name="文字方塊 93">
                          <a:extLst>
                            <a:ext uri="{FF2B5EF4-FFF2-40B4-BE49-F238E27FC236}">
                              <a16:creationId xmlns:a16="http://schemas.microsoft.com/office/drawing/2014/main" id="{BE201AD8-535A-49C9-A9F3-DEA9773C2C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46534" y="-765844"/>
                          <a:ext cx="1692896" cy="3913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sz="2400" dirty="0"/>
                            <a:t>系統前端</a:t>
                          </a:r>
                        </a:p>
                      </p:txBody>
                    </p:sp>
                  </p:grpSp>
                  <p:grpSp>
                    <p:nvGrpSpPr>
                      <p:cNvPr id="85" name="群組 84">
                        <a:extLst>
                          <a:ext uri="{FF2B5EF4-FFF2-40B4-BE49-F238E27FC236}">
                            <a16:creationId xmlns:a16="http://schemas.microsoft.com/office/drawing/2014/main" id="{09E95E53-5387-41A2-A46E-31358F872C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29184" y="47300"/>
                        <a:ext cx="2147581" cy="1060953"/>
                        <a:chOff x="5504801" y="912036"/>
                        <a:chExt cx="2147581" cy="1060953"/>
                      </a:xfrm>
                    </p:grpSpPr>
                    <p:sp>
                      <p:nvSpPr>
                        <p:cNvPr id="89" name="矩形 88">
                          <a:extLst>
                            <a:ext uri="{FF2B5EF4-FFF2-40B4-BE49-F238E27FC236}">
                              <a16:creationId xmlns:a16="http://schemas.microsoft.com/office/drawing/2014/main" id="{56B4FD2A-71C6-4ACC-9E60-83706C44A4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04801" y="912036"/>
                          <a:ext cx="2147581" cy="106095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90" name="文字方塊 89">
                          <a:extLst>
                            <a:ext uri="{FF2B5EF4-FFF2-40B4-BE49-F238E27FC236}">
                              <a16:creationId xmlns:a16="http://schemas.microsoft.com/office/drawing/2014/main" id="{93630E82-0309-4E86-9ECC-31BAAB762B5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64859" y="1205601"/>
                          <a:ext cx="1627464" cy="4738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2400" dirty="0"/>
                            <a:t>Server</a:t>
                          </a:r>
                          <a:endParaRPr lang="zh-TW" altLang="en-US" sz="2400" dirty="0"/>
                        </a:p>
                      </p:txBody>
                    </p:sp>
                  </p:grpSp>
                  <p:cxnSp>
                    <p:nvCxnSpPr>
                      <p:cNvPr id="87" name="直線單箭頭接點 86">
                        <a:extLst>
                          <a:ext uri="{FF2B5EF4-FFF2-40B4-BE49-F238E27FC236}">
                            <a16:creationId xmlns:a16="http://schemas.microsoft.com/office/drawing/2014/main" id="{7AB160E8-29AB-4056-97F5-D5876D9D13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02975" y="1305023"/>
                        <a:ext cx="0" cy="113271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8" name="文字方塊 87">
                        <a:extLst>
                          <a:ext uri="{FF2B5EF4-FFF2-40B4-BE49-F238E27FC236}">
                            <a16:creationId xmlns:a16="http://schemas.microsoft.com/office/drawing/2014/main" id="{74360969-9E69-4989-9286-98F75C2C8F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70854" y="1381309"/>
                        <a:ext cx="916018" cy="9476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/>
                          <a:t>顯示學生答題結果</a:t>
                        </a:r>
                      </a:p>
                    </p:txBody>
                  </p:sp>
                </p:grpSp>
                <p:cxnSp>
                  <p:nvCxnSpPr>
                    <p:cNvPr id="75" name="直線單箭頭接點 74">
                      <a:extLst>
                        <a:ext uri="{FF2B5EF4-FFF2-40B4-BE49-F238E27FC236}">
                          <a16:creationId xmlns:a16="http://schemas.microsoft.com/office/drawing/2014/main" id="{FDDC99C4-BD11-44AF-82B8-869A0FB60B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163121" y="928839"/>
                      <a:ext cx="1393650" cy="1085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線單箭頭接點 75">
                      <a:extLst>
                        <a:ext uri="{FF2B5EF4-FFF2-40B4-BE49-F238E27FC236}">
                          <a16:creationId xmlns:a16="http://schemas.microsoft.com/office/drawing/2014/main" id="{FA1AED5D-2B1F-485F-816C-A2F30CB9C6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29819" y="1648286"/>
                      <a:ext cx="0" cy="124510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129C41BC-AE80-4B85-A82D-FFDD1199CC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80740" y="3524052"/>
                    <a:ext cx="20248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文字方塊 106">
                    <a:extLst>
                      <a:ext uri="{FF2B5EF4-FFF2-40B4-BE49-F238E27FC236}">
                        <a16:creationId xmlns:a16="http://schemas.microsoft.com/office/drawing/2014/main" id="{B71CFD19-8744-4B29-8D22-16E99D574ADE}"/>
                      </a:ext>
                    </a:extLst>
                  </p:cNvPr>
                  <p:cNvSpPr txBox="1"/>
                  <p:nvPr/>
                </p:nvSpPr>
                <p:spPr>
                  <a:xfrm>
                    <a:off x="2554043" y="3074712"/>
                    <a:ext cx="20515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查看學生做題狀況</a:t>
                    </a:r>
                  </a:p>
                </p:txBody>
              </p:sp>
            </p:grpSp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57A7B137-78D4-4839-9769-FA3FFE7324CC}"/>
                    </a:ext>
                  </a:extLst>
                </p:cNvPr>
                <p:cNvSpPr txBox="1"/>
                <p:nvPr/>
              </p:nvSpPr>
              <p:spPr>
                <a:xfrm>
                  <a:off x="7954422" y="2632880"/>
                  <a:ext cx="1591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提取檢測結果</a:t>
                  </a:r>
                </a:p>
              </p:txBody>
            </p:sp>
          </p:grpSp>
          <p:sp>
            <p:nvSpPr>
              <p:cNvPr id="115" name="矩形: 剪去對角角落 114">
                <a:extLst>
                  <a:ext uri="{FF2B5EF4-FFF2-40B4-BE49-F238E27FC236}">
                    <a16:creationId xmlns:a16="http://schemas.microsoft.com/office/drawing/2014/main" id="{83894E35-E683-4A53-9C96-BAB2BA1E6F5D}"/>
                  </a:ext>
                </a:extLst>
              </p:cNvPr>
              <p:cNvSpPr/>
              <p:nvPr/>
            </p:nvSpPr>
            <p:spPr>
              <a:xfrm>
                <a:off x="5816485" y="490397"/>
                <a:ext cx="2129056" cy="1033732"/>
              </a:xfrm>
              <a:prstGeom prst="snip2DiagRect">
                <a:avLst>
                  <a:gd name="adj1" fmla="val 39765"/>
                  <a:gd name="adj2" fmla="val 402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BBDD3776-C40F-47ED-8457-EBB6E153E920}"/>
                  </a:ext>
                </a:extLst>
              </p:cNvPr>
              <p:cNvSpPr txBox="1"/>
              <p:nvPr/>
            </p:nvSpPr>
            <p:spPr>
              <a:xfrm>
                <a:off x="6060436" y="762977"/>
                <a:ext cx="1613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題目庫</a:t>
                </a:r>
                <a:endParaRPr lang="en-US" altLang="zh-TW" sz="2400" dirty="0"/>
              </a:p>
            </p:txBody>
          </p:sp>
          <p:cxnSp>
            <p:nvCxnSpPr>
              <p:cNvPr id="117" name="直線單箭頭接點 116">
                <a:extLst>
                  <a:ext uri="{FF2B5EF4-FFF2-40B4-BE49-F238E27FC236}">
                    <a16:creationId xmlns:a16="http://schemas.microsoft.com/office/drawing/2014/main" id="{6D49021D-1C02-4C59-8D85-7CBFA8A36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1013" y="1646561"/>
                <a:ext cx="0" cy="1279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F7964959-F687-467A-9A4E-58296E5060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5566" y="1216254"/>
                <a:ext cx="2579368" cy="13554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E8253078-F937-470D-BBE9-2C75E173CB39}"/>
                  </a:ext>
                </a:extLst>
              </p:cNvPr>
              <p:cNvSpPr txBox="1"/>
              <p:nvPr/>
            </p:nvSpPr>
            <p:spPr>
              <a:xfrm rot="19948058">
                <a:off x="3279733" y="1530233"/>
                <a:ext cx="1556885" cy="36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顯示題目資訊</a:t>
                </a:r>
              </a:p>
            </p:txBody>
          </p:sp>
          <p:cxnSp>
            <p:nvCxnSpPr>
              <p:cNvPr id="135" name="直線單箭頭接點 134">
                <a:extLst>
                  <a:ext uri="{FF2B5EF4-FFF2-40B4-BE49-F238E27FC236}">
                    <a16:creationId xmlns:a16="http://schemas.microsoft.com/office/drawing/2014/main" id="{B3E1410C-0950-45D8-808B-0519949290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9723" y="1434428"/>
                <a:ext cx="2545682" cy="1339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5F8DA0B1-AE9C-4D23-B5EB-48437A48EB80}"/>
                  </a:ext>
                </a:extLst>
              </p:cNvPr>
              <p:cNvSpPr txBox="1"/>
              <p:nvPr/>
            </p:nvSpPr>
            <p:spPr>
              <a:xfrm rot="19950089">
                <a:off x="3584621" y="2194924"/>
                <a:ext cx="1813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題目敘述及測資</a:t>
                </a:r>
              </a:p>
            </p:txBody>
          </p:sp>
        </p:grp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D1F9C936-6DCC-4B82-89EC-BAD85250FDCF}"/>
                </a:ext>
              </a:extLst>
            </p:cNvPr>
            <p:cNvSpPr txBox="1"/>
            <p:nvPr/>
          </p:nvSpPr>
          <p:spPr>
            <a:xfrm>
              <a:off x="7048103" y="1524129"/>
              <a:ext cx="6689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提供單元測試的測資</a:t>
              </a:r>
            </a:p>
          </p:txBody>
        </p:sp>
        <p:sp>
          <p:nvSpPr>
            <p:cNvPr id="153" name="矩形: 圓角 152">
              <a:extLst>
                <a:ext uri="{FF2B5EF4-FFF2-40B4-BE49-F238E27FC236}">
                  <a16:creationId xmlns:a16="http://schemas.microsoft.com/office/drawing/2014/main" id="{82576E29-9CFB-4FB7-8825-63C74B83771B}"/>
                </a:ext>
              </a:extLst>
            </p:cNvPr>
            <p:cNvSpPr/>
            <p:nvPr/>
          </p:nvSpPr>
          <p:spPr>
            <a:xfrm>
              <a:off x="5796780" y="5417349"/>
              <a:ext cx="2129056" cy="103373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B4E4F4B3-DD85-4E2E-8077-5C62F37E9401}"/>
                </a:ext>
              </a:extLst>
            </p:cNvPr>
            <p:cNvSpPr txBox="1"/>
            <p:nvPr/>
          </p:nvSpPr>
          <p:spPr>
            <a:xfrm>
              <a:off x="6012269" y="5703382"/>
              <a:ext cx="1678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83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5F630A0E-AC40-4701-928C-B44DA569A02A}"/>
              </a:ext>
            </a:extLst>
          </p:cNvPr>
          <p:cNvGrpSpPr/>
          <p:nvPr/>
        </p:nvGrpSpPr>
        <p:grpSpPr>
          <a:xfrm>
            <a:off x="3146513" y="2942895"/>
            <a:ext cx="9045487" cy="3397731"/>
            <a:chOff x="2368727" y="2330498"/>
            <a:chExt cx="9045487" cy="3397731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0D767F3-CE07-1B85-D914-C9F1A6E4D87C}"/>
                </a:ext>
              </a:extLst>
            </p:cNvPr>
            <p:cNvGrpSpPr/>
            <p:nvPr/>
          </p:nvGrpSpPr>
          <p:grpSpPr>
            <a:xfrm>
              <a:off x="10056589" y="3473270"/>
              <a:ext cx="1357625" cy="759086"/>
              <a:chOff x="8644849" y="6795209"/>
              <a:chExt cx="1357625" cy="759086"/>
            </a:xfrm>
          </p:grpSpPr>
          <p:sp>
            <p:nvSpPr>
              <p:cNvPr id="69" name="菱形 68">
                <a:extLst>
                  <a:ext uri="{FF2B5EF4-FFF2-40B4-BE49-F238E27FC236}">
                    <a16:creationId xmlns:a16="http://schemas.microsoft.com/office/drawing/2014/main" id="{62CC3646-ED78-4BC8-B9E5-C64DB54642E5}"/>
                  </a:ext>
                </a:extLst>
              </p:cNvPr>
              <p:cNvSpPr/>
              <p:nvPr/>
            </p:nvSpPr>
            <p:spPr>
              <a:xfrm>
                <a:off x="8644849" y="6795209"/>
                <a:ext cx="1357625" cy="759086"/>
              </a:xfrm>
              <a:prstGeom prst="diamond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00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CE39871-1C64-47D8-B261-5F8895C4C0BF}"/>
                  </a:ext>
                </a:extLst>
              </p:cNvPr>
              <p:cNvSpPr txBox="1"/>
              <p:nvPr/>
            </p:nvSpPr>
            <p:spPr>
              <a:xfrm>
                <a:off x="8809248" y="6973462"/>
                <a:ext cx="1028825" cy="35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JUNIT</a:t>
                </a:r>
                <a:endParaRPr lang="zh-TW" altLang="en-US" dirty="0"/>
              </a:p>
            </p:txBody>
          </p:sp>
        </p:grp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CE40CAD0-620E-462D-895B-A9789A31F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3391" y="4372737"/>
              <a:ext cx="0" cy="528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67BACC7-0129-4C6A-A1FF-BC0899872B14}"/>
                </a:ext>
              </a:extLst>
            </p:cNvPr>
            <p:cNvGrpSpPr/>
            <p:nvPr/>
          </p:nvGrpSpPr>
          <p:grpSpPr>
            <a:xfrm>
              <a:off x="8041781" y="2330498"/>
              <a:ext cx="1357626" cy="881237"/>
              <a:chOff x="3798440" y="4670045"/>
              <a:chExt cx="2147583" cy="106095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0AE619C-37C5-4969-8403-A0FF188BF70C}"/>
                  </a:ext>
                </a:extLst>
              </p:cNvPr>
              <p:cNvSpPr/>
              <p:nvPr/>
            </p:nvSpPr>
            <p:spPr>
              <a:xfrm>
                <a:off x="3798440" y="4670045"/>
                <a:ext cx="2147578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F9DF3B-9863-48A7-8A5B-FFC70C67BFD0}"/>
                  </a:ext>
                </a:extLst>
              </p:cNvPr>
              <p:cNvSpPr txBox="1"/>
              <p:nvPr/>
            </p:nvSpPr>
            <p:spPr>
              <a:xfrm>
                <a:off x="3798443" y="4960306"/>
                <a:ext cx="2147580" cy="432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SonarQube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5E11A3F-8B31-4A96-9F75-AE7C0064D29E}"/>
                </a:ext>
              </a:extLst>
            </p:cNvPr>
            <p:cNvGrpSpPr/>
            <p:nvPr/>
          </p:nvGrpSpPr>
          <p:grpSpPr>
            <a:xfrm>
              <a:off x="8044791" y="3414944"/>
              <a:ext cx="1357624" cy="881237"/>
              <a:chOff x="6429029" y="7430118"/>
              <a:chExt cx="2147581" cy="1060953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98A77D7-A94A-45B4-8CE0-89882E252C4A}"/>
                  </a:ext>
                </a:extLst>
              </p:cNvPr>
              <p:cNvSpPr/>
              <p:nvPr/>
            </p:nvSpPr>
            <p:spPr>
              <a:xfrm>
                <a:off x="6429029" y="7430118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17D4FB6-F416-4CFF-B050-70A26C67AF51}"/>
                  </a:ext>
                </a:extLst>
              </p:cNvPr>
              <p:cNvSpPr txBox="1"/>
              <p:nvPr/>
            </p:nvSpPr>
            <p:spPr>
              <a:xfrm>
                <a:off x="6667973" y="7755950"/>
                <a:ext cx="1627465" cy="43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Maven</a:t>
                </a:r>
                <a:endParaRPr lang="zh-TW" altLang="en-US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2BC6B39-EEA7-477A-0D02-FC3EF3E663FD}"/>
                </a:ext>
              </a:extLst>
            </p:cNvPr>
            <p:cNvGrpSpPr/>
            <p:nvPr/>
          </p:nvGrpSpPr>
          <p:grpSpPr>
            <a:xfrm>
              <a:off x="2368727" y="2819017"/>
              <a:ext cx="1608420" cy="750609"/>
              <a:chOff x="2434468" y="984480"/>
              <a:chExt cx="1608420" cy="750609"/>
            </a:xfrm>
          </p:grpSpPr>
          <p:sp>
            <p:nvSpPr>
              <p:cNvPr id="61" name="矩形: 剪去對角角落 60">
                <a:extLst>
                  <a:ext uri="{FF2B5EF4-FFF2-40B4-BE49-F238E27FC236}">
                    <a16:creationId xmlns:a16="http://schemas.microsoft.com/office/drawing/2014/main" id="{12DE0C9E-810C-4E2C-B33B-45C2D4B1C682}"/>
                  </a:ext>
                </a:extLst>
              </p:cNvPr>
              <p:cNvSpPr/>
              <p:nvPr/>
            </p:nvSpPr>
            <p:spPr>
              <a:xfrm>
                <a:off x="2434468" y="984480"/>
                <a:ext cx="1608420" cy="750609"/>
              </a:xfrm>
              <a:prstGeom prst="snip2DiagRect">
                <a:avLst>
                  <a:gd name="adj1" fmla="val 39765"/>
                  <a:gd name="adj2" fmla="val 402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11BC02B-C906-46B8-9A28-1547C6C0C0C6}"/>
                  </a:ext>
                </a:extLst>
              </p:cNvPr>
              <p:cNvSpPr txBox="1"/>
              <p:nvPr/>
            </p:nvSpPr>
            <p:spPr>
              <a:xfrm>
                <a:off x="2673248" y="1180060"/>
                <a:ext cx="1028825" cy="35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GitLab</a:t>
                </a:r>
                <a:endParaRPr lang="zh-TW" altLang="en-US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C868125-030D-411C-B552-F548A30B7C0A}"/>
                </a:ext>
              </a:extLst>
            </p:cNvPr>
            <p:cNvGrpSpPr/>
            <p:nvPr/>
          </p:nvGrpSpPr>
          <p:grpSpPr>
            <a:xfrm>
              <a:off x="5321304" y="2732377"/>
              <a:ext cx="1357624" cy="881237"/>
              <a:chOff x="9808434" y="3225134"/>
              <a:chExt cx="2147581" cy="106095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9CBB30B-20CE-4348-826B-95D5BDAC3E89}"/>
                  </a:ext>
                </a:extLst>
              </p:cNvPr>
              <p:cNvSpPr/>
              <p:nvPr/>
            </p:nvSpPr>
            <p:spPr>
              <a:xfrm>
                <a:off x="9808434" y="3225134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8920F1D-F821-4079-98D4-A4F0B537CECE}"/>
                  </a:ext>
                </a:extLst>
              </p:cNvPr>
              <p:cNvSpPr txBox="1"/>
              <p:nvPr/>
            </p:nvSpPr>
            <p:spPr>
              <a:xfrm>
                <a:off x="9858577" y="3499749"/>
                <a:ext cx="2047292" cy="43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Jenkins</a:t>
                </a:r>
                <a:endParaRPr lang="zh-TW" altLang="en-US" dirty="0"/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40AC1AE9-0492-445F-BC9E-706EB5C6748A}"/>
                </a:ext>
              </a:extLst>
            </p:cNvPr>
            <p:cNvCxnSpPr>
              <a:cxnSpLocks/>
            </p:cNvCxnSpPr>
            <p:nvPr/>
          </p:nvCxnSpPr>
          <p:spPr>
            <a:xfrm>
              <a:off x="4109987" y="3172996"/>
              <a:ext cx="995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F5BA32D-691C-8310-FA42-76500F4BAA15}"/>
                </a:ext>
              </a:extLst>
            </p:cNvPr>
            <p:cNvGrpSpPr/>
            <p:nvPr/>
          </p:nvGrpSpPr>
          <p:grpSpPr>
            <a:xfrm>
              <a:off x="7916382" y="4977620"/>
              <a:ext cx="1608420" cy="750609"/>
              <a:chOff x="11453189" y="5270744"/>
              <a:chExt cx="1608420" cy="750609"/>
            </a:xfrm>
          </p:grpSpPr>
          <p:sp>
            <p:nvSpPr>
              <p:cNvPr id="63" name="矩形: 剪去對角角落 62">
                <a:extLst>
                  <a:ext uri="{FF2B5EF4-FFF2-40B4-BE49-F238E27FC236}">
                    <a16:creationId xmlns:a16="http://schemas.microsoft.com/office/drawing/2014/main" id="{1B121B37-7831-4821-B9A1-DC7D649B0AB1}"/>
                  </a:ext>
                </a:extLst>
              </p:cNvPr>
              <p:cNvSpPr/>
              <p:nvPr/>
            </p:nvSpPr>
            <p:spPr>
              <a:xfrm>
                <a:off x="11453189" y="5270744"/>
                <a:ext cx="1608420" cy="750609"/>
              </a:xfrm>
              <a:prstGeom prst="snip2DiagRect">
                <a:avLst>
                  <a:gd name="adj1" fmla="val 39765"/>
                  <a:gd name="adj2" fmla="val 402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E23AD03-A5EE-4EAB-8BF1-86B150916661}"/>
                  </a:ext>
                </a:extLst>
              </p:cNvPr>
              <p:cNvSpPr txBox="1"/>
              <p:nvPr/>
            </p:nvSpPr>
            <p:spPr>
              <a:xfrm>
                <a:off x="11704271" y="5466323"/>
                <a:ext cx="1106255" cy="35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題目庫</a:t>
                </a:r>
              </a:p>
            </p:txBody>
          </p:sp>
        </p:grp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D34FF6A0-61D0-491E-92F7-36B59594FABA}"/>
                </a:ext>
              </a:extLst>
            </p:cNvPr>
            <p:cNvCxnSpPr>
              <a:cxnSpLocks/>
            </p:cNvCxnSpPr>
            <p:nvPr/>
          </p:nvCxnSpPr>
          <p:spPr>
            <a:xfrm>
              <a:off x="9459828" y="3869956"/>
              <a:ext cx="454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428D0C1B-AA33-4731-9197-7304E11EDE47}"/>
                </a:ext>
              </a:extLst>
            </p:cNvPr>
            <p:cNvCxnSpPr>
              <a:cxnSpLocks/>
            </p:cNvCxnSpPr>
            <p:nvPr/>
          </p:nvCxnSpPr>
          <p:spPr>
            <a:xfrm>
              <a:off x="6977234" y="2825538"/>
              <a:ext cx="882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8136C55F-2F72-4FD6-81E8-D39F05C9A8D6}"/>
                </a:ext>
              </a:extLst>
            </p:cNvPr>
            <p:cNvCxnSpPr>
              <a:cxnSpLocks/>
            </p:cNvCxnSpPr>
            <p:nvPr/>
          </p:nvCxnSpPr>
          <p:spPr>
            <a:xfrm>
              <a:off x="6977234" y="3524600"/>
              <a:ext cx="882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資料庫圖表 36">
            <a:extLst>
              <a:ext uri="{FF2B5EF4-FFF2-40B4-BE49-F238E27FC236}">
                <a16:creationId xmlns:a16="http://schemas.microsoft.com/office/drawing/2014/main" id="{EBD9AEA0-B63E-E357-A8D7-C71F90BAC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373585"/>
              </p:ext>
            </p:extLst>
          </p:nvPr>
        </p:nvGraphicFramePr>
        <p:xfrm>
          <a:off x="-309974" y="1183980"/>
          <a:ext cx="12811947" cy="171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4B0C339-BA35-33AA-9BE5-C7BCDF0EF25E}"/>
              </a:ext>
            </a:extLst>
          </p:cNvPr>
          <p:cNvCxnSpPr>
            <a:cxnSpLocks/>
          </p:cNvCxnSpPr>
          <p:nvPr/>
        </p:nvCxnSpPr>
        <p:spPr>
          <a:xfrm>
            <a:off x="5343787" y="551985"/>
            <a:ext cx="0" cy="57718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E97897CC-5F8B-6BFF-8D0D-FC8F41183EB4}"/>
              </a:ext>
            </a:extLst>
          </p:cNvPr>
          <p:cNvCxnSpPr>
            <a:cxnSpLocks/>
          </p:cNvCxnSpPr>
          <p:nvPr/>
        </p:nvCxnSpPr>
        <p:spPr>
          <a:xfrm>
            <a:off x="8202624" y="543050"/>
            <a:ext cx="2159" cy="57718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096D741F-3ACA-CD80-6F30-DE76DBB89E4B}"/>
              </a:ext>
            </a:extLst>
          </p:cNvPr>
          <p:cNvSpPr/>
          <p:nvPr/>
        </p:nvSpPr>
        <p:spPr>
          <a:xfrm>
            <a:off x="981697" y="334952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4734096-C40B-E22D-5454-4697301D5D3B}"/>
              </a:ext>
            </a:extLst>
          </p:cNvPr>
          <p:cNvSpPr txBox="1"/>
          <p:nvPr/>
        </p:nvSpPr>
        <p:spPr>
          <a:xfrm>
            <a:off x="883593" y="3626995"/>
            <a:ext cx="1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Git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8B7AB87-6301-0D23-347E-86D5D40C6F9C}"/>
              </a:ext>
            </a:extLst>
          </p:cNvPr>
          <p:cNvCxnSpPr>
            <a:cxnSpLocks/>
          </p:cNvCxnSpPr>
          <p:nvPr/>
        </p:nvCxnSpPr>
        <p:spPr>
          <a:xfrm>
            <a:off x="2643930" y="612395"/>
            <a:ext cx="0" cy="57718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F1150ED-0840-5F7A-5121-38F19FAB6D5F}"/>
              </a:ext>
            </a:extLst>
          </p:cNvPr>
          <p:cNvCxnSpPr>
            <a:cxnSpLocks/>
          </p:cNvCxnSpPr>
          <p:nvPr/>
        </p:nvCxnSpPr>
        <p:spPr>
          <a:xfrm>
            <a:off x="2098646" y="3806720"/>
            <a:ext cx="8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885402B0-F7BA-4936-B476-D99E99B00F01}"/>
              </a:ext>
            </a:extLst>
          </p:cNvPr>
          <p:cNvGrpSpPr/>
          <p:nvPr/>
        </p:nvGrpSpPr>
        <p:grpSpPr>
          <a:xfrm>
            <a:off x="377030" y="773842"/>
            <a:ext cx="11648766" cy="5983048"/>
            <a:chOff x="377030" y="773842"/>
            <a:chExt cx="11648766" cy="5983048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A09ECED4-1823-480F-BFA2-CA66DBA4B4FB}"/>
                </a:ext>
              </a:extLst>
            </p:cNvPr>
            <p:cNvGrpSpPr/>
            <p:nvPr/>
          </p:nvGrpSpPr>
          <p:grpSpPr>
            <a:xfrm>
              <a:off x="377030" y="773842"/>
              <a:ext cx="11648766" cy="5983048"/>
              <a:chOff x="394282" y="290763"/>
              <a:chExt cx="11648766" cy="5983048"/>
            </a:xfrm>
          </p:grpSpPr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947F670B-4BAC-4D07-A385-07FB9A53FF3E}"/>
                  </a:ext>
                </a:extLst>
              </p:cNvPr>
              <p:cNvGrpSpPr/>
              <p:nvPr/>
            </p:nvGrpSpPr>
            <p:grpSpPr>
              <a:xfrm>
                <a:off x="394282" y="435277"/>
                <a:ext cx="11648766" cy="5838534"/>
                <a:chOff x="795390" y="303710"/>
                <a:chExt cx="12340480" cy="5999039"/>
              </a:xfrm>
            </p:grpSpPr>
            <p:grpSp>
              <p:nvGrpSpPr>
                <p:cNvPr id="106" name="群組 105">
                  <a:extLst>
                    <a:ext uri="{FF2B5EF4-FFF2-40B4-BE49-F238E27FC236}">
                      <a16:creationId xmlns:a16="http://schemas.microsoft.com/office/drawing/2014/main" id="{14390814-4E11-40D9-82E7-25EE214D3970}"/>
                    </a:ext>
                  </a:extLst>
                </p:cNvPr>
                <p:cNvGrpSpPr/>
                <p:nvPr/>
              </p:nvGrpSpPr>
              <p:grpSpPr>
                <a:xfrm>
                  <a:off x="795390" y="303710"/>
                  <a:ext cx="12340480" cy="5999039"/>
                  <a:chOff x="803779" y="832216"/>
                  <a:chExt cx="12340480" cy="5999039"/>
                </a:xfrm>
              </p:grpSpPr>
              <p:sp>
                <p:nvSpPr>
                  <p:cNvPr id="75" name="矩形: 圓角 74">
                    <a:extLst>
                      <a:ext uri="{FF2B5EF4-FFF2-40B4-BE49-F238E27FC236}">
                        <a16:creationId xmlns:a16="http://schemas.microsoft.com/office/drawing/2014/main" id="{4CC3436E-5B43-4AA7-86E3-CADEB8F68877}"/>
                      </a:ext>
                    </a:extLst>
                  </p:cNvPr>
                  <p:cNvSpPr/>
                  <p:nvPr/>
                </p:nvSpPr>
                <p:spPr>
                  <a:xfrm>
                    <a:off x="11391180" y="3223191"/>
                    <a:ext cx="1703929" cy="771244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矩形: 剪去對角角落 73">
                    <a:extLst>
                      <a:ext uri="{FF2B5EF4-FFF2-40B4-BE49-F238E27FC236}">
                        <a16:creationId xmlns:a16="http://schemas.microsoft.com/office/drawing/2014/main" id="{8570F6F2-C957-4886-B8E5-B4DF5FD6A3E5}"/>
                      </a:ext>
                    </a:extLst>
                  </p:cNvPr>
                  <p:cNvSpPr/>
                  <p:nvPr/>
                </p:nvSpPr>
                <p:spPr>
                  <a:xfrm>
                    <a:off x="8599717" y="5137069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5" name="矩形: 剪去對角角落 64">
                    <a:extLst>
                      <a:ext uri="{FF2B5EF4-FFF2-40B4-BE49-F238E27FC236}">
                        <a16:creationId xmlns:a16="http://schemas.microsoft.com/office/drawing/2014/main" id="{BA5AD37E-C6BF-4D58-9DC3-26EC588A38D4}"/>
                      </a:ext>
                    </a:extLst>
                  </p:cNvPr>
                  <p:cNvSpPr/>
                  <p:nvPr/>
                </p:nvSpPr>
                <p:spPr>
                  <a:xfrm>
                    <a:off x="835602" y="5097198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3" name="矩形: 剪去對角角落 62">
                    <a:extLst>
                      <a:ext uri="{FF2B5EF4-FFF2-40B4-BE49-F238E27FC236}">
                        <a16:creationId xmlns:a16="http://schemas.microsoft.com/office/drawing/2014/main" id="{1B121B37-7831-4821-B9A1-DC7D649B0AB1}"/>
                      </a:ext>
                    </a:extLst>
                  </p:cNvPr>
                  <p:cNvSpPr/>
                  <p:nvPr/>
                </p:nvSpPr>
                <p:spPr>
                  <a:xfrm>
                    <a:off x="11321757" y="866355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1" name="矩形: 剪去對角角落 60">
                    <a:extLst>
                      <a:ext uri="{FF2B5EF4-FFF2-40B4-BE49-F238E27FC236}">
                        <a16:creationId xmlns:a16="http://schemas.microsoft.com/office/drawing/2014/main" id="{12DE0C9E-810C-4E2C-B33B-45C2D4B1C682}"/>
                      </a:ext>
                    </a:extLst>
                  </p:cNvPr>
                  <p:cNvSpPr/>
                  <p:nvPr/>
                </p:nvSpPr>
                <p:spPr>
                  <a:xfrm>
                    <a:off x="835603" y="933481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9" name="菱形 68">
                    <a:extLst>
                      <a:ext uri="{FF2B5EF4-FFF2-40B4-BE49-F238E27FC236}">
                        <a16:creationId xmlns:a16="http://schemas.microsoft.com/office/drawing/2014/main" id="{62CC3646-ED78-4BC8-B9E5-C64DB54642E5}"/>
                      </a:ext>
                    </a:extLst>
                  </p:cNvPr>
                  <p:cNvSpPr/>
                  <p:nvPr/>
                </p:nvSpPr>
                <p:spPr>
                  <a:xfrm>
                    <a:off x="8711817" y="3141182"/>
                    <a:ext cx="1538874" cy="976025"/>
                  </a:xfrm>
                  <a:prstGeom prst="diamond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dk1"/>
                  </a:lnRef>
                  <a:fillRef idx="100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ECE39871-1C64-47D8-B261-5F8895C4C0BF}"/>
                      </a:ext>
                    </a:extLst>
                  </p:cNvPr>
                  <p:cNvSpPr txBox="1"/>
                  <p:nvPr/>
                </p:nvSpPr>
                <p:spPr>
                  <a:xfrm>
                    <a:off x="8915147" y="3447435"/>
                    <a:ext cx="10899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/>
                      <a:t>JUNIT</a:t>
                    </a:r>
                    <a:endParaRPr lang="zh-TW" altLang="en-US" dirty="0"/>
                  </a:p>
                </p:txBody>
              </p:sp>
              <p:cxnSp>
                <p:nvCxnSpPr>
                  <p:cNvPr id="60" name="直線接點 59">
                    <a:extLst>
                      <a:ext uri="{FF2B5EF4-FFF2-40B4-BE49-F238E27FC236}">
                        <a16:creationId xmlns:a16="http://schemas.microsoft.com/office/drawing/2014/main" id="{1F8E67C3-39A5-4124-912E-97204553C6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51485" y="1937894"/>
                    <a:ext cx="11066" cy="11553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線單箭頭接點 61">
                    <a:extLst>
                      <a:ext uri="{FF2B5EF4-FFF2-40B4-BE49-F238E27FC236}">
                        <a16:creationId xmlns:a16="http://schemas.microsoft.com/office/drawing/2014/main" id="{01DE7DA8-EFEE-49F1-8156-3F6192CDC4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3239" y="3629195"/>
                    <a:ext cx="20525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文字方塊 76">
                    <a:extLst>
                      <a:ext uri="{FF2B5EF4-FFF2-40B4-BE49-F238E27FC236}">
                        <a16:creationId xmlns:a16="http://schemas.microsoft.com/office/drawing/2014/main" id="{C7872243-4FC4-4750-9929-185FCFBE386D}"/>
                      </a:ext>
                    </a:extLst>
                  </p:cNvPr>
                  <p:cNvSpPr txBox="1"/>
                  <p:nvPr/>
                </p:nvSpPr>
                <p:spPr>
                  <a:xfrm>
                    <a:off x="6570804" y="3765290"/>
                    <a:ext cx="17806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進行單元測試</a:t>
                    </a:r>
                  </a:p>
                </p:txBody>
              </p:sp>
              <p:cxnSp>
                <p:nvCxnSpPr>
                  <p:cNvPr id="64" name="直線單箭頭接點 63">
                    <a:extLst>
                      <a:ext uri="{FF2B5EF4-FFF2-40B4-BE49-F238E27FC236}">
                        <a16:creationId xmlns:a16="http://schemas.microsoft.com/office/drawing/2014/main" id="{CE40CAD0-620E-462D-895B-A9789A31F5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6730" y="4244577"/>
                    <a:ext cx="0" cy="7916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文字方塊 80">
                    <a:extLst>
                      <a:ext uri="{FF2B5EF4-FFF2-40B4-BE49-F238E27FC236}">
                        <a16:creationId xmlns:a16="http://schemas.microsoft.com/office/drawing/2014/main" id="{7E07C739-E070-44F3-A0FA-F0B337CB880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4596" y="4034772"/>
                    <a:ext cx="1426347" cy="948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將單元測試的結果存進</a:t>
                    </a:r>
                    <a:r>
                      <a:rPr lang="en-US" altLang="zh-TW" dirty="0"/>
                      <a:t>Database</a:t>
                    </a:r>
                    <a:endParaRPr lang="zh-TW" altLang="en-US" dirty="0"/>
                  </a:p>
                </p:txBody>
              </p:sp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B0D1D08B-E9A0-4BD8-B903-C6B961F9D345}"/>
                      </a:ext>
                    </a:extLst>
                  </p:cNvPr>
                  <p:cNvGrpSpPr/>
                  <p:nvPr/>
                </p:nvGrpSpPr>
                <p:grpSpPr>
                  <a:xfrm>
                    <a:off x="803779" y="832216"/>
                    <a:ext cx="12340480" cy="5534318"/>
                    <a:chOff x="-1042741" y="-364237"/>
                    <a:chExt cx="17897702" cy="6144559"/>
                  </a:xfrm>
                </p:grpSpPr>
                <p:grpSp>
                  <p:nvGrpSpPr>
                    <p:cNvPr id="4" name="群組 3">
                      <a:extLst>
                        <a:ext uri="{FF2B5EF4-FFF2-40B4-BE49-F238E27FC236}">
                          <a16:creationId xmlns:a16="http://schemas.microsoft.com/office/drawing/2014/main" id="{B8EB21A0-7BDC-4CE8-98AC-D37042789D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42741" y="-364237"/>
                      <a:ext cx="17339958" cy="5497126"/>
                      <a:chOff x="-941290" y="13267"/>
                      <a:chExt cx="17339958" cy="5497126"/>
                    </a:xfrm>
                  </p:grpSpPr>
                  <p:grpSp>
                    <p:nvGrpSpPr>
                      <p:cNvPr id="5" name="群組 4">
                        <a:extLst>
                          <a:ext uri="{FF2B5EF4-FFF2-40B4-BE49-F238E27FC236}">
                            <a16:creationId xmlns:a16="http://schemas.microsoft.com/office/drawing/2014/main" id="{5C6615CF-30C9-4454-A7ED-7CB2405153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941290" y="13267"/>
                        <a:ext cx="7952774" cy="5497126"/>
                        <a:chOff x="929455" y="-45456"/>
                        <a:chExt cx="7952774" cy="5497126"/>
                      </a:xfrm>
                    </p:grpSpPr>
                    <p:grpSp>
                      <p:nvGrpSpPr>
                        <p:cNvPr id="11" name="群組 10">
                          <a:extLst>
                            <a:ext uri="{FF2B5EF4-FFF2-40B4-BE49-F238E27FC236}">
                              <a16:creationId xmlns:a16="http://schemas.microsoft.com/office/drawing/2014/main" id="{D0D1BFAC-E181-40FA-B35A-D021FB63BC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5895" y="-45456"/>
                          <a:ext cx="7706334" cy="3206859"/>
                          <a:chOff x="-25037" y="2010730"/>
                          <a:chExt cx="7934151" cy="3384376"/>
                        </a:xfrm>
                      </p:grpSpPr>
                      <p:grpSp>
                        <p:nvGrpSpPr>
                          <p:cNvPr id="17" name="群組 16">
                            <a:extLst>
                              <a:ext uri="{FF2B5EF4-FFF2-40B4-BE49-F238E27FC236}">
                                <a16:creationId xmlns:a16="http://schemas.microsoft.com/office/drawing/2014/main" id="{767BACC7-0129-4C6A-A1FF-BC0899872B1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5037" y="4305953"/>
                            <a:ext cx="2164102" cy="1060953"/>
                            <a:chOff x="2047044" y="2448297"/>
                            <a:chExt cx="2164102" cy="1060953"/>
                          </a:xfrm>
                        </p:grpSpPr>
                        <p:sp>
                          <p:nvSpPr>
                            <p:cNvPr id="33" name="矩形 32">
                              <a:extLst>
                                <a:ext uri="{FF2B5EF4-FFF2-40B4-BE49-F238E27FC236}">
                                  <a16:creationId xmlns:a16="http://schemas.microsoft.com/office/drawing/2014/main" id="{D0AE619C-37C5-4969-8403-A0FF188BF7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063565" y="2448297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34" name="文字方塊 33">
                              <a:extLst>
                                <a:ext uri="{FF2B5EF4-FFF2-40B4-BE49-F238E27FC236}">
                                  <a16:creationId xmlns:a16="http://schemas.microsoft.com/office/drawing/2014/main" id="{6BF9DF3B-9863-48A7-8A5B-FFC70C67BFD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47044" y="2738559"/>
                              <a:ext cx="2147581" cy="43275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SonarQube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grpSp>
                        <p:nvGrpSpPr>
                          <p:cNvPr id="18" name="群組 17">
                            <a:extLst>
                              <a:ext uri="{FF2B5EF4-FFF2-40B4-BE49-F238E27FC236}">
                                <a16:creationId xmlns:a16="http://schemas.microsoft.com/office/drawing/2014/main" id="{65E11A3F-8B31-4A96-9F75-AE7C0064D29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61533" y="4334153"/>
                            <a:ext cx="2147581" cy="1060953"/>
                            <a:chOff x="4869678" y="2476498"/>
                            <a:chExt cx="2147581" cy="1060953"/>
                          </a:xfrm>
                        </p:grpSpPr>
                        <p:sp>
                          <p:nvSpPr>
                            <p:cNvPr id="31" name="矩形 30">
                              <a:extLst>
                                <a:ext uri="{FF2B5EF4-FFF2-40B4-BE49-F238E27FC236}">
                                  <a16:creationId xmlns:a16="http://schemas.microsoft.com/office/drawing/2014/main" id="{B98A77D7-A94A-45B4-8CE0-89882E252C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9678" y="2476498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32" name="文字方塊 31">
                              <a:extLst>
                                <a:ext uri="{FF2B5EF4-FFF2-40B4-BE49-F238E27FC236}">
                                  <a16:creationId xmlns:a16="http://schemas.microsoft.com/office/drawing/2014/main" id="{C17D4FB6-F416-4CFF-B050-70A26C67AF5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108624" y="2802328"/>
                              <a:ext cx="1627465" cy="43275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Maven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sp>
                        <p:nvSpPr>
                          <p:cNvPr id="30" name="文字方塊 29">
                            <a:extLst>
                              <a:ext uri="{FF2B5EF4-FFF2-40B4-BE49-F238E27FC236}">
                                <a16:creationId xmlns:a16="http://schemas.microsoft.com/office/drawing/2014/main" id="{611BC02B-C906-46B8-9A28-1547C6C0C0C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179" y="2364849"/>
                            <a:ext cx="1627464" cy="43275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TW" dirty="0"/>
                              <a:t>GitLab</a:t>
                            </a:r>
                            <a:endParaRPr lang="zh-TW" altLang="en-US" dirty="0"/>
                          </a:p>
                        </p:txBody>
                      </p:sp>
                      <p:grpSp>
                        <p:nvGrpSpPr>
                          <p:cNvPr id="20" name="群組 19">
                            <a:extLst>
                              <a:ext uri="{FF2B5EF4-FFF2-40B4-BE49-F238E27FC236}">
                                <a16:creationId xmlns:a16="http://schemas.microsoft.com/office/drawing/2014/main" id="{EC868125-030D-411C-B552-F548A30B7C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52438" y="2010730"/>
                            <a:ext cx="2147581" cy="1060953"/>
                            <a:chOff x="6324202" y="2039357"/>
                            <a:chExt cx="2147581" cy="1060953"/>
                          </a:xfrm>
                        </p:grpSpPr>
                        <p:sp>
                          <p:nvSpPr>
                            <p:cNvPr id="27" name="矩形 26">
                              <a:extLst>
                                <a:ext uri="{FF2B5EF4-FFF2-40B4-BE49-F238E27FC236}">
                                  <a16:creationId xmlns:a16="http://schemas.microsoft.com/office/drawing/2014/main" id="{A9CBB30B-20CE-4348-826B-95D5BDAC3E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24202" y="2039357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28" name="文字方塊 27">
                              <a:extLst>
                                <a:ext uri="{FF2B5EF4-FFF2-40B4-BE49-F238E27FC236}">
                                  <a16:creationId xmlns:a16="http://schemas.microsoft.com/office/drawing/2014/main" id="{18920F1D-F821-4079-98D4-A4F0B537CEC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62330" y="2397564"/>
                              <a:ext cx="2047291" cy="43275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Jenkins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cxnSp>
                        <p:nvCxnSpPr>
                          <p:cNvPr id="21" name="直線單箭頭接點 20">
                            <a:extLst>
                              <a:ext uri="{FF2B5EF4-FFF2-40B4-BE49-F238E27FC236}">
                                <a16:creationId xmlns:a16="http://schemas.microsoft.com/office/drawing/2014/main" id="{37D26EDF-6AF9-4C44-B397-724283C4321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313064" y="4859533"/>
                            <a:ext cx="3241311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直線單箭頭接點 21">
                            <a:extLst>
                              <a:ext uri="{FF2B5EF4-FFF2-40B4-BE49-F238E27FC236}">
                                <a16:creationId xmlns:a16="http://schemas.microsoft.com/office/drawing/2014/main" id="{BDB0682D-0F70-4506-BD7F-076B54DFE53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699070" y="3206722"/>
                            <a:ext cx="0" cy="93175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單箭頭接點 22">
                            <a:extLst>
                              <a:ext uri="{FF2B5EF4-FFF2-40B4-BE49-F238E27FC236}">
                                <a16:creationId xmlns:a16="http://schemas.microsoft.com/office/drawing/2014/main" id="{40AC1AE9-0492-445F-BC9E-706EB5C6748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1962" y="2581595"/>
                            <a:ext cx="2979945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文字方塊 23">
                            <a:extLst>
                              <a:ext uri="{FF2B5EF4-FFF2-40B4-BE49-F238E27FC236}">
                                <a16:creationId xmlns:a16="http://schemas.microsoft.com/office/drawing/2014/main" id="{AAFC2447-3F4C-40E7-BB4D-B62E86CB194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701249" y="2069820"/>
                            <a:ext cx="2853126" cy="43275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TW" altLang="en-US" dirty="0"/>
                              <a:t>提取學生程式碼</a:t>
                            </a:r>
                          </a:p>
                        </p:txBody>
                      </p:sp>
                      <p:sp>
                        <p:nvSpPr>
                          <p:cNvPr id="26" name="文字方塊 25">
                            <a:extLst>
                              <a:ext uri="{FF2B5EF4-FFF2-40B4-BE49-F238E27FC236}">
                                <a16:creationId xmlns:a16="http://schemas.microsoft.com/office/drawing/2014/main" id="{8C614378-D937-4963-822F-79BEBAE038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27983" y="4341500"/>
                            <a:ext cx="3241312" cy="4446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TW" altLang="en-US" dirty="0"/>
                              <a:t>進行程式品質分析</a:t>
                            </a:r>
                          </a:p>
                        </p:txBody>
                      </p:sp>
                    </p:grpSp>
                    <p:sp>
                      <p:nvSpPr>
                        <p:cNvPr id="16" name="文字方塊 15">
                          <a:extLst>
                            <a:ext uri="{FF2B5EF4-FFF2-40B4-BE49-F238E27FC236}">
                              <a16:creationId xmlns:a16="http://schemas.microsoft.com/office/drawing/2014/main" id="{B9B45675-7A03-44B9-AE45-BF74184DED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9455" y="4734071"/>
                          <a:ext cx="2563556" cy="7175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dirty="0"/>
                            <a:t>SonarQube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Database</a:t>
                          </a:r>
                          <a:endParaRPr lang="zh-TW" altLang="en-US" dirty="0"/>
                        </a:p>
                      </p:txBody>
                    </p:sp>
                    <p:cxnSp>
                      <p:nvCxnSpPr>
                        <p:cNvPr id="13" name="直線單箭頭接點 12">
                          <a:extLst>
                            <a:ext uri="{FF2B5EF4-FFF2-40B4-BE49-F238E27FC236}">
                              <a16:creationId xmlns:a16="http://schemas.microsoft.com/office/drawing/2014/main" id="{72773DA3-9D2F-4AB2-B80F-24DA078A5C8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11235" y="3268186"/>
                          <a:ext cx="0" cy="134765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" name="文字方塊 9">
                        <a:extLst>
                          <a:ext uri="{FF2B5EF4-FFF2-40B4-BE49-F238E27FC236}">
                            <a16:creationId xmlns:a16="http://schemas.microsoft.com/office/drawing/2014/main" id="{6E23AD03-A5EE-4EAB-8BF1-86B1509166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98967" y="310890"/>
                        <a:ext cx="1699701" cy="4100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TW" altLang="en-US" dirty="0"/>
                          <a:t>題目庫</a:t>
                        </a:r>
                      </a:p>
                    </p:txBody>
                  </p:sp>
                  <p:cxnSp>
                    <p:nvCxnSpPr>
                      <p:cNvPr id="7" name="直線單箭頭接點 6">
                        <a:extLst>
                          <a:ext uri="{FF2B5EF4-FFF2-40B4-BE49-F238E27FC236}">
                            <a16:creationId xmlns:a16="http://schemas.microsoft.com/office/drawing/2014/main" id="{D7DCB939-B7A8-4CA1-AFD9-4F79214317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7231211" y="2524444"/>
                        <a:ext cx="2790172" cy="203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文字方塊 7">
                        <a:extLst>
                          <a:ext uri="{FF2B5EF4-FFF2-40B4-BE49-F238E27FC236}">
                            <a16:creationId xmlns:a16="http://schemas.microsoft.com/office/drawing/2014/main" id="{43902EB4-3A6B-4F43-8D13-F7C9BE3407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25874" y="689119"/>
                        <a:ext cx="3163398" cy="421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/>
                          <a:t>取得單元測試測資</a:t>
                        </a:r>
                      </a:p>
                    </p:txBody>
                  </p:sp>
                </p:grpSp>
                <p:sp>
                  <p:nvSpPr>
                    <p:cNvPr id="67" name="文字方塊 66">
                      <a:extLst>
                        <a:ext uri="{FF2B5EF4-FFF2-40B4-BE49-F238E27FC236}">
                          <a16:creationId xmlns:a16="http://schemas.microsoft.com/office/drawing/2014/main" id="{1F68961D-4F75-4519-82E3-8C3719C5CA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77276" y="2540933"/>
                      <a:ext cx="2577685" cy="410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Dashboard</a:t>
                      </a:r>
                      <a:endParaRPr lang="zh-TW" altLang="en-US" dirty="0"/>
                    </a:p>
                  </p:txBody>
                </p:sp>
                <p:sp>
                  <p:nvSpPr>
                    <p:cNvPr id="70" name="文字方塊 69">
                      <a:extLst>
                        <a:ext uri="{FF2B5EF4-FFF2-40B4-BE49-F238E27FC236}">
                          <a16:creationId xmlns:a16="http://schemas.microsoft.com/office/drawing/2014/main" id="{03DA9141-5CEB-4981-BD36-20A3B7B744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559" y="5358993"/>
                      <a:ext cx="2471249" cy="421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/>
                        <a:t>取得分析報告</a:t>
                      </a:r>
                    </a:p>
                  </p:txBody>
                </p:sp>
                <p:cxnSp>
                  <p:nvCxnSpPr>
                    <p:cNvPr id="82" name="直線單箭頭接點 81">
                      <a:extLst>
                        <a:ext uri="{FF2B5EF4-FFF2-40B4-BE49-F238E27FC236}">
                          <a16:creationId xmlns:a16="http://schemas.microsoft.com/office/drawing/2014/main" id="{D34FF6A0-61D0-491E-92F7-36B59594FA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845525" y="4873380"/>
                      <a:ext cx="113872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文字方塊 84">
                      <a:extLst>
                        <a:ext uri="{FF2B5EF4-FFF2-40B4-BE49-F238E27FC236}">
                          <a16:creationId xmlns:a16="http://schemas.microsoft.com/office/drawing/2014/main" id="{D50B5563-32DD-4C2F-87A1-830902442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06679" y="4638403"/>
                      <a:ext cx="2185693" cy="410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Database</a:t>
                      </a:r>
                      <a:endParaRPr lang="zh-TW" altLang="en-US" dirty="0"/>
                    </a:p>
                  </p:txBody>
                </p:sp>
              </p:grpSp>
              <p:cxnSp>
                <p:nvCxnSpPr>
                  <p:cNvPr id="40" name="直線單箭頭接點 39">
                    <a:extLst>
                      <a:ext uri="{FF2B5EF4-FFF2-40B4-BE49-F238E27FC236}">
                        <a16:creationId xmlns:a16="http://schemas.microsoft.com/office/drawing/2014/main" id="{9AC065A4-D30E-4BFD-A095-CE86F555A6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1199" y="5307519"/>
                    <a:ext cx="140803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單箭頭接點 53">
                    <a:extLst>
                      <a:ext uri="{FF2B5EF4-FFF2-40B4-BE49-F238E27FC236}">
                        <a16:creationId xmlns:a16="http://schemas.microsoft.com/office/drawing/2014/main" id="{428D0C1B-AA33-4731-9197-7304E11ED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8332" y="5288565"/>
                    <a:ext cx="16231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86EEEDEC-AE3D-494F-AC8F-34902C1AFAD6}"/>
                      </a:ext>
                    </a:extLst>
                  </p:cNvPr>
                  <p:cNvSpPr txBox="1"/>
                  <p:nvPr/>
                </p:nvSpPr>
                <p:spPr>
                  <a:xfrm>
                    <a:off x="876215" y="3962007"/>
                    <a:ext cx="684078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儲存分析結果</a:t>
                    </a:r>
                  </a:p>
                </p:txBody>
              </p:sp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F9EED72D-0E13-488A-8913-62FE9CA8FF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03453" y="4472969"/>
                    <a:ext cx="1322802" cy="664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檢查是否違反規則</a:t>
                    </a:r>
                  </a:p>
                </p:txBody>
              </p:sp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198099F4-622C-429E-BBCB-333AA639771C}"/>
                      </a:ext>
                    </a:extLst>
                  </p:cNvPr>
                  <p:cNvSpPr txBox="1"/>
                  <p:nvPr/>
                </p:nvSpPr>
                <p:spPr>
                  <a:xfrm>
                    <a:off x="6561674" y="4678462"/>
                    <a:ext cx="1917455" cy="379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產生建議程式碼</a:t>
                    </a:r>
                  </a:p>
                </p:txBody>
              </p:sp>
              <p:sp>
                <p:nvSpPr>
                  <p:cNvPr id="88" name="文字方塊 87">
                    <a:extLst>
                      <a:ext uri="{FF2B5EF4-FFF2-40B4-BE49-F238E27FC236}">
                        <a16:creationId xmlns:a16="http://schemas.microsoft.com/office/drawing/2014/main" id="{0A51E480-03A3-43E8-B751-352F915E623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3939" y="1937894"/>
                    <a:ext cx="71011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自動建置</a:t>
                    </a:r>
                  </a:p>
                </p:txBody>
              </p:sp>
              <p:grpSp>
                <p:nvGrpSpPr>
                  <p:cNvPr id="102" name="群組 101">
                    <a:extLst>
                      <a:ext uri="{FF2B5EF4-FFF2-40B4-BE49-F238E27FC236}">
                        <a16:creationId xmlns:a16="http://schemas.microsoft.com/office/drawing/2014/main" id="{32A74521-76CD-4676-B05E-1490C8193D2A}"/>
                      </a:ext>
                    </a:extLst>
                  </p:cNvPr>
                  <p:cNvGrpSpPr/>
                  <p:nvPr/>
                </p:nvGrpSpPr>
                <p:grpSpPr>
                  <a:xfrm>
                    <a:off x="4442641" y="4292605"/>
                    <a:ext cx="1831212" cy="1147704"/>
                    <a:chOff x="9831519" y="2156216"/>
                    <a:chExt cx="1709822" cy="1019627"/>
                  </a:xfrm>
                </p:grpSpPr>
                <p:sp>
                  <p:nvSpPr>
                    <p:cNvPr id="100" name="橢圓 99">
                      <a:extLst>
                        <a:ext uri="{FF2B5EF4-FFF2-40B4-BE49-F238E27FC236}">
                          <a16:creationId xmlns:a16="http://schemas.microsoft.com/office/drawing/2014/main" id="{99E496D2-60FA-4B8C-8A2B-1F316E5F6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1519" y="2156216"/>
                      <a:ext cx="1709822" cy="101962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00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101" name="文字方塊 100">
                      <a:extLst>
                        <a:ext uri="{FF2B5EF4-FFF2-40B4-BE49-F238E27FC236}">
                          <a16:creationId xmlns:a16="http://schemas.microsoft.com/office/drawing/2014/main" id="{BD9CD10A-D32F-45A2-8DBE-5C811545C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47073" y="2255883"/>
                      <a:ext cx="1556134" cy="8202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Suggestion</a:t>
                      </a:r>
                    </a:p>
                    <a:p>
                      <a:pPr algn="ctr"/>
                      <a:r>
                        <a:rPr lang="en-US" altLang="zh-TW" dirty="0"/>
                        <a:t>Code</a:t>
                      </a:r>
                    </a:p>
                    <a:p>
                      <a:pPr algn="ctr"/>
                      <a:r>
                        <a:rPr lang="en-US" altLang="zh-TW" dirty="0"/>
                        <a:t>Generator</a:t>
                      </a:r>
                      <a:endParaRPr lang="zh-TW" altLang="en-US" dirty="0"/>
                    </a:p>
                  </p:txBody>
                </p:sp>
              </p:grpSp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8834D852-2E69-450E-B1D8-D8E4F3B7080D}"/>
                      </a:ext>
                    </a:extLst>
                  </p:cNvPr>
                  <p:cNvGrpSpPr/>
                  <p:nvPr/>
                </p:nvGrpSpPr>
                <p:grpSpPr>
                  <a:xfrm>
                    <a:off x="4438723" y="5683551"/>
                    <a:ext cx="1831212" cy="1147704"/>
                    <a:chOff x="9875865" y="2125917"/>
                    <a:chExt cx="1709822" cy="1019627"/>
                  </a:xfrm>
                </p:grpSpPr>
                <p:sp>
                  <p:nvSpPr>
                    <p:cNvPr id="104" name="橢圓 103">
                      <a:extLst>
                        <a:ext uri="{FF2B5EF4-FFF2-40B4-BE49-F238E27FC236}">
                          <a16:creationId xmlns:a16="http://schemas.microsoft.com/office/drawing/2014/main" id="{3DF2B2EE-9569-40EA-B796-AC1C94C13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5865" y="2125917"/>
                      <a:ext cx="1709822" cy="101962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00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105" name="文字方塊 104">
                      <a:extLst>
                        <a:ext uri="{FF2B5EF4-FFF2-40B4-BE49-F238E27FC236}">
                          <a16:creationId xmlns:a16="http://schemas.microsoft.com/office/drawing/2014/main" id="{ED24067D-2B17-42C9-B8A0-80A635F5C2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50698" y="2214309"/>
                      <a:ext cx="1556134" cy="8428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SonarQube</a:t>
                      </a:r>
                    </a:p>
                    <a:p>
                      <a:pPr algn="ctr"/>
                      <a:r>
                        <a:rPr lang="en-US" altLang="zh-TW" dirty="0"/>
                        <a:t>Report</a:t>
                      </a:r>
                    </a:p>
                    <a:p>
                      <a:pPr algn="ctr"/>
                      <a:r>
                        <a:rPr lang="en-US" altLang="zh-TW" dirty="0"/>
                        <a:t>Analyzer</a:t>
                      </a:r>
                      <a:endParaRPr lang="zh-TW" altLang="en-US" dirty="0"/>
                    </a:p>
                  </p:txBody>
                </p:sp>
              </p:grpSp>
            </p:grpSp>
            <p:cxnSp>
              <p:nvCxnSpPr>
                <p:cNvPr id="109" name="直線單箭頭接點 108">
                  <a:extLst>
                    <a:ext uri="{FF2B5EF4-FFF2-40B4-BE49-F238E27FC236}">
                      <a16:creationId xmlns:a16="http://schemas.microsoft.com/office/drawing/2014/main" id="{8B381FB4-7660-4E6B-BC8C-F2F118759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5785" y="5273767"/>
                  <a:ext cx="14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258D1FA5-5122-46E4-A982-F7BF2685D6CF}"/>
                    </a:ext>
                  </a:extLst>
                </p:cNvPr>
                <p:cNvSpPr txBox="1"/>
                <p:nvPr/>
              </p:nvSpPr>
              <p:spPr>
                <a:xfrm>
                  <a:off x="6658665" y="5453619"/>
                  <a:ext cx="1831212" cy="37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儲存擷取資料</a:t>
                  </a:r>
                </a:p>
              </p:txBody>
            </p:sp>
          </p:grp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8136C55F-2F72-4FD6-81E8-D39F05C9A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6748" y="5253647"/>
                <a:ext cx="15321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055FC423-7F6E-409A-9220-7A610AB79B2A}"/>
                  </a:ext>
                </a:extLst>
              </p:cNvPr>
              <p:cNvSpPr/>
              <p:nvPr/>
            </p:nvSpPr>
            <p:spPr>
              <a:xfrm>
                <a:off x="10293867" y="4468012"/>
                <a:ext cx="1728568" cy="111699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00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6C9D5723-0361-4EFD-8739-B0C18FEF2C96}"/>
                  </a:ext>
                </a:extLst>
              </p:cNvPr>
              <p:cNvSpPr txBox="1"/>
              <p:nvPr/>
            </p:nvSpPr>
            <p:spPr>
              <a:xfrm>
                <a:off x="10365355" y="4685738"/>
                <a:ext cx="15731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Report</a:t>
                </a:r>
              </a:p>
              <a:p>
                <a:pPr algn="ctr"/>
                <a:r>
                  <a:rPr lang="en-US" altLang="zh-TW" dirty="0"/>
                  <a:t>Generator</a:t>
                </a:r>
                <a:endParaRPr lang="zh-TW" altLang="en-US" dirty="0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E508BFB6-81A9-46E2-9069-7609A084D784}"/>
                  </a:ext>
                </a:extLst>
              </p:cNvPr>
              <p:cNvSpPr txBox="1"/>
              <p:nvPr/>
            </p:nvSpPr>
            <p:spPr>
              <a:xfrm>
                <a:off x="9242129" y="5170401"/>
                <a:ext cx="1214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取得報告所需資料</a:t>
                </a:r>
              </a:p>
            </p:txBody>
          </p:sp>
          <p:cxnSp>
            <p:nvCxnSpPr>
              <p:cNvPr id="135" name="直線單箭頭接點 134">
                <a:extLst>
                  <a:ext uri="{FF2B5EF4-FFF2-40B4-BE49-F238E27FC236}">
                    <a16:creationId xmlns:a16="http://schemas.microsoft.com/office/drawing/2014/main" id="{D4F2A271-EC98-481B-B90A-61A4BB47E6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3230" y="3687700"/>
                <a:ext cx="0" cy="673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A3F92401-FCBE-45C0-BDC3-A53A630DFA47}"/>
                  </a:ext>
                </a:extLst>
              </p:cNvPr>
              <p:cNvSpPr txBox="1"/>
              <p:nvPr/>
            </p:nvSpPr>
            <p:spPr>
              <a:xfrm>
                <a:off x="10456600" y="3583029"/>
                <a:ext cx="6703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顯示報告內容</a:t>
                </a:r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2393B7A1-6D02-473D-8D71-7C59EE495DC0}"/>
                  </a:ext>
                </a:extLst>
              </p:cNvPr>
              <p:cNvSpPr/>
              <p:nvPr/>
            </p:nvSpPr>
            <p:spPr>
              <a:xfrm>
                <a:off x="6665083" y="290763"/>
                <a:ext cx="1728568" cy="111699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00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13F82A3F-E45C-41BF-8A34-CE8F94A83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111" y="1358974"/>
              <a:ext cx="1581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A2B5DBB6-A0E4-4515-AB69-B3841144D101}"/>
                </a:ext>
              </a:extLst>
            </p:cNvPr>
            <p:cNvSpPr txBox="1"/>
            <p:nvPr/>
          </p:nvSpPr>
          <p:spPr>
            <a:xfrm>
              <a:off x="6735581" y="858694"/>
              <a:ext cx="15731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Test</a:t>
              </a:r>
            </a:p>
            <a:p>
              <a:pPr algn="ctr"/>
              <a:r>
                <a:rPr lang="en-US" altLang="zh-TW" dirty="0"/>
                <a:t>File</a:t>
              </a:r>
            </a:p>
            <a:p>
              <a:pPr algn="ctr"/>
              <a:r>
                <a:rPr lang="en-US" altLang="zh-TW" dirty="0"/>
                <a:t>Generator</a:t>
              </a:r>
              <a:endParaRPr lang="zh-TW" altLang="en-US" dirty="0"/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07160E43-B6F8-4DCA-AE21-1DF22C1B5215}"/>
                </a:ext>
              </a:extLst>
            </p:cNvPr>
            <p:cNvSpPr txBox="1"/>
            <p:nvPr/>
          </p:nvSpPr>
          <p:spPr>
            <a:xfrm>
              <a:off x="6085735" y="2315208"/>
              <a:ext cx="1184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提供單元測試文件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84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0D767F3-CE07-1B85-D914-C9F1A6E4D87C}"/>
              </a:ext>
            </a:extLst>
          </p:cNvPr>
          <p:cNvGrpSpPr/>
          <p:nvPr/>
        </p:nvGrpSpPr>
        <p:grpSpPr>
          <a:xfrm>
            <a:off x="5444009" y="2632396"/>
            <a:ext cx="1357625" cy="759086"/>
            <a:chOff x="9421991" y="7356492"/>
            <a:chExt cx="1357625" cy="759086"/>
          </a:xfrm>
        </p:grpSpPr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62CC3646-ED78-4BC8-B9E5-C64DB54642E5}"/>
                </a:ext>
              </a:extLst>
            </p:cNvPr>
            <p:cNvSpPr/>
            <p:nvPr/>
          </p:nvSpPr>
          <p:spPr>
            <a:xfrm>
              <a:off x="9421991" y="7356492"/>
              <a:ext cx="1357625" cy="759086"/>
            </a:xfrm>
            <a:prstGeom prst="diamond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CE39871-1C64-47D8-B261-5F8895C4C0BF}"/>
                </a:ext>
              </a:extLst>
            </p:cNvPr>
            <p:cNvSpPr txBox="1"/>
            <p:nvPr/>
          </p:nvSpPr>
          <p:spPr>
            <a:xfrm>
              <a:off x="9586390" y="7534745"/>
              <a:ext cx="102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JUNIT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E40CAD0-620E-462D-895B-A9789A31F509}"/>
              </a:ext>
            </a:extLst>
          </p:cNvPr>
          <p:cNvCxnSpPr>
            <a:cxnSpLocks/>
          </p:cNvCxnSpPr>
          <p:nvPr/>
        </p:nvCxnSpPr>
        <p:spPr>
          <a:xfrm flipV="1">
            <a:off x="3253413" y="3429000"/>
            <a:ext cx="0" cy="55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67BACC7-0129-4C6A-A1FF-BC0899872B14}"/>
              </a:ext>
            </a:extLst>
          </p:cNvPr>
          <p:cNvGrpSpPr/>
          <p:nvPr/>
        </p:nvGrpSpPr>
        <p:grpSpPr>
          <a:xfrm>
            <a:off x="2564182" y="939718"/>
            <a:ext cx="1357626" cy="881237"/>
            <a:chOff x="3798440" y="4670045"/>
            <a:chExt cx="2147583" cy="106095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AE619C-37C5-4969-8403-A0FF188BF70C}"/>
                </a:ext>
              </a:extLst>
            </p:cNvPr>
            <p:cNvSpPr/>
            <p:nvPr/>
          </p:nvSpPr>
          <p:spPr>
            <a:xfrm>
              <a:off x="3798440" y="4670045"/>
              <a:ext cx="2147578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BF9DF3B-9863-48A7-8A5B-FFC70C67BFD0}"/>
                </a:ext>
              </a:extLst>
            </p:cNvPr>
            <p:cNvSpPr txBox="1"/>
            <p:nvPr/>
          </p:nvSpPr>
          <p:spPr>
            <a:xfrm>
              <a:off x="3798443" y="4960306"/>
              <a:ext cx="2147580" cy="44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SonarQube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5E11A3F-8B31-4A96-9F75-AE7C0064D29E}"/>
              </a:ext>
            </a:extLst>
          </p:cNvPr>
          <p:cNvGrpSpPr/>
          <p:nvPr/>
        </p:nvGrpSpPr>
        <p:grpSpPr>
          <a:xfrm>
            <a:off x="2561147" y="2472453"/>
            <a:ext cx="1357624" cy="881237"/>
            <a:chOff x="6455209" y="7028288"/>
            <a:chExt cx="2147581" cy="106095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8A77D7-A94A-45B4-8CE0-89882E252C4A}"/>
                </a:ext>
              </a:extLst>
            </p:cNvPr>
            <p:cNvSpPr/>
            <p:nvPr/>
          </p:nvSpPr>
          <p:spPr>
            <a:xfrm>
              <a:off x="6455209" y="7028288"/>
              <a:ext cx="2147581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17D4FB6-F416-4CFF-B050-70A26C67AF51}"/>
                </a:ext>
              </a:extLst>
            </p:cNvPr>
            <p:cNvSpPr txBox="1"/>
            <p:nvPr/>
          </p:nvSpPr>
          <p:spPr>
            <a:xfrm>
              <a:off x="6748655" y="7349614"/>
              <a:ext cx="1627465" cy="44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Maven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C868125-030D-411C-B552-F548A30B7C0A}"/>
              </a:ext>
            </a:extLst>
          </p:cNvPr>
          <p:cNvGrpSpPr/>
          <p:nvPr/>
        </p:nvGrpSpPr>
        <p:grpSpPr>
          <a:xfrm>
            <a:off x="226112" y="1676421"/>
            <a:ext cx="1357624" cy="881237"/>
            <a:chOff x="9829465" y="2540570"/>
            <a:chExt cx="2147581" cy="106095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9CBB30B-20CE-4348-826B-95D5BDAC3E89}"/>
                </a:ext>
              </a:extLst>
            </p:cNvPr>
            <p:cNvSpPr/>
            <p:nvPr/>
          </p:nvSpPr>
          <p:spPr>
            <a:xfrm>
              <a:off x="9829465" y="2540570"/>
              <a:ext cx="2147581" cy="1060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8920F1D-F821-4079-98D4-A4F0B537CECE}"/>
                </a:ext>
              </a:extLst>
            </p:cNvPr>
            <p:cNvSpPr txBox="1"/>
            <p:nvPr/>
          </p:nvSpPr>
          <p:spPr>
            <a:xfrm>
              <a:off x="9879609" y="2815182"/>
              <a:ext cx="2047292" cy="444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Jenkins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F5BA32D-691C-8310-FA42-76500F4BAA15}"/>
              </a:ext>
            </a:extLst>
          </p:cNvPr>
          <p:cNvGrpSpPr/>
          <p:nvPr/>
        </p:nvGrpSpPr>
        <p:grpSpPr>
          <a:xfrm>
            <a:off x="2428591" y="5767524"/>
            <a:ext cx="1608420" cy="750609"/>
            <a:chOff x="11458179" y="6786491"/>
            <a:chExt cx="1608420" cy="750609"/>
          </a:xfrm>
        </p:grpSpPr>
        <p:sp>
          <p:nvSpPr>
            <p:cNvPr id="63" name="矩形: 剪去對角角落 62">
              <a:extLst>
                <a:ext uri="{FF2B5EF4-FFF2-40B4-BE49-F238E27FC236}">
                  <a16:creationId xmlns:a16="http://schemas.microsoft.com/office/drawing/2014/main" id="{1B121B37-7831-4821-B9A1-DC7D649B0AB1}"/>
                </a:ext>
              </a:extLst>
            </p:cNvPr>
            <p:cNvSpPr/>
            <p:nvPr/>
          </p:nvSpPr>
          <p:spPr>
            <a:xfrm>
              <a:off x="11458179" y="6786491"/>
              <a:ext cx="1608420" cy="750609"/>
            </a:xfrm>
            <a:prstGeom prst="snip2DiagRect">
              <a:avLst>
                <a:gd name="adj1" fmla="val 39765"/>
                <a:gd name="adj2" fmla="val 4020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E23AD03-A5EE-4EAB-8BF1-86B150916661}"/>
                </a:ext>
              </a:extLst>
            </p:cNvPr>
            <p:cNvSpPr txBox="1"/>
            <p:nvPr/>
          </p:nvSpPr>
          <p:spPr>
            <a:xfrm>
              <a:off x="11757646" y="6982071"/>
              <a:ext cx="1106255" cy="35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題目庫</a:t>
              </a:r>
            </a:p>
          </p:txBody>
        </p: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D34FF6A0-61D0-491E-92F7-36B59594FABA}"/>
              </a:ext>
            </a:extLst>
          </p:cNvPr>
          <p:cNvCxnSpPr>
            <a:cxnSpLocks/>
          </p:cNvCxnSpPr>
          <p:nvPr/>
        </p:nvCxnSpPr>
        <p:spPr>
          <a:xfrm>
            <a:off x="4130569" y="2979045"/>
            <a:ext cx="1196585" cy="1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28D0C1B-AA33-4731-9197-7304E11EDE47}"/>
              </a:ext>
            </a:extLst>
          </p:cNvPr>
          <p:cNvCxnSpPr>
            <a:cxnSpLocks/>
          </p:cNvCxnSpPr>
          <p:nvPr/>
        </p:nvCxnSpPr>
        <p:spPr>
          <a:xfrm flipV="1">
            <a:off x="1827932" y="1608988"/>
            <a:ext cx="600659" cy="2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8136C55F-2F72-4FD6-81E8-D39F05C9A8D6}"/>
              </a:ext>
            </a:extLst>
          </p:cNvPr>
          <p:cNvCxnSpPr>
            <a:cxnSpLocks/>
          </p:cNvCxnSpPr>
          <p:nvPr/>
        </p:nvCxnSpPr>
        <p:spPr>
          <a:xfrm>
            <a:off x="1828433" y="2388863"/>
            <a:ext cx="577635" cy="41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0F37E55-2329-A2E9-859D-451F35AF8C87}"/>
              </a:ext>
            </a:extLst>
          </p:cNvPr>
          <p:cNvSpPr/>
          <p:nvPr/>
        </p:nvSpPr>
        <p:spPr>
          <a:xfrm>
            <a:off x="2437610" y="4072500"/>
            <a:ext cx="1660945" cy="1114517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20A4733-F4C6-E141-08D2-962B4F7A7466}"/>
              </a:ext>
            </a:extLst>
          </p:cNvPr>
          <p:cNvSpPr txBox="1"/>
          <p:nvPr/>
        </p:nvSpPr>
        <p:spPr>
          <a:xfrm>
            <a:off x="2525361" y="4157352"/>
            <a:ext cx="1511650" cy="9212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CC9396A-D29D-2A82-818C-F171B82D2914}"/>
              </a:ext>
            </a:extLst>
          </p:cNvPr>
          <p:cNvCxnSpPr>
            <a:cxnSpLocks/>
          </p:cNvCxnSpPr>
          <p:nvPr/>
        </p:nvCxnSpPr>
        <p:spPr>
          <a:xfrm flipV="1">
            <a:off x="3253413" y="5273040"/>
            <a:ext cx="0" cy="44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7F76BA1A-1C7B-302E-27D3-A82E02625AD1}"/>
              </a:ext>
            </a:extLst>
          </p:cNvPr>
          <p:cNvSpPr/>
          <p:nvPr/>
        </p:nvSpPr>
        <p:spPr>
          <a:xfrm>
            <a:off x="5210333" y="118625"/>
            <a:ext cx="1728568" cy="1116997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41D9BE7-072A-F11D-0E7C-3CE27B70D3FC}"/>
              </a:ext>
            </a:extLst>
          </p:cNvPr>
          <p:cNvSpPr txBox="1"/>
          <p:nvPr/>
        </p:nvSpPr>
        <p:spPr>
          <a:xfrm>
            <a:off x="5327154" y="227810"/>
            <a:ext cx="157319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CF3191E-D90F-DC32-41EC-CB7CBC1D2E82}"/>
              </a:ext>
            </a:extLst>
          </p:cNvPr>
          <p:cNvSpPr/>
          <p:nvPr/>
        </p:nvSpPr>
        <p:spPr>
          <a:xfrm>
            <a:off x="5252179" y="1350290"/>
            <a:ext cx="1728568" cy="1116997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796A100-8AA7-0EC2-4C61-6ADB2BAD9B20}"/>
              </a:ext>
            </a:extLst>
          </p:cNvPr>
          <p:cNvSpPr txBox="1"/>
          <p:nvPr/>
        </p:nvSpPr>
        <p:spPr>
          <a:xfrm>
            <a:off x="5327832" y="1447123"/>
            <a:ext cx="157319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SonarQube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剪去對角角落 44">
            <a:extLst>
              <a:ext uri="{FF2B5EF4-FFF2-40B4-BE49-F238E27FC236}">
                <a16:creationId xmlns:a16="http://schemas.microsoft.com/office/drawing/2014/main" id="{716F31FD-CA18-D3E0-6A13-C88A4B9B208F}"/>
              </a:ext>
            </a:extLst>
          </p:cNvPr>
          <p:cNvSpPr/>
          <p:nvPr/>
        </p:nvSpPr>
        <p:spPr>
          <a:xfrm>
            <a:off x="8133850" y="1460714"/>
            <a:ext cx="1608420" cy="750609"/>
          </a:xfrm>
          <a:prstGeom prst="snip2DiagRect">
            <a:avLst>
              <a:gd name="adj1" fmla="val 39765"/>
              <a:gd name="adj2" fmla="val 402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DB35B7B-E5A3-4BA6-5CE2-13A4F0E7E038}"/>
              </a:ext>
            </a:extLst>
          </p:cNvPr>
          <p:cNvSpPr txBox="1"/>
          <p:nvPr/>
        </p:nvSpPr>
        <p:spPr>
          <a:xfrm>
            <a:off x="8226778" y="1656292"/>
            <a:ext cx="142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E20F225E-507D-87F5-58A5-8820517C4DCD}"/>
              </a:ext>
            </a:extLst>
          </p:cNvPr>
          <p:cNvSpPr/>
          <p:nvPr/>
        </p:nvSpPr>
        <p:spPr>
          <a:xfrm>
            <a:off x="10514307" y="1465653"/>
            <a:ext cx="1608420" cy="750609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B199F5E-83EC-4BD6-C1F1-E1B2A1D15DD4}"/>
              </a:ext>
            </a:extLst>
          </p:cNvPr>
          <p:cNvSpPr txBox="1"/>
          <p:nvPr/>
        </p:nvSpPr>
        <p:spPr>
          <a:xfrm>
            <a:off x="10514307" y="1675013"/>
            <a:ext cx="16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30B5118-6BF2-7E22-123B-BDD628738283}"/>
              </a:ext>
            </a:extLst>
          </p:cNvPr>
          <p:cNvCxnSpPr>
            <a:cxnSpLocks/>
          </p:cNvCxnSpPr>
          <p:nvPr/>
        </p:nvCxnSpPr>
        <p:spPr>
          <a:xfrm>
            <a:off x="4161534" y="1550143"/>
            <a:ext cx="992060" cy="41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BBCDEDE-EB11-863D-A19A-A70680B913F0}"/>
              </a:ext>
            </a:extLst>
          </p:cNvPr>
          <p:cNvCxnSpPr>
            <a:cxnSpLocks/>
          </p:cNvCxnSpPr>
          <p:nvPr/>
        </p:nvCxnSpPr>
        <p:spPr>
          <a:xfrm flipV="1">
            <a:off x="4161534" y="826217"/>
            <a:ext cx="992060" cy="35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1FA97A1-7135-C205-CE60-3811BD9D5436}"/>
              </a:ext>
            </a:extLst>
          </p:cNvPr>
          <p:cNvCxnSpPr>
            <a:cxnSpLocks/>
          </p:cNvCxnSpPr>
          <p:nvPr/>
        </p:nvCxnSpPr>
        <p:spPr>
          <a:xfrm>
            <a:off x="9835198" y="1823270"/>
            <a:ext cx="650322" cy="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EC8FAA02-2A54-DFCA-E8BB-BC1EDA8F438D}"/>
              </a:ext>
            </a:extLst>
          </p:cNvPr>
          <p:cNvCxnSpPr>
            <a:cxnSpLocks/>
          </p:cNvCxnSpPr>
          <p:nvPr/>
        </p:nvCxnSpPr>
        <p:spPr>
          <a:xfrm>
            <a:off x="7021787" y="677123"/>
            <a:ext cx="1072536" cy="67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2C4187F-09A5-975C-383D-5AEF57188591}"/>
              </a:ext>
            </a:extLst>
          </p:cNvPr>
          <p:cNvCxnSpPr>
            <a:cxnSpLocks/>
          </p:cNvCxnSpPr>
          <p:nvPr/>
        </p:nvCxnSpPr>
        <p:spPr>
          <a:xfrm>
            <a:off x="7056400" y="1820955"/>
            <a:ext cx="103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40DC3AD2-9048-4362-6416-577495E834D4}"/>
              </a:ext>
            </a:extLst>
          </p:cNvPr>
          <p:cNvCxnSpPr>
            <a:cxnSpLocks/>
          </p:cNvCxnSpPr>
          <p:nvPr/>
        </p:nvCxnSpPr>
        <p:spPr>
          <a:xfrm flipV="1">
            <a:off x="6976680" y="2273848"/>
            <a:ext cx="1193296" cy="70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3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寬螢幕</PresentationFormat>
  <Paragraphs>199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信緯 巫</dc:creator>
  <cp:lastModifiedBy>冠銘</cp:lastModifiedBy>
  <cp:revision>59</cp:revision>
  <dcterms:created xsi:type="dcterms:W3CDTF">2022-01-26T09:50:34Z</dcterms:created>
  <dcterms:modified xsi:type="dcterms:W3CDTF">2022-06-10T15:14:26Z</dcterms:modified>
</cp:coreProperties>
</file>