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8CD94-5BD4-4C6B-AAAD-E292774A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B4EE51-60A3-4F17-BAD8-2E8DD14D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27C6B-2998-4AE0-84BB-DA1718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BA44D-438D-4B15-A805-6A82B96B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EB89D-66C7-45F2-8275-9AB92CC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43148-E28A-4FD1-A342-8FA2E86F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F537E-7D24-4630-8841-345B125A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71002-CE1F-45A7-915D-07350310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7D194-2254-412C-8153-566B8B43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E097B-41D0-4D5A-B0EC-47D4473E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C06104-8A7D-4924-8611-EAEE711F6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7E9CA7-1276-4AF9-BB2A-37E48CCC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A589D-C32E-4A5A-9FF5-6FBEAB26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F4B87-BC45-4DAD-9FCA-2995AC3C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F622A5-0153-4EF0-BF24-205704E8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1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D8B11-A41D-4AD8-BFC6-BCC4D51F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F0E49-612F-4196-B386-32D5AD1A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8A43C-4380-42DB-A802-BAB4AEA6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917AA1-33B0-48EE-98B4-3A7CBD01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523BA-9E8E-439E-802A-A5896BB3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A0622-D872-4C73-89BE-6795ADD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B952-0E15-4140-A105-2C5C1514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3439B7-8117-4B23-9F5C-CDF78F17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B8C72C-3137-448B-A1FE-3E205D81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50460-FE8D-44B1-9488-7A552368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0B89F-C399-4568-8BB7-480E9E91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425D2-6AC8-4C01-83E9-C3A76375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8F618C-C2D8-4320-95BB-C98FBEFD9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B26EA-CAE7-47DC-88B8-DBF2D2DA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02F867-14DF-45CF-805C-59B3E2C1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19849-8C8C-43F0-B3B8-AA314E8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7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28BEA-A7F0-4647-8825-E367BA11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D37556-D5BA-44F6-80E1-060711B1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D19A97-C40F-437E-B620-4A8DFCB5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30BB18-4739-44BB-8961-A074CFF0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4FDE1B-B5D1-4346-BA58-5773E73C2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9C12B5-CA3F-45E8-B027-37BF1757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A1C162-6F5B-452A-8F65-3995C945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52D321-5DE3-4557-8EE1-93684EAD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1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1097A-6683-4801-8B6D-864E7055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783F44-C411-483F-97D3-6BDD5AED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8DC0CE-F44D-4E3E-AA15-3A77C4C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50B5F6-8B1A-4448-8A94-4B2B144F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2D2EA0-43BC-467D-8BA0-4774E03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65AD40-7330-41B5-BABE-AEF017A3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0E88A-CD0C-44BF-9C53-30CB958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1EF70-BCA7-4FC7-AFE2-D50E431D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A1E0F-6C67-46B0-B3C5-65840ED5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259CA-0511-4293-99BB-22CCC139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443278-5F74-4E0B-B388-F5FBDE52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107D83-42A8-4325-91B2-E855E3B6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C75BE-A643-4AAD-997E-29B8BD83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3192E-F6E9-47FB-9D87-F2FD0BE3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C086FF-A036-4771-8281-0F4061F9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B27EF9-DDFE-4642-B40C-01953F1D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792824-4825-4ED4-9E7C-6D6DB8DE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7754D-99EA-46A4-8AD3-D55F494D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FFC4B-3117-4CD3-AED6-7DDF5F42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88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C8D00-CC68-43F7-8E9D-6E41D81D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6A47C-97E2-4F50-A18A-A158846E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C6FDA-6B10-4C79-9813-28C24FFB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7A49-813B-4AA4-BEED-79F39944272C}" type="datetimeFigureOut">
              <a:rPr lang="zh-TW" altLang="en-US" smtClean="0"/>
              <a:t>2022/1/29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F9BE2-88D5-485A-8248-0873F5F67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5EDDB-C5E2-4005-9466-4AE70207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>
            <a:extLst>
              <a:ext uri="{FF2B5EF4-FFF2-40B4-BE49-F238E27FC236}">
                <a16:creationId xmlns:a16="http://schemas.microsoft.com/office/drawing/2014/main" id="{0E9D7E52-1E1A-464E-BDB6-988ABFC636E0}"/>
              </a:ext>
            </a:extLst>
          </p:cNvPr>
          <p:cNvGrpSpPr/>
          <p:nvPr/>
        </p:nvGrpSpPr>
        <p:grpSpPr>
          <a:xfrm>
            <a:off x="2756489" y="383552"/>
            <a:ext cx="6658756" cy="5926808"/>
            <a:chOff x="2756489" y="383552"/>
            <a:chExt cx="6658756" cy="592680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5169CDA-16D3-459F-A6CD-A82EC90D566D}"/>
                </a:ext>
              </a:extLst>
            </p:cNvPr>
            <p:cNvGrpSpPr/>
            <p:nvPr/>
          </p:nvGrpSpPr>
          <p:grpSpPr>
            <a:xfrm>
              <a:off x="7267664" y="2605273"/>
              <a:ext cx="2147581" cy="3705087"/>
              <a:chOff x="1275124" y="1175208"/>
              <a:chExt cx="2147581" cy="3705087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CF0E1CD-3C96-4FD1-B57C-570B920F4A0C}"/>
                  </a:ext>
                </a:extLst>
              </p:cNvPr>
              <p:cNvGrpSpPr/>
              <p:nvPr/>
            </p:nvGrpSpPr>
            <p:grpSpPr>
              <a:xfrm>
                <a:off x="1275124" y="1175208"/>
                <a:ext cx="2147581" cy="1060953"/>
                <a:chOff x="4776132" y="1242051"/>
                <a:chExt cx="2147581" cy="876395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FE5E7F9-1A61-4E97-AB3E-2A51100B4312}"/>
                    </a:ext>
                  </a:extLst>
                </p:cNvPr>
                <p:cNvSpPr/>
                <p:nvPr/>
              </p:nvSpPr>
              <p:spPr>
                <a:xfrm>
                  <a:off x="4776132" y="1242051"/>
                  <a:ext cx="2147581" cy="8763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27BFA260-4509-470A-A9F8-FB024979BA7A}"/>
                    </a:ext>
                  </a:extLst>
                </p:cNvPr>
                <p:cNvSpPr txBox="1"/>
                <p:nvPr/>
              </p:nvSpPr>
              <p:spPr>
                <a:xfrm>
                  <a:off x="5036190" y="1489570"/>
                  <a:ext cx="1627464" cy="381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Database</a:t>
                  </a: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69A93E8-5E19-4DF9-934A-E1537E508031}"/>
                  </a:ext>
                </a:extLst>
              </p:cNvPr>
              <p:cNvGrpSpPr/>
              <p:nvPr/>
            </p:nvGrpSpPr>
            <p:grpSpPr>
              <a:xfrm>
                <a:off x="1619074" y="4058174"/>
                <a:ext cx="1459684" cy="822121"/>
                <a:chOff x="992697" y="3489820"/>
                <a:chExt cx="1459684" cy="822121"/>
              </a:xfrm>
            </p:grpSpPr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4CAC0469-8938-4B53-B1F6-FBD788C8B610}"/>
                    </a:ext>
                  </a:extLst>
                </p:cNvPr>
                <p:cNvSpPr/>
                <p:nvPr/>
              </p:nvSpPr>
              <p:spPr>
                <a:xfrm>
                  <a:off x="992697" y="3489820"/>
                  <a:ext cx="1459684" cy="8221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A34C374-8A2C-4A20-9C28-1F710F016207}"/>
                    </a:ext>
                  </a:extLst>
                </p:cNvPr>
                <p:cNvSpPr txBox="1"/>
                <p:nvPr/>
              </p:nvSpPr>
              <p:spPr>
                <a:xfrm>
                  <a:off x="1219199" y="3716214"/>
                  <a:ext cx="10066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/>
                    <a:t>學生</a:t>
                  </a:r>
                </a:p>
              </p:txBody>
            </p:sp>
          </p:grp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51E0F69D-5213-4C91-BAE1-23EFBF4CC812}"/>
                  </a:ext>
                </a:extLst>
              </p:cNvPr>
              <p:cNvCxnSpPr/>
              <p:nvPr/>
            </p:nvCxnSpPr>
            <p:spPr>
              <a:xfrm flipV="1">
                <a:off x="2279007" y="2306972"/>
                <a:ext cx="0" cy="1669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8FF5C7-FF0B-4BCD-B1E1-2E520914654C}"/>
                  </a:ext>
                </a:extLst>
              </p:cNvPr>
              <p:cNvSpPr txBox="1"/>
              <p:nvPr/>
            </p:nvSpPr>
            <p:spPr>
              <a:xfrm>
                <a:off x="1619074" y="2292185"/>
                <a:ext cx="5984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用</a:t>
                </a:r>
                <a:r>
                  <a:rPr lang="en-US" altLang="zh-TW" dirty="0"/>
                  <a:t>git</a:t>
                </a:r>
                <a:r>
                  <a:rPr lang="zh-TW" altLang="en-US" dirty="0"/>
                  <a:t>提交作業</a:t>
                </a: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6DA2D3A-860C-4BCB-97DA-8FE60D747ECA}"/>
                </a:ext>
              </a:extLst>
            </p:cNvPr>
            <p:cNvGrpSpPr/>
            <p:nvPr/>
          </p:nvGrpSpPr>
          <p:grpSpPr>
            <a:xfrm>
              <a:off x="2972502" y="2605273"/>
              <a:ext cx="2147581" cy="3203667"/>
              <a:chOff x="2908179" y="3070499"/>
              <a:chExt cx="2147581" cy="320366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3323FA6B-EF9F-48BC-BE6A-AE5270BD6BEB}"/>
                  </a:ext>
                </a:extLst>
              </p:cNvPr>
              <p:cNvGrpSpPr/>
              <p:nvPr/>
            </p:nvGrpSpPr>
            <p:grpSpPr>
              <a:xfrm>
                <a:off x="2908179" y="3070499"/>
                <a:ext cx="2147581" cy="1060953"/>
                <a:chOff x="4706224" y="1101318"/>
                <a:chExt cx="2147581" cy="876395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B39ED9A-A2C0-4E07-B997-98860264E941}"/>
                    </a:ext>
                  </a:extLst>
                </p:cNvPr>
                <p:cNvSpPr/>
                <p:nvPr/>
              </p:nvSpPr>
              <p:spPr>
                <a:xfrm>
                  <a:off x="4706224" y="1101318"/>
                  <a:ext cx="2147581" cy="8763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F98B08E-B867-42EA-8588-B86FF9410B8C}"/>
                    </a:ext>
                  </a:extLst>
                </p:cNvPr>
                <p:cNvSpPr txBox="1"/>
                <p:nvPr/>
              </p:nvSpPr>
              <p:spPr>
                <a:xfrm>
                  <a:off x="4966282" y="1308683"/>
                  <a:ext cx="16274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Dashboard</a:t>
                  </a:r>
                  <a:endParaRPr lang="zh-TW" altLang="en-US" sz="2400" dirty="0"/>
                </a:p>
              </p:txBody>
            </p: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E7DBE5B8-407B-4B7D-8A3F-C8D8E3317435}"/>
                  </a:ext>
                </a:extLst>
              </p:cNvPr>
              <p:cNvGrpSpPr/>
              <p:nvPr/>
            </p:nvGrpSpPr>
            <p:grpSpPr>
              <a:xfrm>
                <a:off x="3252127" y="5452045"/>
                <a:ext cx="1459684" cy="822121"/>
                <a:chOff x="922789" y="3489820"/>
                <a:chExt cx="1459684" cy="822121"/>
              </a:xfrm>
            </p:grpSpPr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DB085A1F-8B78-4BC2-9B29-236DB0B0213E}"/>
                    </a:ext>
                  </a:extLst>
                </p:cNvPr>
                <p:cNvSpPr/>
                <p:nvPr/>
              </p:nvSpPr>
              <p:spPr>
                <a:xfrm>
                  <a:off x="922789" y="3489820"/>
                  <a:ext cx="1459684" cy="8221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3F4B3C0E-23C6-4718-BC0C-DAECE5D3B46F}"/>
                    </a:ext>
                  </a:extLst>
                </p:cNvPr>
                <p:cNvSpPr txBox="1"/>
                <p:nvPr/>
              </p:nvSpPr>
              <p:spPr>
                <a:xfrm>
                  <a:off x="1149291" y="3716214"/>
                  <a:ext cx="10066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/>
                    <a:t>老師</a:t>
                  </a:r>
                </a:p>
              </p:txBody>
            </p:sp>
          </p:grp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6E7625E-C6B9-408B-8E17-DEDF221C9009}"/>
                  </a:ext>
                </a:extLst>
              </p:cNvPr>
              <p:cNvSpPr txBox="1"/>
              <p:nvPr/>
            </p:nvSpPr>
            <p:spPr>
              <a:xfrm>
                <a:off x="3351390" y="4208362"/>
                <a:ext cx="4753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布置作業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D83CD49B-6444-45C4-86BB-31F954753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6927" y="4208362"/>
                <a:ext cx="0" cy="1127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31110CE7-CA86-449F-BCF0-C84C6CDD0AE7}"/>
                </a:ext>
              </a:extLst>
            </p:cNvPr>
            <p:cNvGrpSpPr/>
            <p:nvPr/>
          </p:nvGrpSpPr>
          <p:grpSpPr>
            <a:xfrm>
              <a:off x="5120083" y="383552"/>
              <a:ext cx="2147581" cy="1060953"/>
              <a:chOff x="4795700" y="1248288"/>
              <a:chExt cx="2147581" cy="106095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386906F-2BE2-4137-86E5-34D5A4C8BD40}"/>
                  </a:ext>
                </a:extLst>
              </p:cNvPr>
              <p:cNvSpPr/>
              <p:nvPr/>
            </p:nvSpPr>
            <p:spPr>
              <a:xfrm>
                <a:off x="4795700" y="1248288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611680F-07E9-41F8-BA1F-3C4125320DD9}"/>
                  </a:ext>
                </a:extLst>
              </p:cNvPr>
              <p:cNvSpPr txBox="1"/>
              <p:nvPr/>
            </p:nvSpPr>
            <p:spPr>
              <a:xfrm>
                <a:off x="5055759" y="1470462"/>
                <a:ext cx="162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server</a:t>
                </a:r>
                <a:endParaRPr lang="zh-TW" altLang="en-US" sz="2400" dirty="0"/>
              </a:p>
            </p:txBody>
          </p: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3CF821E0-810B-46FF-BAB9-4D3C106433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606" y="1620874"/>
              <a:ext cx="1202424" cy="847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B11390-39A4-4034-A711-D244F76071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250" y="1606677"/>
              <a:ext cx="1371598" cy="834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B7AF8CD-4503-4B5B-8007-8F3C6BE4E8BE}"/>
                </a:ext>
              </a:extLst>
            </p:cNvPr>
            <p:cNvSpPr txBox="1"/>
            <p:nvPr/>
          </p:nvSpPr>
          <p:spPr>
            <a:xfrm>
              <a:off x="7698303" y="1731242"/>
              <a:ext cx="159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提取學生作業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E8815BC-4B4B-40AF-978D-539D8DF28FFD}"/>
                </a:ext>
              </a:extLst>
            </p:cNvPr>
            <p:cNvSpPr txBox="1"/>
            <p:nvPr/>
          </p:nvSpPr>
          <p:spPr>
            <a:xfrm>
              <a:off x="2756489" y="1365683"/>
              <a:ext cx="1880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經過系統評估，</a:t>
              </a:r>
              <a:endParaRPr lang="en-US" altLang="zh-TW" dirty="0"/>
            </a:p>
            <a:p>
              <a:r>
                <a:rPr lang="zh-TW" altLang="en-US" dirty="0"/>
                <a:t>將結果在</a:t>
              </a:r>
              <a:r>
                <a:rPr lang="en-US" altLang="zh-TW" dirty="0"/>
                <a:t>Dashboard</a:t>
              </a:r>
              <a:r>
                <a:rPr lang="zh-TW" altLang="en-US" dirty="0"/>
                <a:t>上顯示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7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164C9787-5AC5-4374-B293-4ABF7CE33517}"/>
              </a:ext>
            </a:extLst>
          </p:cNvPr>
          <p:cNvGrpSpPr/>
          <p:nvPr/>
        </p:nvGrpSpPr>
        <p:grpSpPr>
          <a:xfrm>
            <a:off x="1511589" y="618236"/>
            <a:ext cx="9168821" cy="5877833"/>
            <a:chOff x="2918318" y="559513"/>
            <a:chExt cx="9168821" cy="587783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3CD3F8E-1051-4A50-92BD-2F8A66334C99}"/>
                </a:ext>
              </a:extLst>
            </p:cNvPr>
            <p:cNvGrpSpPr/>
            <p:nvPr/>
          </p:nvGrpSpPr>
          <p:grpSpPr>
            <a:xfrm>
              <a:off x="2918318" y="559513"/>
              <a:ext cx="9168821" cy="5877833"/>
              <a:chOff x="2972502" y="432527"/>
              <a:chExt cx="9168821" cy="5877833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983B7C4-7B06-4C2E-8E5A-1AFA401EE204}"/>
                  </a:ext>
                </a:extLst>
              </p:cNvPr>
              <p:cNvGrpSpPr/>
              <p:nvPr/>
            </p:nvGrpSpPr>
            <p:grpSpPr>
              <a:xfrm>
                <a:off x="7071919" y="432527"/>
                <a:ext cx="2147581" cy="5877833"/>
                <a:chOff x="1079379" y="-997538"/>
                <a:chExt cx="2147581" cy="5877833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3D294ECC-B02B-4F67-8C5B-82E93DA27FC5}"/>
                    </a:ext>
                  </a:extLst>
                </p:cNvPr>
                <p:cNvGrpSpPr/>
                <p:nvPr/>
              </p:nvGrpSpPr>
              <p:grpSpPr>
                <a:xfrm>
                  <a:off x="1079379" y="-997538"/>
                  <a:ext cx="2147581" cy="1060953"/>
                  <a:chOff x="4580387" y="-552735"/>
                  <a:chExt cx="2147581" cy="876395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5332B51F-0213-410E-9DC9-D9B616D2EC99}"/>
                      </a:ext>
                    </a:extLst>
                  </p:cNvPr>
                  <p:cNvSpPr/>
                  <p:nvPr/>
                </p:nvSpPr>
                <p:spPr>
                  <a:xfrm>
                    <a:off x="4580387" y="-552735"/>
                    <a:ext cx="2147581" cy="8763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F2AFE46E-132B-4380-BC05-6939371B6ACF}"/>
                      </a:ext>
                    </a:extLst>
                  </p:cNvPr>
                  <p:cNvSpPr txBox="1"/>
                  <p:nvPr/>
                </p:nvSpPr>
                <p:spPr>
                  <a:xfrm>
                    <a:off x="4840445" y="-383411"/>
                    <a:ext cx="1627464" cy="3813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Database</a:t>
                    </a:r>
                  </a:p>
                </p:txBody>
              </p:sp>
            </p:grpSp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8D69E6B3-D97F-4144-812E-3B80E8E216DF}"/>
                    </a:ext>
                  </a:extLst>
                </p:cNvPr>
                <p:cNvGrpSpPr/>
                <p:nvPr/>
              </p:nvGrpSpPr>
              <p:grpSpPr>
                <a:xfrm>
                  <a:off x="1619074" y="4058174"/>
                  <a:ext cx="1459684" cy="822121"/>
                  <a:chOff x="992697" y="3489820"/>
                  <a:chExt cx="1459684" cy="822121"/>
                </a:xfrm>
              </p:grpSpPr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4181EBE9-6322-4B0E-B3E0-09711306F01A}"/>
                      </a:ext>
                    </a:extLst>
                  </p:cNvPr>
                  <p:cNvSpPr/>
                  <p:nvPr/>
                </p:nvSpPr>
                <p:spPr>
                  <a:xfrm>
                    <a:off x="992697" y="3489820"/>
                    <a:ext cx="1459684" cy="82212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869E1B8D-AFB9-4F5C-97D9-593184746782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199" y="3716214"/>
                    <a:ext cx="10066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dirty="0"/>
                      <a:t>學生</a:t>
                    </a:r>
                  </a:p>
                </p:txBody>
              </p:sp>
            </p:grp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id="{A688F56A-8719-4CC3-9566-FFD529180B49}"/>
                    </a:ext>
                  </a:extLst>
                </p:cNvPr>
                <p:cNvCxnSpPr/>
                <p:nvPr/>
              </p:nvCxnSpPr>
              <p:spPr>
                <a:xfrm flipV="1">
                  <a:off x="2279007" y="2306972"/>
                  <a:ext cx="0" cy="16694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7CA20470-600F-4212-AC8F-91F2280CCDF5}"/>
                    </a:ext>
                  </a:extLst>
                </p:cNvPr>
                <p:cNvSpPr txBox="1"/>
                <p:nvPr/>
              </p:nvSpPr>
              <p:spPr>
                <a:xfrm>
                  <a:off x="1619074" y="2292185"/>
                  <a:ext cx="598415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用</a:t>
                  </a:r>
                  <a:r>
                    <a:rPr lang="en-US" altLang="zh-TW" dirty="0"/>
                    <a:t>git</a:t>
                  </a:r>
                  <a:r>
                    <a:rPr lang="zh-TW" altLang="en-US" dirty="0"/>
                    <a:t>提交作業</a:t>
                  </a:r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15A79067-F664-4E5F-A8CD-66D590BD07BB}"/>
                  </a:ext>
                </a:extLst>
              </p:cNvPr>
              <p:cNvGrpSpPr/>
              <p:nvPr/>
            </p:nvGrpSpPr>
            <p:grpSpPr>
              <a:xfrm>
                <a:off x="2972502" y="2605273"/>
                <a:ext cx="9168821" cy="1060953"/>
                <a:chOff x="2908179" y="3070499"/>
                <a:chExt cx="9168821" cy="1060953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A0F3C1F0-69A9-4026-B2B4-B9518DFF7FC3}"/>
                    </a:ext>
                  </a:extLst>
                </p:cNvPr>
                <p:cNvGrpSpPr/>
                <p:nvPr/>
              </p:nvGrpSpPr>
              <p:grpSpPr>
                <a:xfrm>
                  <a:off x="2908179" y="3070499"/>
                  <a:ext cx="2147581" cy="1060953"/>
                  <a:chOff x="4706224" y="1101318"/>
                  <a:chExt cx="2147581" cy="876395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8E14947D-F95E-41E8-AAB6-886A25FCF7AA}"/>
                      </a:ext>
                    </a:extLst>
                  </p:cNvPr>
                  <p:cNvSpPr/>
                  <p:nvPr/>
                </p:nvSpPr>
                <p:spPr>
                  <a:xfrm>
                    <a:off x="4706224" y="1101318"/>
                    <a:ext cx="2147581" cy="8763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507D5862-B5E9-490D-9C90-6B2FA251B6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6282" y="1308683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Dashboard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99A70B4E-72E1-4DE6-AB10-A0D022C8FF48}"/>
                    </a:ext>
                  </a:extLst>
                </p:cNvPr>
                <p:cNvGrpSpPr/>
                <p:nvPr/>
              </p:nvGrpSpPr>
              <p:grpSpPr>
                <a:xfrm>
                  <a:off x="10617316" y="3189914"/>
                  <a:ext cx="1459684" cy="822121"/>
                  <a:chOff x="8287978" y="1227689"/>
                  <a:chExt cx="1459684" cy="822121"/>
                </a:xfrm>
              </p:grpSpPr>
              <p:sp>
                <p:nvSpPr>
                  <p:cNvPr id="18" name="橢圓 17">
                    <a:extLst>
                      <a:ext uri="{FF2B5EF4-FFF2-40B4-BE49-F238E27FC236}">
                        <a16:creationId xmlns:a16="http://schemas.microsoft.com/office/drawing/2014/main" id="{9EF564BD-7A07-471C-B7C8-C97B689C0772}"/>
                      </a:ext>
                    </a:extLst>
                  </p:cNvPr>
                  <p:cNvSpPr/>
                  <p:nvPr/>
                </p:nvSpPr>
                <p:spPr>
                  <a:xfrm>
                    <a:off x="8287978" y="1227689"/>
                    <a:ext cx="1459684" cy="82212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FF7C3070-481E-4EA1-84B3-EBF0553179A8}"/>
                      </a:ext>
                    </a:extLst>
                  </p:cNvPr>
                  <p:cNvSpPr txBox="1"/>
                  <p:nvPr/>
                </p:nvSpPr>
                <p:spPr>
                  <a:xfrm>
                    <a:off x="8514480" y="1454083"/>
                    <a:ext cx="10066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dirty="0"/>
                      <a:t>老師</a:t>
                    </a:r>
                  </a:p>
                </p:txBody>
              </p:sp>
            </p:grp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13BF1329-CFE1-4910-AE56-35F700E01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91686" y="3600975"/>
                  <a:ext cx="11945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45825FD1-A4DE-4EEA-B735-3F797F8CDC1A}"/>
                  </a:ext>
                </a:extLst>
              </p:cNvPr>
              <p:cNvGrpSpPr/>
              <p:nvPr/>
            </p:nvGrpSpPr>
            <p:grpSpPr>
              <a:xfrm>
                <a:off x="7071919" y="2646167"/>
                <a:ext cx="2147581" cy="1060953"/>
                <a:chOff x="6747536" y="3510903"/>
                <a:chExt cx="2147581" cy="1060953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AFE0C91-B014-4DA7-AF49-1A46B4E3080C}"/>
                    </a:ext>
                  </a:extLst>
                </p:cNvPr>
                <p:cNvSpPr/>
                <p:nvPr/>
              </p:nvSpPr>
              <p:spPr>
                <a:xfrm>
                  <a:off x="6747536" y="3510903"/>
                  <a:ext cx="2147581" cy="10609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605FD78-4094-4287-A2EF-E8CC3AB97CDD}"/>
                    </a:ext>
                  </a:extLst>
                </p:cNvPr>
                <p:cNvSpPr txBox="1"/>
                <p:nvPr/>
              </p:nvSpPr>
              <p:spPr>
                <a:xfrm>
                  <a:off x="7071914" y="3808518"/>
                  <a:ext cx="16274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server</a:t>
                  </a:r>
                  <a:endParaRPr lang="zh-TW" altLang="en-US" sz="2400" dirty="0"/>
                </a:p>
              </p:txBody>
            </p:sp>
          </p:grp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D8672056-A421-47DC-A346-206E03065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709" y="1607047"/>
                <a:ext cx="0" cy="861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96C8B56B-63A4-4F76-8B8E-283BCF09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5623" y="3050679"/>
                <a:ext cx="16374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F1AF0E7-C810-4A6D-A512-8E908918111D}"/>
                  </a:ext>
                </a:extLst>
              </p:cNvPr>
              <p:cNvSpPr txBox="1"/>
              <p:nvPr/>
            </p:nvSpPr>
            <p:spPr>
              <a:xfrm>
                <a:off x="5171112" y="1899384"/>
                <a:ext cx="18805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經過系統評估，</a:t>
                </a:r>
                <a:endParaRPr lang="en-US" altLang="zh-TW" dirty="0"/>
              </a:p>
              <a:p>
                <a:r>
                  <a:rPr lang="zh-TW" altLang="en-US" dirty="0"/>
                  <a:t>將結果在</a:t>
                </a:r>
                <a:r>
                  <a:rPr lang="en-US" altLang="zh-TW" dirty="0"/>
                  <a:t>Dashboard</a:t>
                </a:r>
                <a:r>
                  <a:rPr lang="zh-TW" altLang="en-US" dirty="0"/>
                  <a:t>上顯示</a:t>
                </a: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D87D244-09FE-4735-95C7-807689209D30}"/>
                </a:ext>
              </a:extLst>
            </p:cNvPr>
            <p:cNvSpPr txBox="1"/>
            <p:nvPr/>
          </p:nvSpPr>
          <p:spPr>
            <a:xfrm>
              <a:off x="7422155" y="1805971"/>
              <a:ext cx="36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儲存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3F4BF04-09DE-431D-9DEE-876649F69EEC}"/>
                </a:ext>
              </a:extLst>
            </p:cNvPr>
            <p:cNvSpPr txBox="1"/>
            <p:nvPr/>
          </p:nvSpPr>
          <p:spPr>
            <a:xfrm>
              <a:off x="8543480" y="1841704"/>
              <a:ext cx="36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</a:t>
              </a: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86AC51F9-3046-4AC5-BAFF-C833D7F5A198}"/>
                </a:ext>
              </a:extLst>
            </p:cNvPr>
            <p:cNvCxnSpPr>
              <a:cxnSpLocks/>
            </p:cNvCxnSpPr>
            <p:nvPr/>
          </p:nvCxnSpPr>
          <p:spPr>
            <a:xfrm>
              <a:off x="8378149" y="1755761"/>
              <a:ext cx="0" cy="812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0AEA000-1E0D-4DB1-B85E-23B57107EBF0}"/>
              </a:ext>
            </a:extLst>
          </p:cNvPr>
          <p:cNvSpPr txBox="1"/>
          <p:nvPr/>
        </p:nvSpPr>
        <p:spPr>
          <a:xfrm>
            <a:off x="7975126" y="2749245"/>
            <a:ext cx="12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佈置作業</a:t>
            </a:r>
          </a:p>
        </p:txBody>
      </p:sp>
    </p:spTree>
    <p:extLst>
      <p:ext uri="{BB962C8B-B14F-4D97-AF65-F5344CB8AC3E}">
        <p14:creationId xmlns:p14="http://schemas.microsoft.com/office/powerpoint/2010/main" val="10763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D0BEFB-CCB0-4E73-99C1-BED936071BE5}"/>
              </a:ext>
            </a:extLst>
          </p:cNvPr>
          <p:cNvSpPr txBox="1"/>
          <p:nvPr/>
        </p:nvSpPr>
        <p:spPr>
          <a:xfrm>
            <a:off x="6096000" y="3793357"/>
            <a:ext cx="49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自動建置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DCB33C6-78F8-4287-866A-393B4DAECAA4}"/>
              </a:ext>
            </a:extLst>
          </p:cNvPr>
          <p:cNvGrpSpPr/>
          <p:nvPr/>
        </p:nvGrpSpPr>
        <p:grpSpPr>
          <a:xfrm>
            <a:off x="1556246" y="455205"/>
            <a:ext cx="6311317" cy="5472686"/>
            <a:chOff x="1589802" y="404871"/>
            <a:chExt cx="6311317" cy="547268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ADE5DDB-F485-4CC5-93EB-2E6542508132}"/>
                </a:ext>
              </a:extLst>
            </p:cNvPr>
            <p:cNvGrpSpPr/>
            <p:nvPr/>
          </p:nvGrpSpPr>
          <p:grpSpPr>
            <a:xfrm>
              <a:off x="1589802" y="404871"/>
              <a:ext cx="6311317" cy="5472686"/>
              <a:chOff x="2918318" y="472979"/>
              <a:chExt cx="6311317" cy="547268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918F4F3-2772-48B2-90E4-29BAA97E37A0}"/>
                  </a:ext>
                </a:extLst>
              </p:cNvPr>
              <p:cNvGrpSpPr/>
              <p:nvPr/>
            </p:nvGrpSpPr>
            <p:grpSpPr>
              <a:xfrm>
                <a:off x="2918318" y="472979"/>
                <a:ext cx="6311317" cy="5472686"/>
                <a:chOff x="2972502" y="345993"/>
                <a:chExt cx="6311317" cy="5472686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BCCEDD0B-5A7A-47F6-8F98-0866A75906D6}"/>
                    </a:ext>
                  </a:extLst>
                </p:cNvPr>
                <p:cNvGrpSpPr/>
                <p:nvPr/>
              </p:nvGrpSpPr>
              <p:grpSpPr>
                <a:xfrm>
                  <a:off x="3316449" y="345993"/>
                  <a:ext cx="5967370" cy="5472686"/>
                  <a:chOff x="-2676091" y="-1084072"/>
                  <a:chExt cx="5967370" cy="5472686"/>
                </a:xfrm>
              </p:grpSpPr>
              <p:grpSp>
                <p:nvGrpSpPr>
                  <p:cNvPr id="24" name="群組 23">
                    <a:extLst>
                      <a:ext uri="{FF2B5EF4-FFF2-40B4-BE49-F238E27FC236}">
                        <a16:creationId xmlns:a16="http://schemas.microsoft.com/office/drawing/2014/main" id="{88CB62EA-2AB7-4E8A-9A28-502393CDC8EC}"/>
                      </a:ext>
                    </a:extLst>
                  </p:cNvPr>
                  <p:cNvGrpSpPr/>
                  <p:nvPr/>
                </p:nvGrpSpPr>
                <p:grpSpPr>
                  <a:xfrm>
                    <a:off x="1143698" y="-1084072"/>
                    <a:ext cx="2147581" cy="1060953"/>
                    <a:chOff x="4644706" y="-624216"/>
                    <a:chExt cx="2147581" cy="876395"/>
                  </a:xfrm>
                </p:grpSpPr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02E443EB-0010-4514-B697-D38974174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4706" y="-624216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1" name="文字方塊 30">
                      <a:extLst>
                        <a:ext uri="{FF2B5EF4-FFF2-40B4-BE49-F238E27FC236}">
                          <a16:creationId xmlns:a16="http://schemas.microsoft.com/office/drawing/2014/main" id="{C31D357D-C6DB-4BE8-936F-F23C7CE6A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0445" y="-383411"/>
                      <a:ext cx="1627464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Database</a:t>
                      </a:r>
                    </a:p>
                  </p:txBody>
                </p:sp>
              </p:grpSp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383E1A8D-E08A-4769-A221-87517674E529}"/>
                      </a:ext>
                    </a:extLst>
                  </p:cNvPr>
                  <p:cNvGrpSpPr/>
                  <p:nvPr/>
                </p:nvGrpSpPr>
                <p:grpSpPr>
                  <a:xfrm>
                    <a:off x="-2676091" y="3566493"/>
                    <a:ext cx="1459684" cy="822121"/>
                    <a:chOff x="-3302468" y="2998139"/>
                    <a:chExt cx="1459684" cy="822121"/>
                  </a:xfrm>
                </p:grpSpPr>
                <p:sp>
                  <p:nvSpPr>
                    <p:cNvPr id="28" name="橢圓 27">
                      <a:extLst>
                        <a:ext uri="{FF2B5EF4-FFF2-40B4-BE49-F238E27FC236}">
                          <a16:creationId xmlns:a16="http://schemas.microsoft.com/office/drawing/2014/main" id="{41EC4CE7-D868-4926-9FA0-CBEB3D6E8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302468" y="2998139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9" name="文字方塊 28">
                      <a:extLst>
                        <a:ext uri="{FF2B5EF4-FFF2-40B4-BE49-F238E27FC236}">
                          <a16:creationId xmlns:a16="http://schemas.microsoft.com/office/drawing/2014/main" id="{AFE10B13-E482-4F73-9F5C-FF045B1C9B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75966" y="322336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學生</a:t>
                      </a:r>
                    </a:p>
                  </p:txBody>
                </p:sp>
              </p:grpSp>
              <p:cxnSp>
                <p:nvCxnSpPr>
                  <p:cNvPr id="26" name="直線單箭頭接點 25">
                    <a:extLst>
                      <a:ext uri="{FF2B5EF4-FFF2-40B4-BE49-F238E27FC236}">
                        <a16:creationId xmlns:a16="http://schemas.microsoft.com/office/drawing/2014/main" id="{4723DA96-4A0D-4EDB-BB52-36116C074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132516" y="3963588"/>
                    <a:ext cx="2126522" cy="127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10C8AB83-2206-41A6-BF8B-635EF451075E}"/>
                      </a:ext>
                    </a:extLst>
                  </p:cNvPr>
                  <p:cNvSpPr txBox="1"/>
                  <p:nvPr/>
                </p:nvSpPr>
                <p:spPr>
                  <a:xfrm>
                    <a:off x="-2571603" y="2314141"/>
                    <a:ext cx="515324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下載題目</a:t>
                    </a:r>
                  </a:p>
                </p:txBody>
              </p:sp>
            </p:grpSp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CC8023F8-7890-4B84-801A-57F54F9A0B0B}"/>
                    </a:ext>
                  </a:extLst>
                </p:cNvPr>
                <p:cNvGrpSpPr/>
                <p:nvPr/>
              </p:nvGrpSpPr>
              <p:grpSpPr>
                <a:xfrm>
                  <a:off x="2972502" y="452221"/>
                  <a:ext cx="5174857" cy="4304182"/>
                  <a:chOff x="2908179" y="917447"/>
                  <a:chExt cx="5174857" cy="4304182"/>
                </a:xfrm>
              </p:grpSpPr>
              <p:grpSp>
                <p:nvGrpSpPr>
                  <p:cNvPr id="17" name="群組 16">
                    <a:extLst>
                      <a:ext uri="{FF2B5EF4-FFF2-40B4-BE49-F238E27FC236}">
                        <a16:creationId xmlns:a16="http://schemas.microsoft.com/office/drawing/2014/main" id="{84268645-CE0F-4EFD-9F65-AC286AE1D201}"/>
                      </a:ext>
                    </a:extLst>
                  </p:cNvPr>
                  <p:cNvGrpSpPr/>
                  <p:nvPr/>
                </p:nvGrpSpPr>
                <p:grpSpPr>
                  <a:xfrm>
                    <a:off x="2908179" y="3070499"/>
                    <a:ext cx="2147581" cy="1060953"/>
                    <a:chOff x="4706224" y="1101318"/>
                    <a:chExt cx="2147581" cy="876395"/>
                  </a:xfrm>
                </p:grpSpPr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E857CAD5-6D07-4780-9468-44CA4335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224" y="1101318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3D2F02FB-CAB8-4889-97DB-9B2B931F93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6282" y="1308683"/>
                      <a:ext cx="162746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Dashboard</a:t>
                      </a:r>
                      <a:endParaRPr lang="zh-TW" altLang="en-US" sz="2400" dirty="0"/>
                    </a:p>
                  </p:txBody>
                </p:sp>
              </p:grpSp>
              <p:grpSp>
                <p:nvGrpSpPr>
                  <p:cNvPr id="18" name="群組 17">
                    <a:extLst>
                      <a:ext uri="{FF2B5EF4-FFF2-40B4-BE49-F238E27FC236}">
                        <a16:creationId xmlns:a16="http://schemas.microsoft.com/office/drawing/2014/main" id="{3A335B31-4198-4EE7-8B04-CB7DDD8C09E6}"/>
                      </a:ext>
                    </a:extLst>
                  </p:cNvPr>
                  <p:cNvGrpSpPr/>
                  <p:nvPr/>
                </p:nvGrpSpPr>
                <p:grpSpPr>
                  <a:xfrm>
                    <a:off x="3252126" y="917447"/>
                    <a:ext cx="1459684" cy="822121"/>
                    <a:chOff x="922788" y="-1044778"/>
                    <a:chExt cx="1459684" cy="822121"/>
                  </a:xfrm>
                </p:grpSpPr>
                <p:sp>
                  <p:nvSpPr>
                    <p:cNvPr id="20" name="橢圓 19">
                      <a:extLst>
                        <a:ext uri="{FF2B5EF4-FFF2-40B4-BE49-F238E27FC236}">
                          <a16:creationId xmlns:a16="http://schemas.microsoft.com/office/drawing/2014/main" id="{B8AB5625-6787-463C-84B4-EF16EC914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788" y="-1044778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1" name="文字方塊 20">
                      <a:extLst>
                        <a:ext uri="{FF2B5EF4-FFF2-40B4-BE49-F238E27FC236}">
                          <a16:creationId xmlns:a16="http://schemas.microsoft.com/office/drawing/2014/main" id="{77D19A94-CF10-447C-901B-A7FD3E3EC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9289" y="-80335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老師</a:t>
                      </a:r>
                    </a:p>
                  </p:txBody>
                </p:sp>
              </p:grpSp>
              <p:cxnSp>
                <p:nvCxnSpPr>
                  <p:cNvPr id="19" name="直線單箭頭接點 18">
                    <a:extLst>
                      <a:ext uri="{FF2B5EF4-FFF2-40B4-BE49-F238E27FC236}">
                        <a16:creationId xmlns:a16="http://schemas.microsoft.com/office/drawing/2014/main" id="{179464C7-CA79-426E-A3BA-2D125B228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83036" y="4277443"/>
                    <a:ext cx="0" cy="9441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id="{49E53EEB-6ABC-4545-B89D-5EC8CCA30CE3}"/>
                    </a:ext>
                  </a:extLst>
                </p:cNvPr>
                <p:cNvGrpSpPr/>
                <p:nvPr/>
              </p:nvGrpSpPr>
              <p:grpSpPr>
                <a:xfrm>
                  <a:off x="7136238" y="2649695"/>
                  <a:ext cx="2147581" cy="1060953"/>
                  <a:chOff x="6811855" y="3514431"/>
                  <a:chExt cx="2147581" cy="1060953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1982D76C-33FD-456F-9BB2-C81A93CD8558}"/>
                      </a:ext>
                    </a:extLst>
                  </p:cNvPr>
                  <p:cNvSpPr/>
                  <p:nvPr/>
                </p:nvSpPr>
                <p:spPr>
                  <a:xfrm>
                    <a:off x="6811855" y="3514431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C5D2704-735F-4BC1-855F-887A679F1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150979" y="3750119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server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12" name="直線單箭頭接點 11">
                  <a:extLst>
                    <a:ext uri="{FF2B5EF4-FFF2-40B4-BE49-F238E27FC236}">
                      <a16:creationId xmlns:a16="http://schemas.microsoft.com/office/drawing/2014/main" id="{5D56C964-703D-4407-8969-3FE27F487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5080" y="1604012"/>
                  <a:ext cx="0" cy="86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F40201E2-62D5-4854-94E7-F49F4F394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71113" y="3059068"/>
                  <a:ext cx="18154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EE053AB3-5BE5-4F44-8250-74016455DF34}"/>
                    </a:ext>
                  </a:extLst>
                </p:cNvPr>
                <p:cNvSpPr txBox="1"/>
                <p:nvPr/>
              </p:nvSpPr>
              <p:spPr>
                <a:xfrm>
                  <a:off x="5211745" y="1863651"/>
                  <a:ext cx="18805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將該題結果和報告在</a:t>
                  </a:r>
                  <a:r>
                    <a:rPr lang="en-US" altLang="zh-TW" dirty="0"/>
                    <a:t>Dashboard</a:t>
                  </a:r>
                  <a:r>
                    <a:rPr lang="zh-TW" altLang="en-US" dirty="0"/>
                    <a:t>上顯示</a:t>
                  </a:r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FF168A2-D7C7-4B16-9327-6F3486C3E5E3}"/>
                  </a:ext>
                </a:extLst>
              </p:cNvPr>
              <p:cNvSpPr txBox="1"/>
              <p:nvPr/>
            </p:nvSpPr>
            <p:spPr>
              <a:xfrm>
                <a:off x="7422155" y="1805971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儲存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A307D1-D032-405B-80FE-12C7307E4171}"/>
                  </a:ext>
                </a:extLst>
              </p:cNvPr>
              <p:cNvSpPr txBox="1"/>
              <p:nvPr/>
            </p:nvSpPr>
            <p:spPr>
              <a:xfrm>
                <a:off x="8543480" y="1841704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提取</a:t>
                </a:r>
              </a:p>
            </p:txBody>
          </p: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2516F1D2-1ADE-46B0-8C27-4BC9807A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149" y="1730998"/>
                <a:ext cx="0" cy="836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F5DB966-5DCA-4A26-9AEB-10C72D31EA4D}"/>
                </a:ext>
              </a:extLst>
            </p:cNvPr>
            <p:cNvCxnSpPr>
              <a:cxnSpLocks/>
            </p:cNvCxnSpPr>
            <p:nvPr/>
          </p:nvCxnSpPr>
          <p:spPr>
            <a:xfrm>
              <a:off x="2644272" y="3871095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1102F8E-E19D-40C3-B046-9D46CFB69F8D}"/>
                </a:ext>
              </a:extLst>
            </p:cNvPr>
            <p:cNvCxnSpPr>
              <a:cxnSpLocks/>
            </p:cNvCxnSpPr>
            <p:nvPr/>
          </p:nvCxnSpPr>
          <p:spPr>
            <a:xfrm>
              <a:off x="2438511" y="1453744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6AF649B-62AC-4DB7-9E56-C8E40F973258}"/>
                </a:ext>
              </a:extLst>
            </p:cNvPr>
            <p:cNvSpPr txBox="1"/>
            <p:nvPr/>
          </p:nvSpPr>
          <p:spPr>
            <a:xfrm>
              <a:off x="1849860" y="1489788"/>
              <a:ext cx="515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出題目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049C328A-8EBA-4C95-9E4E-D835A3CA1949}"/>
                </a:ext>
              </a:extLst>
            </p:cNvPr>
            <p:cNvSpPr txBox="1"/>
            <p:nvPr/>
          </p:nvSpPr>
          <p:spPr>
            <a:xfrm>
              <a:off x="3877427" y="5508225"/>
              <a:ext cx="163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用</a:t>
              </a:r>
              <a:r>
                <a:rPr lang="en-US" altLang="zh-TW" dirty="0"/>
                <a:t>git</a:t>
              </a:r>
              <a:r>
                <a:rPr lang="zh-TW" altLang="en-US" dirty="0"/>
                <a:t>提交作業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2961DF-71A9-4A7D-86E3-9A83B6BF407F}"/>
              </a:ext>
            </a:extLst>
          </p:cNvPr>
          <p:cNvSpPr/>
          <p:nvPr/>
        </p:nvSpPr>
        <p:spPr>
          <a:xfrm>
            <a:off x="5725577" y="4985182"/>
            <a:ext cx="2147581" cy="106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BA439B-82A1-4599-B8FA-E62230E73342}"/>
              </a:ext>
            </a:extLst>
          </p:cNvPr>
          <p:cNvSpPr txBox="1"/>
          <p:nvPr/>
        </p:nvSpPr>
        <p:spPr>
          <a:xfrm>
            <a:off x="5806832" y="5244005"/>
            <a:ext cx="16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GitLab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4395F31-9E3D-4F3B-BD6F-15B01ADBFBD0}"/>
              </a:ext>
            </a:extLst>
          </p:cNvPr>
          <p:cNvSpPr txBox="1"/>
          <p:nvPr/>
        </p:nvSpPr>
        <p:spPr>
          <a:xfrm>
            <a:off x="8150732" y="2626318"/>
            <a:ext cx="3272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架設</a:t>
            </a:r>
            <a:r>
              <a:rPr lang="en-US" altLang="zh-TW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Jenkins</a:t>
            </a:r>
            <a:r>
              <a:rPr lang="zh-TW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TW" altLang="en-US" dirty="0">
                <a:solidFill>
                  <a:srgbClr val="595959"/>
                </a:solidFill>
                <a:latin typeface="Arial" panose="020B0604020202020204" pitchFamily="34" charset="0"/>
              </a:rPr>
              <a:t>包含</a:t>
            </a:r>
            <a:r>
              <a:rPr lang="en-US" altLang="zh-TW" dirty="0">
                <a:solidFill>
                  <a:srgbClr val="595959"/>
                </a:solidFill>
                <a:latin typeface="Arial" panose="020B0604020202020204" pitchFamily="34" charset="0"/>
              </a:rPr>
              <a:t>sonarcube</a:t>
            </a:r>
            <a:r>
              <a:rPr lang="zh-TW" altLang="en-US" dirty="0">
                <a:solidFill>
                  <a:srgbClr val="595959"/>
                </a:solidFill>
                <a:latin typeface="Arial" panose="020B0604020202020204" pitchFamily="34" charset="0"/>
              </a:rPr>
              <a:t>、單元測試，系統會評斷程式碼的對錯、安全性、可維護性後，提出修改程式碼的建議並產生一份報告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9CDAD89-7691-441F-916E-5441C4AECBD7}"/>
              </a:ext>
            </a:extLst>
          </p:cNvPr>
          <p:cNvCxnSpPr>
            <a:cxnSpLocks/>
          </p:cNvCxnSpPr>
          <p:nvPr/>
        </p:nvCxnSpPr>
        <p:spPr>
          <a:xfrm flipV="1">
            <a:off x="2839755" y="1525439"/>
            <a:ext cx="0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91F0FD8-2A6A-4544-AB99-DB3DA9C41805}"/>
              </a:ext>
            </a:extLst>
          </p:cNvPr>
          <p:cNvSpPr txBox="1"/>
          <p:nvPr/>
        </p:nvSpPr>
        <p:spPr>
          <a:xfrm>
            <a:off x="3034875" y="1516158"/>
            <a:ext cx="6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觀看學生做題狀況</a:t>
            </a:r>
          </a:p>
        </p:txBody>
      </p:sp>
    </p:spTree>
    <p:extLst>
      <p:ext uri="{BB962C8B-B14F-4D97-AF65-F5344CB8AC3E}">
        <p14:creationId xmlns:p14="http://schemas.microsoft.com/office/powerpoint/2010/main" val="22204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B4945-7A7E-4054-968A-E7D9632C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C76D6-1D11-4073-BBBA-B25CFE7C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496C46-54F1-4475-9650-225015B4B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9" t="22475" r="7296" b="9966"/>
          <a:stretch/>
        </p:blipFill>
        <p:spPr bwMode="auto">
          <a:xfrm>
            <a:off x="2001144" y="1027905"/>
            <a:ext cx="8238219" cy="45785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37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830E5-5195-49E4-B4DA-05A9741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B77DF-3975-46B5-AE39-43359EDD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2A751-CD9B-4285-9CAD-034D078F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4" y="935181"/>
            <a:ext cx="76581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6C0EFC-60A6-4805-ADC9-4FBF193B5759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52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61A1D-057C-4D5D-BB95-57E1D108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96ED9-DB61-48B1-8D09-BDAA4A95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E9CE3A-AFE1-410D-9B86-1C990E73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916" y="1038225"/>
            <a:ext cx="93535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6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B3456-9A3B-437D-B0ED-B310C12F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0205E-1984-4F53-A299-D631F470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F85F68-7BE6-4638-AE72-F3D625CBF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" t="25424" r="-75" b="13463"/>
          <a:stretch/>
        </p:blipFill>
        <p:spPr>
          <a:xfrm>
            <a:off x="-221197" y="1079645"/>
            <a:ext cx="12413197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116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信緯 巫</dc:creator>
  <cp:lastModifiedBy>冠銘 賴</cp:lastModifiedBy>
  <cp:revision>12</cp:revision>
  <dcterms:created xsi:type="dcterms:W3CDTF">2022-01-26T09:50:34Z</dcterms:created>
  <dcterms:modified xsi:type="dcterms:W3CDTF">2022-01-29T09:28:53Z</dcterms:modified>
</cp:coreProperties>
</file>