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9" r:id="rId9"/>
    <p:sldId id="266" r:id="rId10"/>
    <p:sldId id="267" r:id="rId11"/>
    <p:sldId id="272" r:id="rId12"/>
    <p:sldId id="273" r:id="rId13"/>
    <p:sldId id="268" r:id="rId14"/>
    <p:sldId id="271" r:id="rId15"/>
    <p:sldId id="270" r:id="rId16"/>
    <p:sldId id="264" r:id="rId17"/>
    <p:sldId id="265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4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5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907B17-3A31-44C4-B52B-B126823788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BDCD7-069C-4C70-BD89-56AE38A9D4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Scalable Address Spaces Using RCU Balanced Trees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Austin T. Clements M. </a:t>
            </a:r>
            <a:r>
              <a:rPr lang="en-US" altLang="zh-CN" dirty="0" err="1"/>
              <a:t>Frans</a:t>
            </a:r>
            <a:r>
              <a:rPr lang="en-US" altLang="zh-CN" dirty="0"/>
              <a:t> </a:t>
            </a:r>
            <a:r>
              <a:rPr lang="en-US" altLang="zh-CN" dirty="0" err="1"/>
              <a:t>Kaashoek</a:t>
            </a:r>
            <a:r>
              <a:rPr lang="en-US" altLang="zh-CN" dirty="0"/>
              <a:t> </a:t>
            </a:r>
            <a:r>
              <a:rPr lang="en-US" altLang="zh-CN" dirty="0" err="1"/>
              <a:t>Nickolai</a:t>
            </a:r>
            <a:r>
              <a:rPr lang="en-US" altLang="zh-CN" dirty="0"/>
              <a:t> </a:t>
            </a:r>
            <a:r>
              <a:rPr lang="en-US" altLang="zh-CN" dirty="0" err="1" smtClean="0"/>
              <a:t>Zeldovich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0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81" y="154094"/>
            <a:ext cx="77247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2" y="481742"/>
            <a:ext cx="6012155" cy="4430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52" y="665359"/>
            <a:ext cx="5724293" cy="41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967" y="546410"/>
            <a:ext cx="6791092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693" y="173580"/>
            <a:ext cx="7120945" cy="58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17" y="0"/>
            <a:ext cx="83915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1" y="148719"/>
            <a:ext cx="11425598" cy="48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Evaluate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Tmplement</a:t>
            </a:r>
            <a:r>
              <a:rPr lang="en-US" altLang="zh-CN" dirty="0" smtClean="0"/>
              <a:t> </a:t>
            </a:r>
            <a:r>
              <a:rPr lang="en-US" altLang="zh-CN" dirty="0"/>
              <a:t>our </a:t>
            </a:r>
            <a:r>
              <a:rPr lang="en-US" altLang="zh-CN" dirty="0" smtClean="0"/>
              <a:t>concurrent address </a:t>
            </a:r>
            <a:r>
              <a:rPr lang="en-US" altLang="zh-CN" dirty="0"/>
              <a:t>space design in Linux 2.6.37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Leverages the BONSAI </a:t>
            </a:r>
            <a:r>
              <a:rPr lang="en-US" altLang="zh-CN" dirty="0"/>
              <a:t>tree to apply RCU pervasively to both page table and </a:t>
            </a:r>
            <a:r>
              <a:rPr lang="en-US" altLang="zh-CN" dirty="0" smtClean="0"/>
              <a:t>tree operations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Performance improvements </a:t>
            </a:r>
            <a:r>
              <a:rPr lang="en-US" altLang="zh-CN" dirty="0"/>
              <a:t>on 80 cores ranging from 1.7 to 3.4 for an </a:t>
            </a:r>
            <a:r>
              <a:rPr lang="en-US" altLang="zh-CN" dirty="0" smtClean="0"/>
              <a:t>implementation of </a:t>
            </a:r>
            <a:r>
              <a:rPr lang="en-US" altLang="zh-CN" dirty="0"/>
              <a:t>this design in the Linux 2.6.37 kernel.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5796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 </a:t>
            </a:r>
            <a:r>
              <a:rPr lang="en-US" altLang="zh-CN" dirty="0"/>
              <a:t>novel design for an RCU-compatible </a:t>
            </a:r>
            <a:r>
              <a:rPr lang="en-US" altLang="zh-CN" dirty="0" smtClean="0"/>
              <a:t>balanced tree </a:t>
            </a:r>
            <a:r>
              <a:rPr lang="en-US" altLang="zh-CN" dirty="0"/>
              <a:t>(BONSAI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 </a:t>
            </a:r>
            <a:r>
              <a:rPr lang="en-US" altLang="zh-CN" dirty="0"/>
              <a:t>new address space design that uses </a:t>
            </a:r>
            <a:r>
              <a:rPr lang="en-US" altLang="zh-CN" dirty="0" smtClean="0"/>
              <a:t>BONSAI to </a:t>
            </a:r>
            <a:r>
              <a:rPr lang="en-US" altLang="zh-CN" dirty="0"/>
              <a:t>achieve highly-scalable page fault handling, an </a:t>
            </a:r>
            <a:r>
              <a:rPr lang="en-US" altLang="zh-CN" dirty="0" smtClean="0"/>
              <a:t>implementation of </a:t>
            </a:r>
            <a:r>
              <a:rPr lang="en-US" altLang="zh-CN" dirty="0"/>
              <a:t>that design in </a:t>
            </a:r>
            <a:r>
              <a:rPr lang="en-US" altLang="zh-CN" dirty="0" smtClean="0"/>
              <a:t>Linux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an </a:t>
            </a:r>
            <a:r>
              <a:rPr lang="en-US" altLang="zh-CN" dirty="0"/>
              <a:t>experimental evaluation using </a:t>
            </a:r>
            <a:r>
              <a:rPr lang="en-US" altLang="zh-CN" dirty="0" smtClean="0"/>
              <a:t>applications and </a:t>
            </a:r>
            <a:r>
              <a:rPr lang="en-US" altLang="zh-CN" dirty="0" err="1"/>
              <a:t>microbenchmarks</a:t>
            </a:r>
            <a:r>
              <a:rPr lang="en-US" altLang="zh-CN" dirty="0"/>
              <a:t> on an 80 core machine.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1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800" dirty="0" smtClean="0"/>
              <a:t>END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930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</a:t>
            </a:r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</a:t>
            </a:r>
            <a:r>
              <a:rPr lang="en-US" altLang="zh-CN" dirty="0"/>
              <a:t>mapping regions </a:t>
            </a:r>
            <a:endParaRPr lang="en-US" altLang="zh-CN" dirty="0" smtClean="0"/>
          </a:p>
          <a:p>
            <a:r>
              <a:rPr lang="en-US" altLang="zh-CN" dirty="0" smtClean="0"/>
              <a:t>page table tree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722157"/>
            <a:ext cx="76009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</a:t>
            </a:r>
            <a:r>
              <a:rPr lang="en-US" altLang="zh-CN" dirty="0"/>
              <a:t>address space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mmap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system calls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munmap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system </a:t>
            </a:r>
            <a:r>
              <a:rPr lang="en-US" altLang="zh-CN" sz="2400" dirty="0" smtClean="0"/>
              <a:t>calls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page faults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8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single read/write lock per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serializes page </a:t>
            </a:r>
            <a:r>
              <a:rPr lang="en-US" altLang="zh-CN" sz="2800" dirty="0" smtClean="0"/>
              <a:t>faults and </a:t>
            </a:r>
            <a:r>
              <a:rPr lang="en-US" altLang="zh-CN" sz="2800" dirty="0"/>
              <a:t>memory mapping operations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12" y="2462977"/>
            <a:ext cx="6858000" cy="37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 </a:t>
            </a:r>
            <a:r>
              <a:rPr lang="en-US" altLang="zh-CN" dirty="0"/>
              <a:t>page faults scale to large numbers of cores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35666"/>
            <a:ext cx="10058400" cy="4023360"/>
          </a:xfrm>
        </p:spPr>
        <p:txBody>
          <a:bodyPr/>
          <a:lstStyle/>
          <a:p>
            <a:r>
              <a:rPr lang="en-US" altLang="zh-CN" sz="2800" dirty="0" smtClean="0"/>
              <a:t>Addressing </a:t>
            </a:r>
            <a:r>
              <a:rPr lang="en-US" altLang="zh-CN" sz="2800" dirty="0"/>
              <a:t>two basic forms of </a:t>
            </a:r>
            <a:r>
              <a:rPr lang="en-US" altLang="zh-CN" sz="2800" dirty="0" smtClean="0"/>
              <a:t>serialization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allow soft page faults to run concurrently with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munmap</a:t>
            </a:r>
            <a:r>
              <a:rPr lang="en-US" altLang="zh-CN" dirty="0" smtClean="0"/>
              <a:t> </a:t>
            </a:r>
            <a:r>
              <a:rPr lang="en-US" altLang="zh-CN" dirty="0"/>
              <a:t>operations to eliminate </a:t>
            </a:r>
            <a:r>
              <a:rPr lang="en-US" altLang="zh-CN" dirty="0" smtClean="0"/>
              <a:t> serialization </a:t>
            </a:r>
            <a:r>
              <a:rPr lang="en-US" altLang="zh-CN" dirty="0"/>
              <a:t>on the </a:t>
            </a:r>
            <a:r>
              <a:rPr lang="en-US" altLang="zh-CN" dirty="0" smtClean="0"/>
              <a:t>per-process read/write </a:t>
            </a:r>
            <a:r>
              <a:rPr lang="en-US" altLang="zh-CN" dirty="0"/>
              <a:t>lock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make page faults run </a:t>
            </a:r>
            <a:r>
              <a:rPr lang="en-US" altLang="zh-CN" dirty="0" smtClean="0"/>
              <a:t>without modifying </a:t>
            </a:r>
            <a:r>
              <a:rPr lang="en-US" altLang="zh-CN" dirty="0"/>
              <a:t>shared cache lines to eliminate serialization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ew </a:t>
            </a:r>
            <a:r>
              <a:rPr lang="en-US" altLang="zh-CN" dirty="0"/>
              <a:t>concurrent </a:t>
            </a:r>
            <a:r>
              <a:rPr lang="en-US" altLang="zh-CN" dirty="0" smtClean="0"/>
              <a:t>address space </a:t>
            </a: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2694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Applying </a:t>
            </a:r>
            <a:r>
              <a:rPr lang="en-US" altLang="zh-CN" dirty="0"/>
              <a:t>read-copy-update (</a:t>
            </a:r>
            <a:r>
              <a:rPr lang="en-US" altLang="zh-CN" dirty="0" smtClean="0"/>
              <a:t>RCU) to </a:t>
            </a:r>
            <a:r>
              <a:rPr lang="en-US" altLang="zh-CN" dirty="0"/>
              <a:t>the VM system </a:t>
            </a:r>
            <a:r>
              <a:rPr lang="en-US" altLang="zh-CN" dirty="0" smtClean="0"/>
              <a:t> by introducing </a:t>
            </a:r>
            <a:r>
              <a:rPr lang="en-US" altLang="zh-CN" dirty="0"/>
              <a:t>the BONSAI </a:t>
            </a:r>
            <a:r>
              <a:rPr lang="en-US" altLang="zh-CN" dirty="0" smtClean="0"/>
              <a:t>tree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An </a:t>
            </a:r>
            <a:r>
              <a:rPr lang="en-US" altLang="zh-CN" dirty="0"/>
              <a:t>RCU-based concurrent </a:t>
            </a:r>
            <a:r>
              <a:rPr lang="en-US" altLang="zh-CN" dirty="0" smtClean="0"/>
              <a:t>balanced tree </a:t>
            </a:r>
            <a:r>
              <a:rPr lang="en-US" altLang="zh-CN" dirty="0"/>
              <a:t>used as part of the design.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3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404" y="1091774"/>
            <a:ext cx="7639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00" y="663381"/>
            <a:ext cx="7629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286603"/>
            <a:ext cx="7425898" cy="53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225</Words>
  <Application>Microsoft Office PowerPoint</Application>
  <PresentationFormat>宽屏</PresentationFormat>
  <Paragraphs>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Calibri</vt:lpstr>
      <vt:lpstr>Calibri Light</vt:lpstr>
      <vt:lpstr>Wingdings</vt:lpstr>
      <vt:lpstr>回顾</vt:lpstr>
      <vt:lpstr>Scalable Address Spaces Using RCU Balanced Trees</vt:lpstr>
      <vt:lpstr>Address space</vt:lpstr>
      <vt:lpstr>Three address space operations</vt:lpstr>
      <vt:lpstr>A single read/write lock per process</vt:lpstr>
      <vt:lpstr>Make page faults scale to large numbers of cores</vt:lpstr>
      <vt:lpstr>New concurrent address space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Evaluate  </vt:lpstr>
      <vt:lpstr>Contribution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kevin</cp:lastModifiedBy>
  <cp:revision>7</cp:revision>
  <dcterms:created xsi:type="dcterms:W3CDTF">2016-06-07T14:17:29Z</dcterms:created>
  <dcterms:modified xsi:type="dcterms:W3CDTF">2016-06-07T15:42:59Z</dcterms:modified>
</cp:coreProperties>
</file>