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8" r:id="rId10"/>
    <p:sldId id="269" r:id="rId11"/>
    <p:sldId id="270" r:id="rId12"/>
    <p:sldId id="271" r:id="rId13"/>
    <p:sldId id="272" r:id="rId14"/>
    <p:sldId id="266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3D13-579D-4FB1-9CBB-DE8C85C8BEAB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6362-F38B-4FB0-AB3A-D738051FEA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8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3D13-579D-4FB1-9CBB-DE8C85C8BEAB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6362-F38B-4FB0-AB3A-D738051FE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9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3D13-579D-4FB1-9CBB-DE8C85C8BEAB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6362-F38B-4FB0-AB3A-D738051FE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48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3D13-579D-4FB1-9CBB-DE8C85C8BEAB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6362-F38B-4FB0-AB3A-D738051FE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4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3D13-579D-4FB1-9CBB-DE8C85C8BEAB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6362-F38B-4FB0-AB3A-D738051FEA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6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3D13-579D-4FB1-9CBB-DE8C85C8BEAB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6362-F38B-4FB0-AB3A-D738051FE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58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3D13-579D-4FB1-9CBB-DE8C85C8BEAB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6362-F38B-4FB0-AB3A-D738051FE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89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3D13-579D-4FB1-9CBB-DE8C85C8BEAB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6362-F38B-4FB0-AB3A-D738051FE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3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3D13-579D-4FB1-9CBB-DE8C85C8BEAB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6362-F38B-4FB0-AB3A-D738051FE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1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EF3D13-579D-4FB1-9CBB-DE8C85C8BEAB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866362-F38B-4FB0-AB3A-D738051FE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60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3D13-579D-4FB1-9CBB-DE8C85C8BEAB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6362-F38B-4FB0-AB3A-D738051FE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1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EF3D13-579D-4FB1-9CBB-DE8C85C8BEAB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866362-F38B-4FB0-AB3A-D738051FEA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1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140365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KLEE: Unassisted and Automatic Generation of High-Coverage Tests for Complex Systems Programs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Cristian </a:t>
            </a:r>
            <a:r>
              <a:rPr lang="en-US" altLang="zh-CN" sz="2000" dirty="0" err="1"/>
              <a:t>Cadar</a:t>
            </a:r>
            <a:r>
              <a:rPr lang="en-US" altLang="zh-CN" sz="2000" dirty="0"/>
              <a:t>, Daniel Dunbar, Dawson </a:t>
            </a:r>
            <a:r>
              <a:rPr lang="en-US" altLang="zh-CN" sz="2000" dirty="0" err="1"/>
              <a:t>Engler</a:t>
            </a:r>
            <a:r>
              <a:rPr lang="en-US" altLang="zh-CN" sz="2000" dirty="0"/>
              <a:t> Stanford University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39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30" y="286603"/>
            <a:ext cx="8801100" cy="54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63" y="89208"/>
            <a:ext cx="8791575" cy="53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9" y="787079"/>
            <a:ext cx="12072251" cy="430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839760"/>
            <a:ext cx="9222059" cy="422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6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Present a </a:t>
            </a:r>
            <a:r>
              <a:rPr lang="en-US" altLang="zh-CN" dirty="0"/>
              <a:t>new symbolic execution tool, </a:t>
            </a:r>
            <a:r>
              <a:rPr lang="en-US" altLang="zh-CN" dirty="0" smtClean="0"/>
              <a:t>KLEE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KLEE’s </a:t>
            </a:r>
            <a:r>
              <a:rPr lang="en-US" altLang="zh-CN" dirty="0" smtClean="0"/>
              <a:t>automatically-generated tests </a:t>
            </a:r>
            <a:r>
              <a:rPr lang="en-US" altLang="zh-CN" dirty="0"/>
              <a:t>get high coverage on a diverse set of real, </a:t>
            </a:r>
            <a:r>
              <a:rPr lang="en-US" altLang="zh-CN" dirty="0" err="1" smtClean="0"/>
              <a:t>complicated,and</a:t>
            </a:r>
            <a:r>
              <a:rPr lang="en-US" altLang="zh-CN" dirty="0" smtClean="0"/>
              <a:t> </a:t>
            </a:r>
            <a:r>
              <a:rPr lang="en-US" altLang="zh-CN" dirty="0"/>
              <a:t>environmentally-intensive programs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2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0012" y="3128124"/>
            <a:ext cx="10058400" cy="4023360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 smtClean="0"/>
              <a:t>End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6898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32523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Functional correctness bugs</a:t>
            </a:r>
            <a:r>
              <a:rPr lang="en-US" altLang="zh-CN" dirty="0"/>
              <a:t>, are difficult to find without executing a piece </a:t>
            </a:r>
            <a:r>
              <a:rPr lang="en-US" altLang="zh-CN" dirty="0" smtClean="0"/>
              <a:t>of code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The </a:t>
            </a:r>
            <a:r>
              <a:rPr lang="en-US" altLang="zh-CN" dirty="0"/>
              <a:t>difficulty and poor performance of random and </a:t>
            </a:r>
            <a:r>
              <a:rPr lang="en-US" altLang="zh-CN" dirty="0" smtClean="0"/>
              <a:t>manual approaches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4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Symbolic </a:t>
            </a:r>
            <a:r>
              <a:rPr lang="en-US" altLang="zh-CN" i="1" dirty="0"/>
              <a:t>execution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399627" cy="4023360"/>
          </a:xfrm>
        </p:spPr>
        <p:txBody>
          <a:bodyPr/>
          <a:lstStyle/>
          <a:p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Whether </a:t>
            </a:r>
            <a:r>
              <a:rPr lang="en-US" altLang="zh-CN" dirty="0"/>
              <a:t>the approach has </a:t>
            </a:r>
            <a:r>
              <a:rPr lang="en-US" altLang="zh-CN" dirty="0" smtClean="0"/>
              <a:t>any hope </a:t>
            </a:r>
            <a:r>
              <a:rPr lang="en-US" altLang="zh-CN" dirty="0"/>
              <a:t>of consistently achieving high coverage on real </a:t>
            </a:r>
            <a:r>
              <a:rPr lang="en-US" altLang="zh-CN" dirty="0" smtClean="0"/>
              <a:t>applications?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Two </a:t>
            </a:r>
            <a:r>
              <a:rPr lang="en-US" altLang="zh-CN" dirty="0"/>
              <a:t>common concerns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(1) the </a:t>
            </a:r>
            <a:r>
              <a:rPr lang="en-US" altLang="zh-CN" dirty="0" smtClean="0"/>
              <a:t>exponential number </a:t>
            </a:r>
            <a:r>
              <a:rPr lang="en-US" altLang="zh-CN" dirty="0"/>
              <a:t>of paths through </a:t>
            </a:r>
            <a:r>
              <a:rPr lang="en-US" altLang="zh-CN" dirty="0" smtClean="0"/>
              <a:t>code</a:t>
            </a:r>
          </a:p>
          <a:p>
            <a:r>
              <a:rPr lang="en-US" altLang="zh-CN" dirty="0" smtClean="0"/>
              <a:t> (</a:t>
            </a:r>
            <a:r>
              <a:rPr lang="en-US" altLang="zh-CN" dirty="0"/>
              <a:t>2) the </a:t>
            </a:r>
            <a:r>
              <a:rPr lang="en-US" altLang="zh-CN" dirty="0" smtClean="0"/>
              <a:t>challenges in </a:t>
            </a:r>
            <a:r>
              <a:rPr lang="en-US" altLang="zh-CN" dirty="0"/>
              <a:t>handling code that interacts with its surrounding environment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5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</a:t>
            </a:r>
            <a:r>
              <a:rPr lang="en-US" altLang="zh-CN" dirty="0"/>
              <a:t>KLEE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13363"/>
            <a:ext cx="10058400" cy="4023360"/>
          </a:xfrm>
        </p:spPr>
        <p:txBody>
          <a:bodyPr/>
          <a:lstStyle/>
          <a:p>
            <a:r>
              <a:rPr lang="en-US" altLang="zh-CN" dirty="0" smtClean="0"/>
              <a:t>Two </a:t>
            </a:r>
            <a:r>
              <a:rPr lang="en-US" altLang="zh-CN" dirty="0"/>
              <a:t>problems common to the programs </a:t>
            </a:r>
            <a:r>
              <a:rPr lang="en-US" altLang="zh-CN" dirty="0" smtClean="0"/>
              <a:t>we check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Complexity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Environmental </a:t>
            </a:r>
            <a:r>
              <a:rPr lang="en-US" altLang="zh-CN" dirty="0"/>
              <a:t>Dependencies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2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KLEE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Basic </a:t>
            </a:r>
            <a:r>
              <a:rPr lang="en-US" altLang="zh-CN" dirty="0" smtClean="0"/>
              <a:t>architecture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Compact state </a:t>
            </a:r>
            <a:r>
              <a:rPr lang="en-US" altLang="zh-CN" dirty="0" smtClean="0"/>
              <a:t>representation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Query </a:t>
            </a:r>
            <a:r>
              <a:rPr lang="en-US" altLang="zh-CN" dirty="0" smtClean="0"/>
              <a:t>optimization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State scheduling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0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697" y="286603"/>
            <a:ext cx="5514195" cy="505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Evaluation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185" y="1737361"/>
            <a:ext cx="6924903" cy="431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810" y="735119"/>
            <a:ext cx="89344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546410"/>
            <a:ext cx="8991600" cy="56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1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148</Words>
  <Application>Microsoft Office PowerPoint</Application>
  <PresentationFormat>宽屏</PresentationFormat>
  <Paragraphs>25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Calibri</vt:lpstr>
      <vt:lpstr>Calibri Light</vt:lpstr>
      <vt:lpstr>Wingdings</vt:lpstr>
      <vt:lpstr>回顾</vt:lpstr>
      <vt:lpstr>KLEE: Unassisted and Automatic Generation of High-Coverage Tests for Complex Systems Programs</vt:lpstr>
      <vt:lpstr>Problem</vt:lpstr>
      <vt:lpstr>Symbolic execution</vt:lpstr>
      <vt:lpstr>How KLEE works</vt:lpstr>
      <vt:lpstr>The KLEE Architecture</vt:lpstr>
      <vt:lpstr>PowerPoint 演示文稿</vt:lpstr>
      <vt:lpstr>Evaluation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Contributions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</dc:creator>
  <cp:lastModifiedBy>kevin</cp:lastModifiedBy>
  <cp:revision>5</cp:revision>
  <dcterms:created xsi:type="dcterms:W3CDTF">2016-06-07T15:46:23Z</dcterms:created>
  <dcterms:modified xsi:type="dcterms:W3CDTF">2016-06-07T16:15:45Z</dcterms:modified>
</cp:coreProperties>
</file>