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 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319055B-D3A0-D04F-AF79-AB8D7EBBBBC5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055B-D3A0-D04F-AF79-AB8D7EBBBBC5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33FF-E1C2-FD45-9E74-C6F2ADC739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055B-D3A0-D04F-AF79-AB8D7EBBBBC5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33FF-E1C2-FD45-9E74-C6F2ADC739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055B-D3A0-D04F-AF79-AB8D7EBBBBC5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33FF-E1C2-FD45-9E74-C6F2ADC739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055B-D3A0-D04F-AF79-AB8D7EBBBBC5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33FF-E1C2-FD45-9E74-C6F2ADC739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055B-D3A0-D04F-AF79-AB8D7EBBBBC5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33FF-E1C2-FD45-9E74-C6F2ADC73913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055B-D3A0-D04F-AF79-AB8D7EBBBBC5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33FF-E1C2-FD45-9E74-C6F2ADC739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055B-D3A0-D04F-AF79-AB8D7EBBBBC5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33FF-E1C2-FD45-9E74-C6F2ADC739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055B-D3A0-D04F-AF79-AB8D7EBBBBC5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33FF-E1C2-FD45-9E74-C6F2ADC739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055B-D3A0-D04F-AF79-AB8D7EBBBBC5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kumimoji="1"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055B-D3A0-D04F-AF79-AB8D7EBBBBC5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233FF-E1C2-FD45-9E74-C6F2ADC739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319055B-D3A0-D04F-AF79-AB8D7EBBBBC5}" type="datetimeFigureOut">
              <a:rPr kumimoji="1" lang="zh-TW" altLang="en-US" smtClean="0"/>
              <a:t>14/1/14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4A233FF-E1C2-FD45-9E74-C6F2ADC739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Matlab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NNtoolbox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 smtClean="0">
                <a:solidFill>
                  <a:srgbClr val="660066"/>
                </a:solidFill>
              </a:rPr>
              <a:t>操作過程</a:t>
            </a:r>
            <a:endParaRPr kumimoji="1" lang="zh-TW" alt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31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 descr="螢幕快照 2014-01-13 上午12.02.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57" r="-10357"/>
          <a:stretch>
            <a:fillRect/>
          </a:stretch>
        </p:blipFill>
        <p:spPr>
          <a:xfrm>
            <a:off x="156308" y="801077"/>
            <a:ext cx="8811846" cy="5470769"/>
          </a:xfrm>
        </p:spPr>
      </p:pic>
      <p:sp>
        <p:nvSpPr>
          <p:cNvPr id="10" name="文字方塊 9"/>
          <p:cNvSpPr txBox="1"/>
          <p:nvPr/>
        </p:nvSpPr>
        <p:spPr>
          <a:xfrm>
            <a:off x="5998308" y="3087077"/>
            <a:ext cx="2207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rgbClr val="FF0000"/>
                </a:solidFill>
              </a:rPr>
              <a:t>先把要用到的</a:t>
            </a:r>
            <a:r>
              <a:rPr kumimoji="1" lang="en-US" altLang="zh-TW" dirty="0" smtClean="0">
                <a:solidFill>
                  <a:srgbClr val="FF0000"/>
                </a:solidFill>
              </a:rPr>
              <a:t>input&amp; output import</a:t>
            </a:r>
            <a:r>
              <a:rPr kumimoji="1" lang="zh-TW" altLang="en-US" dirty="0" smtClean="0">
                <a:solidFill>
                  <a:srgbClr val="FF0000"/>
                </a:solidFill>
              </a:rPr>
              <a:t>到</a:t>
            </a:r>
            <a:r>
              <a:rPr kumimoji="1" lang="en-US" altLang="zh-TW" dirty="0" smtClean="0">
                <a:solidFill>
                  <a:srgbClr val="FF0000"/>
                </a:solidFill>
              </a:rPr>
              <a:t> workspace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向上箭號 10"/>
          <p:cNvSpPr/>
          <p:nvPr/>
        </p:nvSpPr>
        <p:spPr>
          <a:xfrm>
            <a:off x="6545385" y="2637692"/>
            <a:ext cx="410307" cy="293077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13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螢幕快照 2014-01-13 上午12.01.1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57" r="-10357"/>
          <a:stretch>
            <a:fillRect/>
          </a:stretch>
        </p:blipFill>
        <p:spPr>
          <a:xfrm>
            <a:off x="78154" y="683846"/>
            <a:ext cx="8831384" cy="5589232"/>
          </a:xfrm>
        </p:spPr>
      </p:pic>
      <p:sp>
        <p:nvSpPr>
          <p:cNvPr id="5" name="框架 4"/>
          <p:cNvSpPr/>
          <p:nvPr/>
        </p:nvSpPr>
        <p:spPr>
          <a:xfrm>
            <a:off x="2108982" y="5001846"/>
            <a:ext cx="821788" cy="566616"/>
          </a:xfrm>
          <a:prstGeom prst="fram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8001" y="5001846"/>
            <a:ext cx="242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rgbClr val="FF0000"/>
                </a:solidFill>
              </a:rPr>
              <a:t>按下</a:t>
            </a:r>
            <a:r>
              <a:rPr kumimoji="1" lang="en-US" altLang="zh-TW" dirty="0" smtClean="0">
                <a:solidFill>
                  <a:srgbClr val="FF0000"/>
                </a:solidFill>
              </a:rPr>
              <a:t>import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087077" y="3817258"/>
            <a:ext cx="2773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rgbClr val="FF0000"/>
                </a:solidFill>
              </a:rPr>
              <a:t>選擇要</a:t>
            </a:r>
            <a:r>
              <a:rPr kumimoji="1" lang="en-US" altLang="zh-TW" dirty="0" smtClean="0">
                <a:solidFill>
                  <a:srgbClr val="FF0000"/>
                </a:solidFill>
              </a:rPr>
              <a:t>import</a:t>
            </a:r>
            <a:r>
              <a:rPr kumimoji="1" lang="zh-TW" altLang="en-US" dirty="0" smtClean="0">
                <a:solidFill>
                  <a:srgbClr val="FF0000"/>
                </a:solidFill>
              </a:rPr>
              <a:t>的</a:t>
            </a:r>
            <a:r>
              <a:rPr kumimoji="1" lang="en-US" altLang="zh-TW" dirty="0" smtClean="0">
                <a:solidFill>
                  <a:srgbClr val="FF0000"/>
                </a:solidFill>
              </a:rPr>
              <a:t>data set</a:t>
            </a:r>
          </a:p>
          <a:p>
            <a:r>
              <a:rPr kumimoji="1" lang="zh-TW" altLang="en-US" dirty="0" smtClean="0">
                <a:solidFill>
                  <a:srgbClr val="FF0000"/>
                </a:solidFill>
              </a:rPr>
              <a:t>以及是</a:t>
            </a:r>
            <a:r>
              <a:rPr kumimoji="1" lang="en-US" altLang="zh-TW" dirty="0" smtClean="0">
                <a:solidFill>
                  <a:srgbClr val="FF0000"/>
                </a:solidFill>
              </a:rPr>
              <a:t>input data </a:t>
            </a:r>
            <a:r>
              <a:rPr kumimoji="1" lang="zh-TW" altLang="en-US" dirty="0" smtClean="0">
                <a:solidFill>
                  <a:srgbClr val="FF0000"/>
                </a:solidFill>
              </a:rPr>
              <a:t>還是</a:t>
            </a:r>
            <a:r>
              <a:rPr kumimoji="1" lang="en-US" altLang="zh-TW" dirty="0" smtClean="0">
                <a:solidFill>
                  <a:srgbClr val="FF0000"/>
                </a:solidFill>
              </a:rPr>
              <a:t> target data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向右箭號 13"/>
          <p:cNvSpPr/>
          <p:nvPr/>
        </p:nvSpPr>
        <p:spPr>
          <a:xfrm>
            <a:off x="5860367" y="3817258"/>
            <a:ext cx="508000" cy="339412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5086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螢幕快照 2014-01-13 上午12.02.2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57" r="-10357"/>
          <a:stretch>
            <a:fillRect/>
          </a:stretch>
        </p:blipFill>
        <p:spPr>
          <a:xfrm>
            <a:off x="136769" y="762000"/>
            <a:ext cx="8460153" cy="5392615"/>
          </a:xfrm>
        </p:spPr>
      </p:pic>
      <p:sp>
        <p:nvSpPr>
          <p:cNvPr id="6" name="文字方塊 5"/>
          <p:cNvSpPr txBox="1"/>
          <p:nvPr/>
        </p:nvSpPr>
        <p:spPr>
          <a:xfrm>
            <a:off x="6779847" y="3008923"/>
            <a:ext cx="197338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rgbClr val="FF0000"/>
                </a:solidFill>
              </a:rPr>
              <a:t>接著在</a:t>
            </a:r>
            <a:r>
              <a:rPr kumimoji="1" lang="en-US" altLang="zh-TW" dirty="0" smtClean="0">
                <a:solidFill>
                  <a:srgbClr val="FF0000"/>
                </a:solidFill>
              </a:rPr>
              <a:t>command window</a:t>
            </a:r>
            <a:r>
              <a:rPr kumimoji="1" lang="zh-TW" altLang="en-US" dirty="0" smtClean="0">
                <a:solidFill>
                  <a:srgbClr val="FF0000"/>
                </a:solidFill>
              </a:rPr>
              <a:t>輸入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nntool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r>
              <a:rPr kumimoji="1" lang="zh-TW" altLang="en-US" dirty="0" smtClean="0">
                <a:solidFill>
                  <a:srgbClr val="FF0000"/>
                </a:solidFill>
              </a:rPr>
              <a:t>就會跳出所提供的介面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86154" y="3267058"/>
            <a:ext cx="171938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rgbClr val="FF0000"/>
                </a:solidFill>
              </a:rPr>
              <a:t>將要用來建立</a:t>
            </a:r>
            <a:r>
              <a:rPr kumimoji="1" lang="en-US" altLang="zh-TW" dirty="0" smtClean="0">
                <a:solidFill>
                  <a:srgbClr val="FF0000"/>
                </a:solidFill>
              </a:rPr>
              <a:t>model</a:t>
            </a:r>
            <a:r>
              <a:rPr kumimoji="1" lang="zh-TW" altLang="en-US" dirty="0" smtClean="0">
                <a:solidFill>
                  <a:srgbClr val="FF0000"/>
                </a:solidFill>
              </a:rPr>
              <a:t>的</a:t>
            </a:r>
            <a:r>
              <a:rPr kumimoji="1" lang="en-US" altLang="zh-TW" dirty="0" smtClean="0">
                <a:solidFill>
                  <a:srgbClr val="FF0000"/>
                </a:solidFill>
              </a:rPr>
              <a:t>data set import</a:t>
            </a:r>
            <a:r>
              <a:rPr kumimoji="1" lang="zh-TW" altLang="en-US" dirty="0" smtClean="0">
                <a:solidFill>
                  <a:srgbClr val="FF0000"/>
                </a:solidFill>
              </a:rPr>
              <a:t>完之後按下</a:t>
            </a:r>
            <a:r>
              <a:rPr kumimoji="1" lang="en-US" altLang="zh-TW" dirty="0" smtClean="0">
                <a:solidFill>
                  <a:srgbClr val="FF0000"/>
                </a:solidFill>
              </a:rPr>
              <a:t>new</a:t>
            </a:r>
            <a:r>
              <a:rPr kumimoji="1" lang="zh-TW" altLang="en-US" dirty="0" smtClean="0">
                <a:solidFill>
                  <a:srgbClr val="FF0000"/>
                </a:solidFill>
              </a:rPr>
              <a:t>來建一個新的</a:t>
            </a:r>
            <a:r>
              <a:rPr kumimoji="1" lang="en-US" altLang="zh-TW" dirty="0" smtClean="0">
                <a:solidFill>
                  <a:srgbClr val="FF0000"/>
                </a:solidFill>
              </a:rPr>
              <a:t>NN model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框架 12"/>
          <p:cNvSpPr/>
          <p:nvPr/>
        </p:nvSpPr>
        <p:spPr>
          <a:xfrm>
            <a:off x="2676184" y="5021385"/>
            <a:ext cx="821788" cy="566616"/>
          </a:xfrm>
          <a:prstGeom prst="fram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467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螢幕快照 2014-01-13 上午12.02.2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57" r="-10357"/>
          <a:stretch>
            <a:fillRect/>
          </a:stretch>
        </p:blipFill>
        <p:spPr>
          <a:xfrm>
            <a:off x="156308" y="918309"/>
            <a:ext cx="9144000" cy="5314460"/>
          </a:xfrm>
        </p:spPr>
      </p:pic>
      <p:sp>
        <p:nvSpPr>
          <p:cNvPr id="5" name="文字方塊 4"/>
          <p:cNvSpPr txBox="1"/>
          <p:nvPr/>
        </p:nvSpPr>
        <p:spPr>
          <a:xfrm>
            <a:off x="488459" y="3438769"/>
            <a:ext cx="347784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rgbClr val="FF0000"/>
                </a:solidFill>
              </a:rPr>
              <a:t>選擇想要的參數設定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r>
              <a:rPr kumimoji="1" lang="zh-TW" altLang="en-US" dirty="0" smtClean="0">
                <a:solidFill>
                  <a:srgbClr val="FF0000"/>
                </a:solidFill>
              </a:rPr>
              <a:t>這裡只是簡單的一些基本參數設定若想要的參數設定不在這裡</a:t>
            </a:r>
            <a:r>
              <a:rPr kumimoji="1" lang="zh-TW" altLang="en-US" dirty="0" smtClean="0">
                <a:solidFill>
                  <a:srgbClr val="FF0000"/>
                </a:solidFill>
              </a:rPr>
              <a:t>，</a:t>
            </a:r>
            <a:r>
              <a:rPr kumimoji="1" lang="zh-TW" altLang="en-US" dirty="0" smtClean="0">
                <a:solidFill>
                  <a:srgbClr val="FF0000"/>
                </a:solidFill>
              </a:rPr>
              <a:t>建完</a:t>
            </a:r>
            <a:r>
              <a:rPr kumimoji="1" lang="en-US" altLang="zh-TW" dirty="0" smtClean="0">
                <a:solidFill>
                  <a:srgbClr val="FF0000"/>
                </a:solidFill>
              </a:rPr>
              <a:t>model</a:t>
            </a:r>
            <a:r>
              <a:rPr kumimoji="1" lang="zh-TW" altLang="en-US" dirty="0" smtClean="0">
                <a:solidFill>
                  <a:srgbClr val="FF0000"/>
                </a:solidFill>
              </a:rPr>
              <a:t>之後將</a:t>
            </a:r>
            <a:r>
              <a:rPr kumimoji="1" lang="en-US" altLang="zh-TW" dirty="0" smtClean="0">
                <a:solidFill>
                  <a:srgbClr val="FF0000"/>
                </a:solidFill>
              </a:rPr>
              <a:t>network export</a:t>
            </a:r>
            <a:r>
              <a:rPr kumimoji="1" lang="zh-TW" altLang="en-US" dirty="0" smtClean="0">
                <a:solidFill>
                  <a:srgbClr val="FF0000"/>
                </a:solidFill>
              </a:rPr>
              <a:t>到</a:t>
            </a:r>
            <a:r>
              <a:rPr kumimoji="1" lang="en-US" altLang="zh-TW" dirty="0" smtClean="0">
                <a:solidFill>
                  <a:srgbClr val="FF0000"/>
                </a:solidFill>
              </a:rPr>
              <a:t>workspace</a:t>
            </a:r>
            <a:r>
              <a:rPr kumimoji="1" lang="zh-TW" altLang="en-US" dirty="0" smtClean="0">
                <a:solidFill>
                  <a:srgbClr val="FF0000"/>
                </a:solidFill>
              </a:rPr>
              <a:t>在修改參數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框架 6"/>
          <p:cNvSpPr/>
          <p:nvPr/>
        </p:nvSpPr>
        <p:spPr>
          <a:xfrm>
            <a:off x="6076461" y="5193096"/>
            <a:ext cx="683848" cy="547077"/>
          </a:xfrm>
          <a:prstGeom prst="fram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076461" y="4019900"/>
            <a:ext cx="1660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rgbClr val="FF0000"/>
                </a:solidFill>
              </a:rPr>
              <a:t>設定好了之後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r>
              <a:rPr kumimoji="1" lang="en-US" altLang="zh-TW" dirty="0">
                <a:solidFill>
                  <a:srgbClr val="FF0000"/>
                </a:solidFill>
              </a:rPr>
              <a:t>c</a:t>
            </a:r>
            <a:r>
              <a:rPr kumimoji="1" lang="en-US" altLang="zh-TW" dirty="0" smtClean="0">
                <a:solidFill>
                  <a:srgbClr val="FF0000"/>
                </a:solidFill>
              </a:rPr>
              <a:t>reate model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7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螢幕快照 2014-01-13 上午12.03.4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57" r="-10357"/>
          <a:stretch>
            <a:fillRect/>
          </a:stretch>
        </p:blipFill>
        <p:spPr>
          <a:xfrm>
            <a:off x="0" y="1016000"/>
            <a:ext cx="9143999" cy="5099538"/>
          </a:xfrm>
        </p:spPr>
      </p:pic>
      <p:sp>
        <p:nvSpPr>
          <p:cNvPr id="5" name="文字方塊 4"/>
          <p:cNvSpPr txBox="1"/>
          <p:nvPr/>
        </p:nvSpPr>
        <p:spPr>
          <a:xfrm>
            <a:off x="2344617" y="4283948"/>
            <a:ext cx="2520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 smtClean="0">
                <a:solidFill>
                  <a:srgbClr val="FF0000"/>
                </a:solidFill>
              </a:rPr>
              <a:t>想要修改</a:t>
            </a:r>
            <a:r>
              <a:rPr kumimoji="1" lang="en-US" altLang="zh-TW" dirty="0" smtClean="0">
                <a:solidFill>
                  <a:srgbClr val="FF0000"/>
                </a:solidFill>
              </a:rPr>
              <a:t>model</a:t>
            </a:r>
            <a:r>
              <a:rPr kumimoji="1" lang="zh-TW" altLang="en-US" dirty="0" smtClean="0">
                <a:solidFill>
                  <a:srgbClr val="FF0000"/>
                </a:solidFill>
              </a:rPr>
              <a:t>的參數將</a:t>
            </a:r>
            <a:r>
              <a:rPr kumimoji="1" lang="en-US" altLang="zh-TW" dirty="0" smtClean="0">
                <a:solidFill>
                  <a:srgbClr val="FF0000"/>
                </a:solidFill>
              </a:rPr>
              <a:t>network </a:t>
            </a:r>
            <a:r>
              <a:rPr kumimoji="1" lang="en-US" altLang="zh-TW" dirty="0" smtClean="0">
                <a:solidFill>
                  <a:srgbClr val="FF0000"/>
                </a:solidFill>
              </a:rPr>
              <a:t>export</a:t>
            </a:r>
            <a:r>
              <a:rPr kumimoji="1" lang="zh-TW" altLang="en-US" dirty="0" smtClean="0">
                <a:solidFill>
                  <a:srgbClr val="FF0000"/>
                </a:solidFill>
              </a:rPr>
              <a:t>到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workspace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向上箭號 5"/>
          <p:cNvSpPr/>
          <p:nvPr/>
        </p:nvSpPr>
        <p:spPr>
          <a:xfrm>
            <a:off x="4142153" y="5382846"/>
            <a:ext cx="195385" cy="332154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向左箭號 6"/>
          <p:cNvSpPr/>
          <p:nvPr/>
        </p:nvSpPr>
        <p:spPr>
          <a:xfrm>
            <a:off x="6174154" y="3497385"/>
            <a:ext cx="429846" cy="195384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1662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5692" y="468923"/>
            <a:ext cx="9280769" cy="5392616"/>
          </a:xfrm>
        </p:spPr>
        <p:txBody>
          <a:bodyPr>
            <a:noAutofit/>
          </a:bodyPr>
          <a:lstStyle/>
          <a:p>
            <a:r>
              <a:rPr kumimoji="1" lang="en-US" altLang="zh-TW" sz="1600" dirty="0" smtClean="0">
                <a:solidFill>
                  <a:srgbClr val="800000"/>
                </a:solidFill>
              </a:rPr>
              <a:t>%-</a:t>
            </a:r>
            <a:r>
              <a:rPr kumimoji="1" lang="en-US" altLang="zh-TW" sz="1600" dirty="0">
                <a:solidFill>
                  <a:srgbClr val="800000"/>
                </a:solidFill>
              </a:rPr>
              <a:t>- </a:t>
            </a:r>
            <a:r>
              <a:rPr kumimoji="1" lang="en-US" altLang="zh-TW" sz="1600" dirty="0" err="1">
                <a:solidFill>
                  <a:srgbClr val="800000"/>
                </a:solidFill>
              </a:rPr>
              <a:t>matlab</a:t>
            </a:r>
            <a:r>
              <a:rPr kumimoji="1" lang="en-US" altLang="zh-TW" sz="1600" dirty="0">
                <a:solidFill>
                  <a:srgbClr val="800000"/>
                </a:solidFill>
              </a:rPr>
              <a:t> </a:t>
            </a:r>
            <a:r>
              <a:rPr kumimoji="1" lang="en-US" altLang="zh-TW" sz="1600" dirty="0" err="1">
                <a:solidFill>
                  <a:srgbClr val="800000"/>
                </a:solidFill>
              </a:rPr>
              <a:t>nntoolbox</a:t>
            </a:r>
            <a:r>
              <a:rPr kumimoji="1" lang="en-US" altLang="zh-TW" sz="1600" dirty="0">
                <a:solidFill>
                  <a:srgbClr val="800000"/>
                </a:solidFill>
              </a:rPr>
              <a:t> -</a:t>
            </a:r>
            <a:r>
              <a:rPr kumimoji="1" lang="en-US" altLang="zh-TW" sz="1600" dirty="0" smtClean="0">
                <a:solidFill>
                  <a:srgbClr val="800000"/>
                </a:solidFill>
              </a:rPr>
              <a:t>-</a:t>
            </a:r>
            <a:endParaRPr kumimoji="1" lang="en-US" altLang="zh-TW" sz="1600" dirty="0">
              <a:solidFill>
                <a:srgbClr val="800000"/>
              </a:solidFill>
            </a:endParaRPr>
          </a:p>
          <a:p>
            <a:r>
              <a:rPr kumimoji="1" lang="en-US" altLang="zh-TW" sz="1600" dirty="0" smtClean="0">
                <a:solidFill>
                  <a:srgbClr val="800000"/>
                </a:solidFill>
              </a:rPr>
              <a:t>%</a:t>
            </a:r>
            <a:r>
              <a:rPr kumimoji="1" lang="zh-TW" altLang="en-US" sz="1600" dirty="0" smtClean="0">
                <a:solidFill>
                  <a:srgbClr val="800000"/>
                </a:solidFill>
              </a:rPr>
              <a:t>我</a:t>
            </a:r>
            <a:r>
              <a:rPr kumimoji="1" lang="zh-TW" altLang="en-US" sz="1600" dirty="0" smtClean="0">
                <a:solidFill>
                  <a:srgbClr val="800000"/>
                </a:solidFill>
              </a:rPr>
              <a:t>在</a:t>
            </a:r>
            <a:r>
              <a:rPr kumimoji="1" lang="en-US" altLang="zh-TW" sz="1600" dirty="0" err="1">
                <a:solidFill>
                  <a:srgbClr val="800000"/>
                </a:solidFill>
              </a:rPr>
              <a:t>matlab</a:t>
            </a:r>
            <a:r>
              <a:rPr kumimoji="1" lang="en-US" altLang="zh-TW" sz="1600" dirty="0">
                <a:solidFill>
                  <a:srgbClr val="800000"/>
                </a:solidFill>
              </a:rPr>
              <a:t> command window</a:t>
            </a:r>
            <a:r>
              <a:rPr kumimoji="1" lang="zh-TW" altLang="en-US" sz="1600" dirty="0" smtClean="0">
                <a:solidFill>
                  <a:srgbClr val="800000"/>
                </a:solidFill>
              </a:rPr>
              <a:t>中依序輸入以下程式碼</a:t>
            </a:r>
            <a:r>
              <a:rPr kumimoji="1" lang="zh-TW" altLang="en-US" sz="1600" dirty="0" smtClean="0">
                <a:solidFill>
                  <a:srgbClr val="800000"/>
                </a:solidFill>
              </a:rPr>
              <a:t>調整</a:t>
            </a:r>
            <a:r>
              <a:rPr kumimoji="1" lang="en-US" altLang="zh-TW" sz="1600" dirty="0" smtClean="0">
                <a:solidFill>
                  <a:srgbClr val="800000"/>
                </a:solidFill>
              </a:rPr>
              <a:t> NN</a:t>
            </a:r>
            <a:r>
              <a:rPr kumimoji="1" lang="en-US" altLang="zh-TW" sz="1600" dirty="0" smtClean="0">
                <a:solidFill>
                  <a:srgbClr val="800000"/>
                </a:solidFill>
              </a:rPr>
              <a:t>: </a:t>
            </a:r>
          </a:p>
          <a:p>
            <a:endParaRPr kumimoji="1" lang="en-US" altLang="zh-TW" sz="1200" dirty="0"/>
          </a:p>
          <a:p>
            <a:r>
              <a:rPr kumimoji="1" lang="en-US" altLang="zh-TW" sz="1200" dirty="0"/>
              <a:t>network_v50.plotFcns = {'plotperform','plottrainstate','ploterrhist','plotconfusion','plotregression', '</a:t>
            </a:r>
            <a:r>
              <a:rPr kumimoji="1" lang="en-US" altLang="zh-TW" sz="1200" dirty="0" err="1" smtClean="0"/>
              <a:t>plotfit</a:t>
            </a:r>
            <a:r>
              <a:rPr kumimoji="1" lang="en-US" altLang="zh-TW" sz="1200" dirty="0" smtClean="0"/>
              <a:t>’}</a:t>
            </a:r>
            <a:endParaRPr kumimoji="1" lang="en-US" altLang="zh-TW" sz="1200" dirty="0"/>
          </a:p>
          <a:p>
            <a:r>
              <a:rPr kumimoji="1" lang="en-US" altLang="zh-TW" sz="1200" dirty="0"/>
              <a:t>network_v50.divideFcn = '</a:t>
            </a:r>
            <a:r>
              <a:rPr kumimoji="1" lang="en-US" altLang="zh-TW" sz="1200" dirty="0" err="1" smtClean="0"/>
              <a:t>divideblock</a:t>
            </a:r>
            <a:r>
              <a:rPr kumimoji="1" lang="en-US" altLang="zh-TW" sz="1200" dirty="0" smtClean="0"/>
              <a:t>’;</a:t>
            </a:r>
            <a:endParaRPr kumimoji="1" lang="en-US" altLang="zh-TW" sz="1200" dirty="0"/>
          </a:p>
          <a:p>
            <a:r>
              <a:rPr kumimoji="1" lang="en-US" altLang="zh-TW" sz="1200" dirty="0"/>
              <a:t>network_v50.divideMode = '</a:t>
            </a:r>
            <a:r>
              <a:rPr kumimoji="1" lang="en-US" altLang="zh-TW" sz="1200" dirty="0" smtClean="0"/>
              <a:t>sample’;</a:t>
            </a:r>
            <a:endParaRPr kumimoji="1" lang="en-US" altLang="zh-TW" sz="1200" dirty="0"/>
          </a:p>
          <a:p>
            <a:r>
              <a:rPr kumimoji="1" lang="en-US" altLang="zh-TW" sz="1200" dirty="0"/>
              <a:t>network_v50.plotFcns = {'plotperform','plottrainstate','ploterrhist','plotconfusion','plotregression', '</a:t>
            </a:r>
            <a:r>
              <a:rPr kumimoji="1" lang="en-US" altLang="zh-TW" sz="1200" dirty="0" err="1"/>
              <a:t>plotfit</a:t>
            </a:r>
            <a:r>
              <a:rPr kumimoji="1" lang="en-US" altLang="zh-TW" sz="1200" dirty="0"/>
              <a:t>'}</a:t>
            </a:r>
            <a:r>
              <a:rPr kumimoji="1" lang="en-US" altLang="zh-TW" sz="1200" dirty="0" smtClean="0"/>
              <a:t>;</a:t>
            </a:r>
            <a:endParaRPr kumimoji="1" lang="en-US" altLang="zh-TW" sz="1200" dirty="0"/>
          </a:p>
          <a:p>
            <a:r>
              <a:rPr kumimoji="1" lang="en-US" altLang="zh-TW" sz="1200" dirty="0"/>
              <a:t>network_v50.divideFcn = '</a:t>
            </a:r>
            <a:r>
              <a:rPr kumimoji="1" lang="en-US" altLang="zh-TW" sz="1200" dirty="0" err="1" smtClean="0"/>
              <a:t>divideblock</a:t>
            </a:r>
            <a:r>
              <a:rPr kumimoji="1" lang="en-US" altLang="zh-TW" sz="1200" dirty="0" smtClean="0"/>
              <a:t>’;</a:t>
            </a:r>
            <a:endParaRPr kumimoji="1" lang="en-US" altLang="zh-TW" sz="1200" dirty="0"/>
          </a:p>
          <a:p>
            <a:r>
              <a:rPr kumimoji="1" lang="en-US" altLang="zh-TW" sz="1200" dirty="0"/>
              <a:t>network_v50.divideMode = '</a:t>
            </a:r>
            <a:r>
              <a:rPr kumimoji="1" lang="en-US" altLang="zh-TW" sz="1200" dirty="0" smtClean="0"/>
              <a:t>sample’;</a:t>
            </a:r>
            <a:endParaRPr kumimoji="1" lang="en-US" altLang="zh-TW" sz="1200" dirty="0"/>
          </a:p>
          <a:p>
            <a:r>
              <a:rPr kumimoji="1" lang="en-US" altLang="zh-TW" sz="1200" dirty="0"/>
              <a:t>network_v50.divideParam.trainRatio = 70/100</a:t>
            </a:r>
            <a:r>
              <a:rPr kumimoji="1" lang="en-US" altLang="zh-TW" sz="1200" dirty="0" smtClean="0"/>
              <a:t>;</a:t>
            </a:r>
            <a:endParaRPr kumimoji="1" lang="en-US" altLang="zh-TW" sz="1200" dirty="0"/>
          </a:p>
          <a:p>
            <a:r>
              <a:rPr kumimoji="1" lang="en-US" altLang="zh-TW" sz="1200" dirty="0"/>
              <a:t>network_v50.divideParam.valRatio = 15/100</a:t>
            </a:r>
            <a:r>
              <a:rPr kumimoji="1" lang="en-US" altLang="zh-TW" sz="1200" dirty="0" smtClean="0"/>
              <a:t>;</a:t>
            </a:r>
            <a:endParaRPr kumimoji="1" lang="en-US" altLang="zh-TW" sz="1200" dirty="0"/>
          </a:p>
          <a:p>
            <a:r>
              <a:rPr kumimoji="1" lang="en-US" altLang="zh-TW" sz="1200" dirty="0"/>
              <a:t>network_v50.divideParam.testRatio = 15/100</a:t>
            </a:r>
            <a:r>
              <a:rPr kumimoji="1" lang="en-US" altLang="zh-TW" sz="1200" dirty="0" smtClean="0"/>
              <a:t>;</a:t>
            </a:r>
            <a:endParaRPr kumimoji="1" lang="en-US" altLang="zh-TW" sz="1200" dirty="0"/>
          </a:p>
          <a:p>
            <a:r>
              <a:rPr kumimoji="1" lang="en-US" altLang="zh-TW" sz="1200" dirty="0"/>
              <a:t>network_v100.plotFcns = {'plotperform','plottrainstate','ploterrhist','plotconfusion','plotregression', '</a:t>
            </a:r>
            <a:r>
              <a:rPr kumimoji="1" lang="en-US" altLang="zh-TW" sz="1200" dirty="0" err="1"/>
              <a:t>plotfit</a:t>
            </a:r>
            <a:r>
              <a:rPr kumimoji="1" lang="en-US" altLang="zh-TW" sz="1200" dirty="0"/>
              <a:t>'}</a:t>
            </a:r>
            <a:r>
              <a:rPr kumimoji="1" lang="en-US" altLang="zh-TW" sz="1200" dirty="0" smtClean="0"/>
              <a:t>;</a:t>
            </a:r>
            <a:endParaRPr kumimoji="1" lang="en-US" altLang="zh-TW" sz="1200" dirty="0"/>
          </a:p>
          <a:p>
            <a:r>
              <a:rPr kumimoji="1" lang="en-US" altLang="zh-TW" sz="1200" dirty="0"/>
              <a:t>network_v100.divideFcn = '</a:t>
            </a:r>
            <a:r>
              <a:rPr kumimoji="1" lang="en-US" altLang="zh-TW" sz="1200" dirty="0" err="1" smtClean="0"/>
              <a:t>divideblock</a:t>
            </a:r>
            <a:r>
              <a:rPr kumimoji="1" lang="en-US" altLang="zh-TW" sz="1200" dirty="0" smtClean="0"/>
              <a:t>’;</a:t>
            </a:r>
            <a:endParaRPr kumimoji="1" lang="en-US" altLang="zh-TW" sz="1200" dirty="0"/>
          </a:p>
          <a:p>
            <a:r>
              <a:rPr kumimoji="1" lang="en-US" altLang="zh-TW" sz="1200" dirty="0"/>
              <a:t>network_v100.divideMode = '</a:t>
            </a:r>
            <a:r>
              <a:rPr kumimoji="1" lang="en-US" altLang="zh-TW" sz="1200" dirty="0" smtClean="0"/>
              <a:t>sample’;</a:t>
            </a:r>
            <a:endParaRPr kumimoji="1" lang="en-US" altLang="zh-TW" sz="1200" dirty="0"/>
          </a:p>
          <a:p>
            <a:r>
              <a:rPr kumimoji="1" lang="en-US" altLang="zh-TW" sz="1200" dirty="0"/>
              <a:t>network_v100.divideParam.trainRatio = 70/100</a:t>
            </a:r>
            <a:r>
              <a:rPr kumimoji="1" lang="en-US" altLang="zh-TW" sz="1200" dirty="0" smtClean="0"/>
              <a:t>;</a:t>
            </a:r>
            <a:endParaRPr kumimoji="1" lang="en-US" altLang="zh-TW" sz="1200" dirty="0"/>
          </a:p>
          <a:p>
            <a:r>
              <a:rPr kumimoji="1" lang="en-US" altLang="zh-TW" sz="1200" dirty="0"/>
              <a:t>network_v100.divideParam.valRatio = 15/100</a:t>
            </a:r>
            <a:r>
              <a:rPr kumimoji="1" lang="en-US" altLang="zh-TW" sz="1200" dirty="0" smtClean="0"/>
              <a:t>;</a:t>
            </a:r>
            <a:endParaRPr kumimoji="1" lang="en-US" altLang="zh-TW" sz="1200" dirty="0"/>
          </a:p>
          <a:p>
            <a:r>
              <a:rPr kumimoji="1" lang="en-US" altLang="zh-TW" sz="1200" dirty="0"/>
              <a:t>network_v100.divideParam.testRatio = 15/100</a:t>
            </a:r>
            <a:r>
              <a:rPr kumimoji="1" lang="en-US" altLang="zh-TW" sz="1200" dirty="0" smtClean="0"/>
              <a:t>;</a:t>
            </a:r>
            <a:endParaRPr kumimoji="1" lang="en-US" altLang="zh-TW" sz="1200" dirty="0"/>
          </a:p>
          <a:p>
            <a:r>
              <a:rPr kumimoji="1" lang="en-US" altLang="zh-TW" sz="1200" dirty="0"/>
              <a:t>network_v300.plotFcns = {'plotperform','plottrainstate','ploterrhist','plotconfusion','plotregression', '</a:t>
            </a:r>
            <a:r>
              <a:rPr kumimoji="1" lang="en-US" altLang="zh-TW" sz="1200" dirty="0" err="1"/>
              <a:t>plotfit</a:t>
            </a:r>
            <a:r>
              <a:rPr kumimoji="1" lang="en-US" altLang="zh-TW" sz="1200" dirty="0"/>
              <a:t>'}</a:t>
            </a:r>
            <a:r>
              <a:rPr kumimoji="1" lang="en-US" altLang="zh-TW" sz="1200" dirty="0" smtClean="0"/>
              <a:t>;</a:t>
            </a:r>
            <a:endParaRPr kumimoji="1" lang="en-US" altLang="zh-TW" sz="1200" dirty="0"/>
          </a:p>
          <a:p>
            <a:r>
              <a:rPr kumimoji="1" lang="en-US" altLang="zh-TW" sz="1200" dirty="0"/>
              <a:t>network_v300.divideFcn = '</a:t>
            </a:r>
            <a:r>
              <a:rPr kumimoji="1" lang="en-US" altLang="zh-TW" sz="1200" dirty="0" err="1" smtClean="0"/>
              <a:t>divideblock</a:t>
            </a:r>
            <a:r>
              <a:rPr kumimoji="1" lang="en-US" altLang="zh-TW" sz="1200" dirty="0" smtClean="0"/>
              <a:t>’;</a:t>
            </a:r>
            <a:endParaRPr kumimoji="1" lang="en-US" altLang="zh-TW" sz="1200" dirty="0"/>
          </a:p>
          <a:p>
            <a:r>
              <a:rPr kumimoji="1" lang="en-US" altLang="zh-TW" sz="1200" dirty="0"/>
              <a:t>network_v300.divideMode = '</a:t>
            </a:r>
            <a:r>
              <a:rPr kumimoji="1" lang="en-US" altLang="zh-TW" sz="1200" dirty="0" smtClean="0"/>
              <a:t>sample’;</a:t>
            </a:r>
            <a:endParaRPr kumimoji="1" lang="en-US" altLang="zh-TW" sz="1200" dirty="0"/>
          </a:p>
          <a:p>
            <a:r>
              <a:rPr kumimoji="1" lang="en-US" altLang="zh-TW" sz="1200" dirty="0"/>
              <a:t>network_v300.divideParam.trainRatio = 70/100</a:t>
            </a:r>
            <a:r>
              <a:rPr kumimoji="1" lang="en-US" altLang="zh-TW" sz="1200" dirty="0" smtClean="0"/>
              <a:t>;</a:t>
            </a:r>
            <a:endParaRPr kumimoji="1" lang="en-US" altLang="zh-TW" sz="1200" dirty="0"/>
          </a:p>
          <a:p>
            <a:r>
              <a:rPr kumimoji="1" lang="en-US" altLang="zh-TW" sz="1200" dirty="0"/>
              <a:t>network_v300.divideParam.valRatio = 15/100</a:t>
            </a:r>
            <a:r>
              <a:rPr kumimoji="1" lang="en-US" altLang="zh-TW" sz="1200" dirty="0" smtClean="0"/>
              <a:t>;</a:t>
            </a:r>
            <a:endParaRPr kumimoji="1" lang="en-US" altLang="zh-TW" sz="1200" dirty="0"/>
          </a:p>
          <a:p>
            <a:r>
              <a:rPr kumimoji="1" lang="en-US" altLang="zh-TW" sz="1200" dirty="0"/>
              <a:t>network_v300.divideParam.testRatio = 15/100;</a:t>
            </a:r>
            <a:endParaRPr kumimoji="1" lang="zh-TW" altLang="en-US" sz="1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65385" y="5861539"/>
            <a:ext cx="7228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>
                <a:solidFill>
                  <a:srgbClr val="FF0000"/>
                </a:solidFill>
              </a:rPr>
              <a:t>關於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matlab</a:t>
            </a:r>
            <a:r>
              <a:rPr kumimoji="1" lang="zh-TW" altLang="en-US" dirty="0" smtClean="0">
                <a:solidFill>
                  <a:srgbClr val="FF0000"/>
                </a:solidFill>
              </a:rPr>
              <a:t>的</a:t>
            </a:r>
            <a:r>
              <a:rPr kumimoji="1" lang="en-US" altLang="zh-TW" dirty="0" smtClean="0">
                <a:solidFill>
                  <a:srgbClr val="FF0000"/>
                </a:solidFill>
              </a:rPr>
              <a:t>NN 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參數設定（有哪些參數＆參數之功能與意義）</a:t>
            </a:r>
            <a:endParaRPr kumimoji="1" lang="en-US" altLang="zh-TW" dirty="0" smtClean="0">
              <a:solidFill>
                <a:srgbClr val="FF0000"/>
              </a:solidFill>
            </a:endParaRPr>
          </a:p>
          <a:p>
            <a:r>
              <a:rPr kumimoji="1" lang="zh-TW" altLang="en-US" dirty="0" smtClean="0">
                <a:solidFill>
                  <a:srgbClr val="FF0000"/>
                </a:solidFill>
              </a:rPr>
              <a:t>可請教</a:t>
            </a:r>
            <a:r>
              <a:rPr kumimoji="1" lang="en-US" altLang="zh-TW" dirty="0" smtClean="0">
                <a:solidFill>
                  <a:srgbClr val="FF0000"/>
                </a:solidFill>
              </a:rPr>
              <a:t>Google</a:t>
            </a:r>
            <a:r>
              <a:rPr kumimoji="1" lang="zh-TW" altLang="en-US" dirty="0" smtClean="0">
                <a:solidFill>
                  <a:srgbClr val="FF0000"/>
                </a:solidFill>
              </a:rPr>
              <a:t>大神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或</a:t>
            </a:r>
            <a:r>
              <a:rPr kumimoji="1" lang="en-US" altLang="zh-TW" dirty="0" smtClean="0">
                <a:solidFill>
                  <a:srgbClr val="FF0000"/>
                </a:solidFill>
              </a:rPr>
              <a:t> </a:t>
            </a:r>
            <a:r>
              <a:rPr kumimoji="1" lang="zh-TW" altLang="en-US" dirty="0" smtClean="0">
                <a:solidFill>
                  <a:srgbClr val="FF0000"/>
                </a:solidFill>
              </a:rPr>
              <a:t>查閱</a:t>
            </a:r>
            <a:r>
              <a:rPr kumimoji="1" lang="en-US" altLang="zh-TW" dirty="0" smtClean="0">
                <a:solidFill>
                  <a:srgbClr val="FF0000"/>
                </a:solidFill>
              </a:rPr>
              <a:t>Neural Network Toolbox User’s Guide :</a:t>
            </a:r>
          </a:p>
          <a:p>
            <a:r>
              <a:rPr kumimoji="1" lang="en-US" altLang="zh-TW" dirty="0" smtClean="0">
                <a:solidFill>
                  <a:srgbClr val="FF0000"/>
                </a:solidFill>
              </a:rPr>
              <a:t>http://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www.mathworks.com</a:t>
            </a:r>
            <a:r>
              <a:rPr kumimoji="1" lang="en-US" altLang="zh-TW" dirty="0" smtClean="0">
                <a:solidFill>
                  <a:srgbClr val="FF0000"/>
                </a:solidFill>
              </a:rPr>
              <a:t>/help/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pdf_doc</a:t>
            </a:r>
            <a:r>
              <a:rPr kumimoji="1" lang="en-US" altLang="zh-TW" dirty="0" smtClean="0">
                <a:solidFill>
                  <a:srgbClr val="FF0000"/>
                </a:solidFill>
              </a:rPr>
              <a:t>/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nnet</a:t>
            </a:r>
            <a:r>
              <a:rPr kumimoji="1" lang="en-US" altLang="zh-TW" dirty="0" smtClean="0">
                <a:solidFill>
                  <a:srgbClr val="FF0000"/>
                </a:solidFill>
              </a:rPr>
              <a:t>/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nnet_ug.pdf</a:t>
            </a:r>
            <a:endParaRPr kumimoji="1" lang="en-US" altLang="zh-TW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085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781538"/>
            <a:ext cx="6777317" cy="5051091"/>
          </a:xfrm>
        </p:spPr>
        <p:txBody>
          <a:bodyPr/>
          <a:lstStyle/>
          <a:p>
            <a:r>
              <a:rPr kumimoji="1" lang="zh-TW" altLang="en-US" dirty="0" smtClean="0"/>
              <a:t>另外</a:t>
            </a:r>
            <a:r>
              <a:rPr kumimoji="1" lang="en-US" altLang="zh-TW" dirty="0" err="1" smtClean="0"/>
              <a:t>matlab</a:t>
            </a:r>
            <a:r>
              <a:rPr kumimoji="1" lang="zh-TW" altLang="en-US" dirty="0" smtClean="0"/>
              <a:t>還有提供</a:t>
            </a:r>
            <a:r>
              <a:rPr kumimoji="1" lang="en-US" altLang="zh-TW" dirty="0" err="1" smtClean="0"/>
              <a:t>nnstart</a:t>
            </a:r>
            <a:r>
              <a:rPr kumimoji="1" lang="en-US" altLang="zh-TW" dirty="0" smtClean="0"/>
              <a:t> GUI :</a:t>
            </a:r>
          </a:p>
          <a:p>
            <a:pPr marL="68580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</a:t>
            </a:r>
            <a:r>
              <a:rPr kumimoji="1" lang="zh-TW" altLang="en-US" dirty="0" smtClean="0"/>
              <a:t>如果你是要建立以下四種</a:t>
            </a:r>
            <a:r>
              <a:rPr kumimoji="1" lang="en-US" altLang="zh-TW" dirty="0" smtClean="0"/>
              <a:t>neural network</a:t>
            </a:r>
          </a:p>
          <a:p>
            <a:pPr marL="68580" indent="0">
              <a:buNone/>
            </a:pPr>
            <a:r>
              <a:rPr kumimoji="1" lang="en-US" altLang="zh-TW" dirty="0" smtClean="0"/>
              <a:t>     neural </a:t>
            </a:r>
            <a:r>
              <a:rPr kumimoji="1" lang="en-US" altLang="zh-TW" dirty="0"/>
              <a:t>network </a:t>
            </a:r>
            <a:r>
              <a:rPr kumimoji="1" lang="en-US" altLang="zh-TW" dirty="0" smtClean="0"/>
              <a:t>fitting</a:t>
            </a:r>
          </a:p>
          <a:p>
            <a:pPr marL="68580" indent="0">
              <a:buNone/>
            </a:pPr>
            <a:r>
              <a:rPr kumimoji="1" lang="en-US" altLang="zh-TW" dirty="0"/>
              <a:t> </a:t>
            </a:r>
            <a:r>
              <a:rPr kumimoji="1" lang="en-US" altLang="zh-TW" dirty="0" smtClean="0"/>
              <a:t>    pattern recognition</a:t>
            </a:r>
          </a:p>
          <a:p>
            <a:pPr marL="68580" indent="0">
              <a:buNone/>
            </a:pPr>
            <a:r>
              <a:rPr kumimoji="1" lang="en-US" altLang="zh-TW" dirty="0" smtClean="0"/>
              <a:t>     clustering</a:t>
            </a:r>
          </a:p>
          <a:p>
            <a:pPr marL="68580" indent="0">
              <a:buNone/>
            </a:pPr>
            <a:r>
              <a:rPr kumimoji="1" lang="en-US" altLang="zh-TW" dirty="0" smtClean="0"/>
              <a:t>     time </a:t>
            </a:r>
            <a:r>
              <a:rPr kumimoji="1" lang="en-US" altLang="zh-TW" dirty="0"/>
              <a:t>series </a:t>
            </a:r>
            <a:r>
              <a:rPr kumimoji="1" lang="en-US" altLang="zh-TW" dirty="0" smtClean="0"/>
              <a:t>wizards</a:t>
            </a:r>
          </a:p>
          <a:p>
            <a:pPr marL="68580" indent="0">
              <a:buNone/>
            </a:pPr>
            <a:endParaRPr kumimoji="1" lang="en-US" altLang="zh-TW" dirty="0"/>
          </a:p>
          <a:p>
            <a:pPr marL="68580" indent="0">
              <a:buNone/>
            </a:pPr>
            <a:r>
              <a:rPr kumimoji="1" lang="en-US" altLang="zh-TW" dirty="0" smtClean="0"/>
              <a:t>   </a:t>
            </a:r>
            <a:r>
              <a:rPr kumimoji="1" lang="en-US" altLang="zh-TW" dirty="0"/>
              <a:t>-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是相當方便的工具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25498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奧斯丁">
  <a:themeElements>
    <a:clrScheme name="奧斯丁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奧斯丁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奧斯丁.thmx</Template>
  <TotalTime>646</TotalTime>
  <Words>423</Words>
  <Application>Microsoft Macintosh PowerPoint</Application>
  <PresentationFormat>如螢幕大小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奧斯丁</vt:lpstr>
      <vt:lpstr>Matlab NNtoolbox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NNtoolbox</dc:title>
  <dc:creator>Kai-yun Ku</dc:creator>
  <cp:lastModifiedBy>Kai-yun Ku</cp:lastModifiedBy>
  <cp:revision>8</cp:revision>
  <dcterms:created xsi:type="dcterms:W3CDTF">2014-01-13T16:04:45Z</dcterms:created>
  <dcterms:modified xsi:type="dcterms:W3CDTF">2014-01-14T02:51:36Z</dcterms:modified>
</cp:coreProperties>
</file>