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  <p:sldMasterId id="2147483750" r:id="rId5"/>
  </p:sldMasterIdLst>
  <p:sldIdLst>
    <p:sldId id="257" r:id="rId6"/>
    <p:sldId id="263" r:id="rId7"/>
    <p:sldId id="264" r:id="rId8"/>
    <p:sldId id="259" r:id="rId9"/>
    <p:sldId id="262" r:id="rId10"/>
    <p:sldId id="260" r:id="rId11"/>
    <p:sldId id="265" r:id="rId12"/>
    <p:sldId id="269" r:id="rId13"/>
    <p:sldId id="267" r:id="rId14"/>
    <p:sldId id="270" r:id="rId15"/>
    <p:sldId id="271" r:id="rId16"/>
    <p:sldId id="258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8A82AC-D57D-4E12-BC2B-AD7A502027F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B76C259-40E8-490F-B4B0-3B2E1CD7D497}">
      <dgm:prSet phldrT="[Text]"/>
      <dgm:spPr/>
      <dgm:t>
        <a:bodyPr/>
        <a:lstStyle/>
        <a:p>
          <a:pPr>
            <a:buFont typeface="Calibri" panose="020F0502020204030204" pitchFamily="34" charset="0"/>
            <a:buNone/>
          </a:pPr>
          <a:r>
            <a:rPr lang="en-US" dirty="0" err="1">
              <a:latin typeface="+mj-lt"/>
            </a:rPr>
            <a:t>Subsetting</a:t>
          </a:r>
          <a:r>
            <a:rPr lang="en-US" dirty="0">
              <a:latin typeface="+mj-lt"/>
            </a:rPr>
            <a:t> the United States Geography and Isolating Relevant Mobility Features</a:t>
          </a:r>
        </a:p>
      </dgm:t>
    </dgm:pt>
    <dgm:pt modelId="{A66B554A-C28F-4435-BEC6-28704885F88E}" type="parTrans" cxnId="{EDD2ADAC-83A0-4163-92B5-AD5855259B83}">
      <dgm:prSet/>
      <dgm:spPr/>
      <dgm:t>
        <a:bodyPr/>
        <a:lstStyle/>
        <a:p>
          <a:endParaRPr lang="en-US"/>
        </a:p>
      </dgm:t>
    </dgm:pt>
    <dgm:pt modelId="{D6056916-BDCB-46EB-A9D0-B71BF04B4C7B}" type="sibTrans" cxnId="{EDD2ADAC-83A0-4163-92B5-AD5855259B83}">
      <dgm:prSet/>
      <dgm:spPr/>
      <dgm:t>
        <a:bodyPr/>
        <a:lstStyle/>
        <a:p>
          <a:endParaRPr lang="en-US"/>
        </a:p>
      </dgm:t>
    </dgm:pt>
    <dgm:pt modelId="{302C7C05-1FB2-42D2-8FE1-28937333D585}">
      <dgm:prSet phldrT="[Text]"/>
      <dgm:spPr/>
      <dgm:t>
        <a:bodyPr/>
        <a:lstStyle/>
        <a:p>
          <a:pPr>
            <a:buFont typeface="Calibri" panose="020F0502020204030204" pitchFamily="34" charset="0"/>
            <a:buNone/>
          </a:pPr>
          <a:r>
            <a:rPr lang="en-US" dirty="0">
              <a:latin typeface="+mj-lt"/>
            </a:rPr>
            <a:t>Merging Mobility Impact Data with Economy Data</a:t>
          </a:r>
          <a:endParaRPr lang="en-US" dirty="0"/>
        </a:p>
      </dgm:t>
    </dgm:pt>
    <dgm:pt modelId="{B5F6A7C4-6303-46CC-BBD7-F4EC92247764}" type="parTrans" cxnId="{857A21C8-5950-4BC7-AD8C-284D3544E308}">
      <dgm:prSet/>
      <dgm:spPr/>
      <dgm:t>
        <a:bodyPr/>
        <a:lstStyle/>
        <a:p>
          <a:endParaRPr lang="en-US"/>
        </a:p>
      </dgm:t>
    </dgm:pt>
    <dgm:pt modelId="{E1663EAE-DF97-4497-A3CD-192CAD57F659}" type="sibTrans" cxnId="{857A21C8-5950-4BC7-AD8C-284D3544E308}">
      <dgm:prSet/>
      <dgm:spPr/>
      <dgm:t>
        <a:bodyPr/>
        <a:lstStyle/>
        <a:p>
          <a:endParaRPr lang="en-US"/>
        </a:p>
      </dgm:t>
    </dgm:pt>
    <dgm:pt modelId="{1E461415-05F9-4D4D-BB76-25F9C505C97B}">
      <dgm:prSet phldrT="[Text]"/>
      <dgm:spPr/>
      <dgm:t>
        <a:bodyPr/>
        <a:lstStyle/>
        <a:p>
          <a:pPr>
            <a:buFont typeface="Calibri" panose="020F0502020204030204" pitchFamily="34" charset="0"/>
            <a:buNone/>
          </a:pPr>
          <a:r>
            <a:rPr lang="en-US" dirty="0"/>
            <a:t>Data Imputation by Sub Region and Month</a:t>
          </a:r>
        </a:p>
      </dgm:t>
    </dgm:pt>
    <dgm:pt modelId="{D747D953-BA45-4624-B225-253AB9D6D615}" type="parTrans" cxnId="{78E64C79-51C5-4ADF-9BB4-5B274DE39C5D}">
      <dgm:prSet/>
      <dgm:spPr/>
      <dgm:t>
        <a:bodyPr/>
        <a:lstStyle/>
        <a:p>
          <a:endParaRPr lang="en-US"/>
        </a:p>
      </dgm:t>
    </dgm:pt>
    <dgm:pt modelId="{049763B8-C4C7-473E-A60A-DA6CB52970E5}" type="sibTrans" cxnId="{78E64C79-51C5-4ADF-9BB4-5B274DE39C5D}">
      <dgm:prSet/>
      <dgm:spPr/>
      <dgm:t>
        <a:bodyPr/>
        <a:lstStyle/>
        <a:p>
          <a:endParaRPr lang="en-US"/>
        </a:p>
      </dgm:t>
    </dgm:pt>
    <dgm:pt modelId="{F0AA1FFB-9C09-4F2A-B66E-6E564C92FAD6}" type="pres">
      <dgm:prSet presAssocID="{CE8A82AC-D57D-4E12-BC2B-AD7A502027F1}" presName="CompostProcess" presStyleCnt="0">
        <dgm:presLayoutVars>
          <dgm:dir/>
          <dgm:resizeHandles val="exact"/>
        </dgm:presLayoutVars>
      </dgm:prSet>
      <dgm:spPr/>
    </dgm:pt>
    <dgm:pt modelId="{2D2DFB44-7ABC-4643-871A-A8726DBE7B1C}" type="pres">
      <dgm:prSet presAssocID="{CE8A82AC-D57D-4E12-BC2B-AD7A502027F1}" presName="arrow" presStyleLbl="bgShp" presStyleIdx="0" presStyleCnt="1"/>
      <dgm:spPr/>
    </dgm:pt>
    <dgm:pt modelId="{CE01575B-608B-4CEB-B88B-6FFAB94D0C3D}" type="pres">
      <dgm:prSet presAssocID="{CE8A82AC-D57D-4E12-BC2B-AD7A502027F1}" presName="linearProcess" presStyleCnt="0"/>
      <dgm:spPr/>
    </dgm:pt>
    <dgm:pt modelId="{E5CE7E65-0898-4ABC-AF2C-440DECE6D1F0}" type="pres">
      <dgm:prSet presAssocID="{3B76C259-40E8-490F-B4B0-3B2E1CD7D497}" presName="textNode" presStyleLbl="node1" presStyleIdx="0" presStyleCnt="3">
        <dgm:presLayoutVars>
          <dgm:bulletEnabled val="1"/>
        </dgm:presLayoutVars>
      </dgm:prSet>
      <dgm:spPr/>
    </dgm:pt>
    <dgm:pt modelId="{254AC9C9-1ED0-440F-A5F4-0C009236B866}" type="pres">
      <dgm:prSet presAssocID="{D6056916-BDCB-46EB-A9D0-B71BF04B4C7B}" presName="sibTrans" presStyleCnt="0"/>
      <dgm:spPr/>
    </dgm:pt>
    <dgm:pt modelId="{C1470832-AFC3-4659-B495-0C1900649FF6}" type="pres">
      <dgm:prSet presAssocID="{302C7C05-1FB2-42D2-8FE1-28937333D585}" presName="textNode" presStyleLbl="node1" presStyleIdx="1" presStyleCnt="3">
        <dgm:presLayoutVars>
          <dgm:bulletEnabled val="1"/>
        </dgm:presLayoutVars>
      </dgm:prSet>
      <dgm:spPr/>
    </dgm:pt>
    <dgm:pt modelId="{95A61113-8C0E-4717-8578-AB2503B8F8D0}" type="pres">
      <dgm:prSet presAssocID="{E1663EAE-DF97-4497-A3CD-192CAD57F659}" presName="sibTrans" presStyleCnt="0"/>
      <dgm:spPr/>
    </dgm:pt>
    <dgm:pt modelId="{5DC03902-1569-45B7-B989-F4E186D01624}" type="pres">
      <dgm:prSet presAssocID="{1E461415-05F9-4D4D-BB76-25F9C505C97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69D3A36-C89C-4941-8A1A-2759EE54F83A}" type="presOf" srcId="{CE8A82AC-D57D-4E12-BC2B-AD7A502027F1}" destId="{F0AA1FFB-9C09-4F2A-B66E-6E564C92FAD6}" srcOrd="0" destOrd="0" presId="urn:microsoft.com/office/officeart/2005/8/layout/hProcess9"/>
    <dgm:cxn modelId="{2A585B48-D9C2-41F3-A4F5-CC67D31180ED}" type="presOf" srcId="{302C7C05-1FB2-42D2-8FE1-28937333D585}" destId="{C1470832-AFC3-4659-B495-0C1900649FF6}" srcOrd="0" destOrd="0" presId="urn:microsoft.com/office/officeart/2005/8/layout/hProcess9"/>
    <dgm:cxn modelId="{78E64C79-51C5-4ADF-9BB4-5B274DE39C5D}" srcId="{CE8A82AC-D57D-4E12-BC2B-AD7A502027F1}" destId="{1E461415-05F9-4D4D-BB76-25F9C505C97B}" srcOrd="2" destOrd="0" parTransId="{D747D953-BA45-4624-B225-253AB9D6D615}" sibTransId="{049763B8-C4C7-473E-A60A-DA6CB52970E5}"/>
    <dgm:cxn modelId="{73C4077E-9018-4519-AC77-85376403F343}" type="presOf" srcId="{3B76C259-40E8-490F-B4B0-3B2E1CD7D497}" destId="{E5CE7E65-0898-4ABC-AF2C-440DECE6D1F0}" srcOrd="0" destOrd="0" presId="urn:microsoft.com/office/officeart/2005/8/layout/hProcess9"/>
    <dgm:cxn modelId="{0C8CB98E-A6BD-4BE4-B378-3D396F62868B}" type="presOf" srcId="{1E461415-05F9-4D4D-BB76-25F9C505C97B}" destId="{5DC03902-1569-45B7-B989-F4E186D01624}" srcOrd="0" destOrd="0" presId="urn:microsoft.com/office/officeart/2005/8/layout/hProcess9"/>
    <dgm:cxn modelId="{EDD2ADAC-83A0-4163-92B5-AD5855259B83}" srcId="{CE8A82AC-D57D-4E12-BC2B-AD7A502027F1}" destId="{3B76C259-40E8-490F-B4B0-3B2E1CD7D497}" srcOrd="0" destOrd="0" parTransId="{A66B554A-C28F-4435-BEC6-28704885F88E}" sibTransId="{D6056916-BDCB-46EB-A9D0-B71BF04B4C7B}"/>
    <dgm:cxn modelId="{857A21C8-5950-4BC7-AD8C-284D3544E308}" srcId="{CE8A82AC-D57D-4E12-BC2B-AD7A502027F1}" destId="{302C7C05-1FB2-42D2-8FE1-28937333D585}" srcOrd="1" destOrd="0" parTransId="{B5F6A7C4-6303-46CC-BBD7-F4EC92247764}" sibTransId="{E1663EAE-DF97-4497-A3CD-192CAD57F659}"/>
    <dgm:cxn modelId="{86FFF534-ABBB-46FA-AA64-ED69FDA1327D}" type="presParOf" srcId="{F0AA1FFB-9C09-4F2A-B66E-6E564C92FAD6}" destId="{2D2DFB44-7ABC-4643-871A-A8726DBE7B1C}" srcOrd="0" destOrd="0" presId="urn:microsoft.com/office/officeart/2005/8/layout/hProcess9"/>
    <dgm:cxn modelId="{B56AC1CC-6096-4F29-86F7-B009AE6253DF}" type="presParOf" srcId="{F0AA1FFB-9C09-4F2A-B66E-6E564C92FAD6}" destId="{CE01575B-608B-4CEB-B88B-6FFAB94D0C3D}" srcOrd="1" destOrd="0" presId="urn:microsoft.com/office/officeart/2005/8/layout/hProcess9"/>
    <dgm:cxn modelId="{849331AC-9C9D-4847-9177-E4055F23ACAE}" type="presParOf" srcId="{CE01575B-608B-4CEB-B88B-6FFAB94D0C3D}" destId="{E5CE7E65-0898-4ABC-AF2C-440DECE6D1F0}" srcOrd="0" destOrd="0" presId="urn:microsoft.com/office/officeart/2005/8/layout/hProcess9"/>
    <dgm:cxn modelId="{7A48F89E-7C3C-4904-9956-10B2A73A7B1B}" type="presParOf" srcId="{CE01575B-608B-4CEB-B88B-6FFAB94D0C3D}" destId="{254AC9C9-1ED0-440F-A5F4-0C009236B866}" srcOrd="1" destOrd="0" presId="urn:microsoft.com/office/officeart/2005/8/layout/hProcess9"/>
    <dgm:cxn modelId="{1937B584-1633-42E1-BB5E-8E54A277F507}" type="presParOf" srcId="{CE01575B-608B-4CEB-B88B-6FFAB94D0C3D}" destId="{C1470832-AFC3-4659-B495-0C1900649FF6}" srcOrd="2" destOrd="0" presId="urn:microsoft.com/office/officeart/2005/8/layout/hProcess9"/>
    <dgm:cxn modelId="{14E9216F-2E35-4648-9A44-39F36732FA1E}" type="presParOf" srcId="{CE01575B-608B-4CEB-B88B-6FFAB94D0C3D}" destId="{95A61113-8C0E-4717-8578-AB2503B8F8D0}" srcOrd="3" destOrd="0" presId="urn:microsoft.com/office/officeart/2005/8/layout/hProcess9"/>
    <dgm:cxn modelId="{1965F7D4-5568-499E-94D1-2B4BB5E87321}" type="presParOf" srcId="{CE01575B-608B-4CEB-B88B-6FFAB94D0C3D}" destId="{5DC03902-1569-45B7-B989-F4E186D0162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71F6DB-FE96-48A4-A679-599D803F1D52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2FB601-E517-4C13-B871-B64C3CE0B27C}">
      <dgm:prSet phldrT="[Text]"/>
      <dgm:spPr/>
      <dgm:t>
        <a:bodyPr/>
        <a:lstStyle/>
        <a:p>
          <a:r>
            <a:rPr lang="en-US" dirty="0">
              <a:latin typeface="+mj-lt"/>
            </a:rPr>
            <a:t>Data Preprocessing</a:t>
          </a:r>
        </a:p>
      </dgm:t>
    </dgm:pt>
    <dgm:pt modelId="{8F66C2CD-ADED-4BA4-A7E3-BC9E9A4E6BFA}" type="parTrans" cxnId="{79D7181F-02D3-44D5-932F-B6DCD0D9C724}">
      <dgm:prSet/>
      <dgm:spPr/>
      <dgm:t>
        <a:bodyPr/>
        <a:lstStyle/>
        <a:p>
          <a:endParaRPr lang="en-US"/>
        </a:p>
      </dgm:t>
    </dgm:pt>
    <dgm:pt modelId="{4D1C1B8D-0710-4F2A-B9AC-577A49912B46}" type="sibTrans" cxnId="{79D7181F-02D3-44D5-932F-B6DCD0D9C724}">
      <dgm:prSet/>
      <dgm:spPr/>
      <dgm:t>
        <a:bodyPr/>
        <a:lstStyle/>
        <a:p>
          <a:endParaRPr lang="en-US"/>
        </a:p>
      </dgm:t>
    </dgm:pt>
    <dgm:pt modelId="{0509B82D-8182-438D-933F-B204370A79B3}">
      <dgm:prSet phldrT="[Text]"/>
      <dgm:spPr/>
      <dgm:t>
        <a:bodyPr/>
        <a:lstStyle/>
        <a:p>
          <a:r>
            <a:rPr lang="en-US" dirty="0">
              <a:latin typeface="+mj-lt"/>
            </a:rPr>
            <a:t>One hot Encoding for Sub Region Data</a:t>
          </a:r>
        </a:p>
      </dgm:t>
    </dgm:pt>
    <dgm:pt modelId="{DAF14C1F-83D8-4C80-865F-69790B43DD2C}" type="parTrans" cxnId="{BE706A9D-2B3F-4307-8171-AF9B0BB4BBBE}">
      <dgm:prSet/>
      <dgm:spPr/>
      <dgm:t>
        <a:bodyPr/>
        <a:lstStyle/>
        <a:p>
          <a:endParaRPr lang="en-US"/>
        </a:p>
      </dgm:t>
    </dgm:pt>
    <dgm:pt modelId="{FEB12ED5-6CB0-4C47-8CBC-FEAF7EDDB10C}" type="sibTrans" cxnId="{BE706A9D-2B3F-4307-8171-AF9B0BB4BBBE}">
      <dgm:prSet/>
      <dgm:spPr/>
      <dgm:t>
        <a:bodyPr/>
        <a:lstStyle/>
        <a:p>
          <a:endParaRPr lang="en-US"/>
        </a:p>
      </dgm:t>
    </dgm:pt>
    <dgm:pt modelId="{FFA7A6A4-AAA3-4D16-9113-3AEE7A09FFF8}">
      <dgm:prSet phldrT="[Text]"/>
      <dgm:spPr/>
      <dgm:t>
        <a:bodyPr/>
        <a:lstStyle/>
        <a:p>
          <a:r>
            <a:rPr lang="en-US" dirty="0">
              <a:latin typeface="+mj-lt"/>
            </a:rPr>
            <a:t>Model Selection</a:t>
          </a:r>
        </a:p>
      </dgm:t>
    </dgm:pt>
    <dgm:pt modelId="{2A603E76-EB26-4032-A7D0-B4386FABE3B6}" type="parTrans" cxnId="{2C10596A-F163-488E-BAB2-C3F742665967}">
      <dgm:prSet/>
      <dgm:spPr/>
      <dgm:t>
        <a:bodyPr/>
        <a:lstStyle/>
        <a:p>
          <a:endParaRPr lang="en-US"/>
        </a:p>
      </dgm:t>
    </dgm:pt>
    <dgm:pt modelId="{4BB4120C-C5DD-407E-99F6-05133A5C1BC7}" type="sibTrans" cxnId="{2C10596A-F163-488E-BAB2-C3F742665967}">
      <dgm:prSet/>
      <dgm:spPr/>
      <dgm:t>
        <a:bodyPr/>
        <a:lstStyle/>
        <a:p>
          <a:endParaRPr lang="en-US"/>
        </a:p>
      </dgm:t>
    </dgm:pt>
    <dgm:pt modelId="{E092B2D6-B049-4858-BE2B-FBCEB1435249}">
      <dgm:prSet phldrT="[Text]"/>
      <dgm:spPr/>
      <dgm:t>
        <a:bodyPr/>
        <a:lstStyle/>
        <a:p>
          <a:endParaRPr lang="en-US" dirty="0">
            <a:latin typeface="+mj-lt"/>
          </a:endParaRPr>
        </a:p>
      </dgm:t>
    </dgm:pt>
    <dgm:pt modelId="{F0033F7D-BD17-4B51-8B55-9A89C7524670}" type="parTrans" cxnId="{3973448F-2802-4723-93D1-A2CA07E8569C}">
      <dgm:prSet/>
      <dgm:spPr/>
      <dgm:t>
        <a:bodyPr/>
        <a:lstStyle/>
        <a:p>
          <a:endParaRPr lang="en-US"/>
        </a:p>
      </dgm:t>
    </dgm:pt>
    <dgm:pt modelId="{E0C95CE6-7A2C-4E0B-988E-CC4F94DBE348}" type="sibTrans" cxnId="{3973448F-2802-4723-93D1-A2CA07E8569C}">
      <dgm:prSet/>
      <dgm:spPr/>
      <dgm:t>
        <a:bodyPr/>
        <a:lstStyle/>
        <a:p>
          <a:endParaRPr lang="en-US"/>
        </a:p>
      </dgm:t>
    </dgm:pt>
    <dgm:pt modelId="{342BF173-AB9C-402E-B355-E03879BC4E5A}">
      <dgm:prSet phldrT="[Text]"/>
      <dgm:spPr/>
      <dgm:t>
        <a:bodyPr/>
        <a:lstStyle/>
        <a:p>
          <a:r>
            <a:rPr lang="en-US" dirty="0">
              <a:latin typeface="+mj-lt"/>
            </a:rPr>
            <a:t>Gradient Boosting Regressor</a:t>
          </a:r>
        </a:p>
      </dgm:t>
    </dgm:pt>
    <dgm:pt modelId="{27DA65D5-FC62-4490-B0E2-35E35400E444}" type="parTrans" cxnId="{1E45D55A-0711-4796-BCB2-9B0D5C0737BA}">
      <dgm:prSet/>
      <dgm:spPr/>
      <dgm:t>
        <a:bodyPr/>
        <a:lstStyle/>
        <a:p>
          <a:endParaRPr lang="en-US"/>
        </a:p>
      </dgm:t>
    </dgm:pt>
    <dgm:pt modelId="{90411627-BDC7-49A2-AEF7-722E8E972933}" type="sibTrans" cxnId="{1E45D55A-0711-4796-BCB2-9B0D5C0737BA}">
      <dgm:prSet/>
      <dgm:spPr/>
      <dgm:t>
        <a:bodyPr/>
        <a:lstStyle/>
        <a:p>
          <a:endParaRPr lang="en-US"/>
        </a:p>
      </dgm:t>
    </dgm:pt>
    <dgm:pt modelId="{9EC569FC-2BF4-495D-9B94-27CAFEC74C8D}">
      <dgm:prSet phldrT="[Text]"/>
      <dgm:spPr/>
      <dgm:t>
        <a:bodyPr/>
        <a:lstStyle/>
        <a:p>
          <a:r>
            <a:rPr lang="en-US" dirty="0">
              <a:latin typeface="+mj-lt"/>
            </a:rPr>
            <a:t>Hyper Parameter Tuning</a:t>
          </a:r>
        </a:p>
      </dgm:t>
    </dgm:pt>
    <dgm:pt modelId="{1B8C23BC-C3D3-49F8-B27A-4CD297C1AF81}" type="parTrans" cxnId="{09255117-915D-4705-ACCF-64D8FFC8DFFE}">
      <dgm:prSet/>
      <dgm:spPr/>
      <dgm:t>
        <a:bodyPr/>
        <a:lstStyle/>
        <a:p>
          <a:endParaRPr lang="en-US"/>
        </a:p>
      </dgm:t>
    </dgm:pt>
    <dgm:pt modelId="{D48B1089-965F-4E7D-BE41-EFCED8EC0B52}" type="sibTrans" cxnId="{09255117-915D-4705-ACCF-64D8FFC8DFFE}">
      <dgm:prSet/>
      <dgm:spPr/>
      <dgm:t>
        <a:bodyPr/>
        <a:lstStyle/>
        <a:p>
          <a:endParaRPr lang="en-US"/>
        </a:p>
      </dgm:t>
    </dgm:pt>
    <dgm:pt modelId="{D91EC6C7-3F09-4EB3-B21A-2BC95242C108}">
      <dgm:prSet phldrT="[Text]"/>
      <dgm:spPr/>
      <dgm:t>
        <a:bodyPr/>
        <a:lstStyle/>
        <a:p>
          <a:r>
            <a:rPr lang="en-US" dirty="0">
              <a:latin typeface="+mj-lt"/>
            </a:rPr>
            <a:t>Randomized Search</a:t>
          </a:r>
        </a:p>
      </dgm:t>
    </dgm:pt>
    <dgm:pt modelId="{94244BA1-EBC3-46F8-B11E-4CCF1B42F33B}" type="parTrans" cxnId="{E8EA0558-C383-4BD8-BBD3-48D775A942D7}">
      <dgm:prSet/>
      <dgm:spPr/>
      <dgm:t>
        <a:bodyPr/>
        <a:lstStyle/>
        <a:p>
          <a:endParaRPr lang="en-US"/>
        </a:p>
      </dgm:t>
    </dgm:pt>
    <dgm:pt modelId="{0A79BF2E-7D72-4CC2-9A36-477173EB5A8D}" type="sibTrans" cxnId="{E8EA0558-C383-4BD8-BBD3-48D775A942D7}">
      <dgm:prSet/>
      <dgm:spPr/>
      <dgm:t>
        <a:bodyPr/>
        <a:lstStyle/>
        <a:p>
          <a:endParaRPr lang="en-US"/>
        </a:p>
      </dgm:t>
    </dgm:pt>
    <dgm:pt modelId="{08F45476-3149-4B41-AF72-EECCD4EAFE8E}">
      <dgm:prSet phldrT="[Text]"/>
      <dgm:spPr/>
      <dgm:t>
        <a:bodyPr/>
        <a:lstStyle/>
        <a:p>
          <a:r>
            <a:rPr lang="en-US" dirty="0">
              <a:latin typeface="+mj-lt"/>
            </a:rPr>
            <a:t>Train Test Split </a:t>
          </a:r>
        </a:p>
      </dgm:t>
    </dgm:pt>
    <dgm:pt modelId="{C9C0DF03-3A5C-49A2-A504-0E39B510303E}" type="parTrans" cxnId="{DD88610D-3570-4570-910D-98EDC7AE6105}">
      <dgm:prSet/>
      <dgm:spPr/>
      <dgm:t>
        <a:bodyPr/>
        <a:lstStyle/>
        <a:p>
          <a:endParaRPr lang="en-US"/>
        </a:p>
      </dgm:t>
    </dgm:pt>
    <dgm:pt modelId="{C946CDF9-ED27-4D1F-9711-A3D2F2B823B5}" type="sibTrans" cxnId="{DD88610D-3570-4570-910D-98EDC7AE6105}">
      <dgm:prSet/>
      <dgm:spPr/>
      <dgm:t>
        <a:bodyPr/>
        <a:lstStyle/>
        <a:p>
          <a:endParaRPr lang="en-US"/>
        </a:p>
      </dgm:t>
    </dgm:pt>
    <dgm:pt modelId="{FE95CD4F-C292-4762-8E80-422189285D45}" type="pres">
      <dgm:prSet presAssocID="{1371F6DB-FE96-48A4-A679-599D803F1D52}" presName="Name0" presStyleCnt="0">
        <dgm:presLayoutVars>
          <dgm:dir/>
          <dgm:animLvl val="lvl"/>
          <dgm:resizeHandles val="exact"/>
        </dgm:presLayoutVars>
      </dgm:prSet>
      <dgm:spPr/>
    </dgm:pt>
    <dgm:pt modelId="{55CE6C3F-3790-4901-8827-953437408AD5}" type="pres">
      <dgm:prSet presAssocID="{1371F6DB-FE96-48A4-A679-599D803F1D52}" presName="tSp" presStyleCnt="0"/>
      <dgm:spPr/>
    </dgm:pt>
    <dgm:pt modelId="{D67EED88-27AF-48F7-A1D5-DAD711D7B4D9}" type="pres">
      <dgm:prSet presAssocID="{1371F6DB-FE96-48A4-A679-599D803F1D52}" presName="bSp" presStyleCnt="0"/>
      <dgm:spPr/>
    </dgm:pt>
    <dgm:pt modelId="{CF423652-0D2D-4CFD-80AD-BD2F43B846DA}" type="pres">
      <dgm:prSet presAssocID="{1371F6DB-FE96-48A4-A679-599D803F1D52}" presName="process" presStyleCnt="0"/>
      <dgm:spPr/>
    </dgm:pt>
    <dgm:pt modelId="{C1E0ECEB-45B0-4C01-A62B-96CE2FD08510}" type="pres">
      <dgm:prSet presAssocID="{4A2FB601-E517-4C13-B871-B64C3CE0B27C}" presName="composite1" presStyleCnt="0"/>
      <dgm:spPr/>
    </dgm:pt>
    <dgm:pt modelId="{34D91229-F266-4743-A92F-CBF68CDD5E94}" type="pres">
      <dgm:prSet presAssocID="{4A2FB601-E517-4C13-B871-B64C3CE0B27C}" presName="dummyNode1" presStyleLbl="node1" presStyleIdx="0" presStyleCnt="3"/>
      <dgm:spPr/>
    </dgm:pt>
    <dgm:pt modelId="{8645FD10-3594-4CC9-A000-59A4DE51D7E0}" type="pres">
      <dgm:prSet presAssocID="{4A2FB601-E517-4C13-B871-B64C3CE0B27C}" presName="childNode1" presStyleLbl="bgAcc1" presStyleIdx="0" presStyleCnt="3">
        <dgm:presLayoutVars>
          <dgm:bulletEnabled val="1"/>
        </dgm:presLayoutVars>
      </dgm:prSet>
      <dgm:spPr/>
    </dgm:pt>
    <dgm:pt modelId="{89E17298-B6BE-428E-8E26-9A3BC60BCBB4}" type="pres">
      <dgm:prSet presAssocID="{4A2FB601-E517-4C13-B871-B64C3CE0B27C}" presName="childNode1tx" presStyleLbl="bgAcc1" presStyleIdx="0" presStyleCnt="3">
        <dgm:presLayoutVars>
          <dgm:bulletEnabled val="1"/>
        </dgm:presLayoutVars>
      </dgm:prSet>
      <dgm:spPr/>
    </dgm:pt>
    <dgm:pt modelId="{115229D6-FED2-48E5-BC29-DA9951CD011B}" type="pres">
      <dgm:prSet presAssocID="{4A2FB601-E517-4C13-B871-B64C3CE0B27C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0E4DA9F1-8405-453A-AD4C-913A4B80CE72}" type="pres">
      <dgm:prSet presAssocID="{4A2FB601-E517-4C13-B871-B64C3CE0B27C}" presName="connSite1" presStyleCnt="0"/>
      <dgm:spPr/>
    </dgm:pt>
    <dgm:pt modelId="{6A4F07B9-7955-4B95-93BC-3565D7D0CC45}" type="pres">
      <dgm:prSet presAssocID="{4D1C1B8D-0710-4F2A-B9AC-577A49912B46}" presName="Name9" presStyleLbl="sibTrans2D1" presStyleIdx="0" presStyleCnt="2"/>
      <dgm:spPr/>
    </dgm:pt>
    <dgm:pt modelId="{C2CF7F15-AD8C-4398-B96D-CFD9105DAD97}" type="pres">
      <dgm:prSet presAssocID="{FFA7A6A4-AAA3-4D16-9113-3AEE7A09FFF8}" presName="composite2" presStyleCnt="0"/>
      <dgm:spPr/>
    </dgm:pt>
    <dgm:pt modelId="{CE11A51C-FF1D-485E-BCA5-926BBFC12AF0}" type="pres">
      <dgm:prSet presAssocID="{FFA7A6A4-AAA3-4D16-9113-3AEE7A09FFF8}" presName="dummyNode2" presStyleLbl="node1" presStyleIdx="0" presStyleCnt="3"/>
      <dgm:spPr/>
    </dgm:pt>
    <dgm:pt modelId="{39EE8150-2399-4960-96B4-CB1FB5DB1A04}" type="pres">
      <dgm:prSet presAssocID="{FFA7A6A4-AAA3-4D16-9113-3AEE7A09FFF8}" presName="childNode2" presStyleLbl="bgAcc1" presStyleIdx="1" presStyleCnt="3">
        <dgm:presLayoutVars>
          <dgm:bulletEnabled val="1"/>
        </dgm:presLayoutVars>
      </dgm:prSet>
      <dgm:spPr/>
    </dgm:pt>
    <dgm:pt modelId="{69AFB064-8412-47D4-8855-D7F7323B62C7}" type="pres">
      <dgm:prSet presAssocID="{FFA7A6A4-AAA3-4D16-9113-3AEE7A09FFF8}" presName="childNode2tx" presStyleLbl="bgAcc1" presStyleIdx="1" presStyleCnt="3">
        <dgm:presLayoutVars>
          <dgm:bulletEnabled val="1"/>
        </dgm:presLayoutVars>
      </dgm:prSet>
      <dgm:spPr/>
    </dgm:pt>
    <dgm:pt modelId="{46C84E1F-4DBA-4704-B110-237F104C9AE9}" type="pres">
      <dgm:prSet presAssocID="{FFA7A6A4-AAA3-4D16-9113-3AEE7A09FFF8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AD048C7B-6589-4524-8D15-79B7E532FAD4}" type="pres">
      <dgm:prSet presAssocID="{FFA7A6A4-AAA3-4D16-9113-3AEE7A09FFF8}" presName="connSite2" presStyleCnt="0"/>
      <dgm:spPr/>
    </dgm:pt>
    <dgm:pt modelId="{18B87FB9-BA30-49DF-A2D0-249CDCE33B7F}" type="pres">
      <dgm:prSet presAssocID="{4BB4120C-C5DD-407E-99F6-05133A5C1BC7}" presName="Name18" presStyleLbl="sibTrans2D1" presStyleIdx="1" presStyleCnt="2"/>
      <dgm:spPr/>
    </dgm:pt>
    <dgm:pt modelId="{F329E9F2-7B72-4653-9C1B-483A29929E31}" type="pres">
      <dgm:prSet presAssocID="{9EC569FC-2BF4-495D-9B94-27CAFEC74C8D}" presName="composite1" presStyleCnt="0"/>
      <dgm:spPr/>
    </dgm:pt>
    <dgm:pt modelId="{BB35C8D7-D10B-4325-A0AF-72B98FC30FD2}" type="pres">
      <dgm:prSet presAssocID="{9EC569FC-2BF4-495D-9B94-27CAFEC74C8D}" presName="dummyNode1" presStyleLbl="node1" presStyleIdx="1" presStyleCnt="3"/>
      <dgm:spPr/>
    </dgm:pt>
    <dgm:pt modelId="{EFB2A0F0-B412-4585-AF28-CE2C2DB1200C}" type="pres">
      <dgm:prSet presAssocID="{9EC569FC-2BF4-495D-9B94-27CAFEC74C8D}" presName="childNode1" presStyleLbl="bgAcc1" presStyleIdx="2" presStyleCnt="3">
        <dgm:presLayoutVars>
          <dgm:bulletEnabled val="1"/>
        </dgm:presLayoutVars>
      </dgm:prSet>
      <dgm:spPr/>
    </dgm:pt>
    <dgm:pt modelId="{ABC91C70-C412-43EF-A188-529903F0EF89}" type="pres">
      <dgm:prSet presAssocID="{9EC569FC-2BF4-495D-9B94-27CAFEC74C8D}" presName="childNode1tx" presStyleLbl="bgAcc1" presStyleIdx="2" presStyleCnt="3">
        <dgm:presLayoutVars>
          <dgm:bulletEnabled val="1"/>
        </dgm:presLayoutVars>
      </dgm:prSet>
      <dgm:spPr/>
    </dgm:pt>
    <dgm:pt modelId="{B37BD80D-8CF9-4FAE-A881-B4C3F9C8DBA2}" type="pres">
      <dgm:prSet presAssocID="{9EC569FC-2BF4-495D-9B94-27CAFEC74C8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E6CA095D-DCC4-4D8F-80F0-BD48F786D6AF}" type="pres">
      <dgm:prSet presAssocID="{9EC569FC-2BF4-495D-9B94-27CAFEC74C8D}" presName="connSite1" presStyleCnt="0"/>
      <dgm:spPr/>
    </dgm:pt>
  </dgm:ptLst>
  <dgm:cxnLst>
    <dgm:cxn modelId="{6C75E806-57AF-47D3-8F6C-F000BAFBCB34}" type="presOf" srcId="{4BB4120C-C5DD-407E-99F6-05133A5C1BC7}" destId="{18B87FB9-BA30-49DF-A2D0-249CDCE33B7F}" srcOrd="0" destOrd="0" presId="urn:microsoft.com/office/officeart/2005/8/layout/hProcess4"/>
    <dgm:cxn modelId="{DD88610D-3570-4570-910D-98EDC7AE6105}" srcId="{4A2FB601-E517-4C13-B871-B64C3CE0B27C}" destId="{08F45476-3149-4B41-AF72-EECCD4EAFE8E}" srcOrd="1" destOrd="0" parTransId="{C9C0DF03-3A5C-49A2-A504-0E39B510303E}" sibTransId="{C946CDF9-ED27-4D1F-9711-A3D2F2B823B5}"/>
    <dgm:cxn modelId="{09255117-915D-4705-ACCF-64D8FFC8DFFE}" srcId="{1371F6DB-FE96-48A4-A679-599D803F1D52}" destId="{9EC569FC-2BF4-495D-9B94-27CAFEC74C8D}" srcOrd="2" destOrd="0" parTransId="{1B8C23BC-C3D3-49F8-B27A-4CD297C1AF81}" sibTransId="{D48B1089-965F-4E7D-BE41-EFCED8EC0B52}"/>
    <dgm:cxn modelId="{79D7181F-02D3-44D5-932F-B6DCD0D9C724}" srcId="{1371F6DB-FE96-48A4-A679-599D803F1D52}" destId="{4A2FB601-E517-4C13-B871-B64C3CE0B27C}" srcOrd="0" destOrd="0" parTransId="{8F66C2CD-ADED-4BA4-A7E3-BC9E9A4E6BFA}" sibTransId="{4D1C1B8D-0710-4F2A-B9AC-577A49912B46}"/>
    <dgm:cxn modelId="{54C4892A-90F4-4D97-8E6A-59AED2B59765}" type="presOf" srcId="{1371F6DB-FE96-48A4-A679-599D803F1D52}" destId="{FE95CD4F-C292-4762-8E80-422189285D45}" srcOrd="0" destOrd="0" presId="urn:microsoft.com/office/officeart/2005/8/layout/hProcess4"/>
    <dgm:cxn modelId="{8F8F0D36-7D82-4DA7-8153-11EC6104C505}" type="presOf" srcId="{08F45476-3149-4B41-AF72-EECCD4EAFE8E}" destId="{8645FD10-3594-4CC9-A000-59A4DE51D7E0}" srcOrd="0" destOrd="1" presId="urn:microsoft.com/office/officeart/2005/8/layout/hProcess4"/>
    <dgm:cxn modelId="{DE80D944-4276-443C-A8A9-C1A20829443E}" type="presOf" srcId="{FFA7A6A4-AAA3-4D16-9113-3AEE7A09FFF8}" destId="{46C84E1F-4DBA-4704-B110-237F104C9AE9}" srcOrd="0" destOrd="0" presId="urn:microsoft.com/office/officeart/2005/8/layout/hProcess4"/>
    <dgm:cxn modelId="{AC146468-798E-4F8C-BB78-DFB1FB6C5C1B}" type="presOf" srcId="{4A2FB601-E517-4C13-B871-B64C3CE0B27C}" destId="{115229D6-FED2-48E5-BC29-DA9951CD011B}" srcOrd="0" destOrd="0" presId="urn:microsoft.com/office/officeart/2005/8/layout/hProcess4"/>
    <dgm:cxn modelId="{2C10596A-F163-488E-BAB2-C3F742665967}" srcId="{1371F6DB-FE96-48A4-A679-599D803F1D52}" destId="{FFA7A6A4-AAA3-4D16-9113-3AEE7A09FFF8}" srcOrd="1" destOrd="0" parTransId="{2A603E76-EB26-4032-A7D0-B4386FABE3B6}" sibTransId="{4BB4120C-C5DD-407E-99F6-05133A5C1BC7}"/>
    <dgm:cxn modelId="{E8EA0558-C383-4BD8-BBD3-48D775A942D7}" srcId="{9EC569FC-2BF4-495D-9B94-27CAFEC74C8D}" destId="{D91EC6C7-3F09-4EB3-B21A-2BC95242C108}" srcOrd="0" destOrd="0" parTransId="{94244BA1-EBC3-46F8-B11E-4CCF1B42F33B}" sibTransId="{0A79BF2E-7D72-4CC2-9A36-477173EB5A8D}"/>
    <dgm:cxn modelId="{1E45D55A-0711-4796-BCB2-9B0D5C0737BA}" srcId="{FFA7A6A4-AAA3-4D16-9113-3AEE7A09FFF8}" destId="{342BF173-AB9C-402E-B355-E03879BC4E5A}" srcOrd="1" destOrd="0" parTransId="{27DA65D5-FC62-4490-B0E2-35E35400E444}" sibTransId="{90411627-BDC7-49A2-AEF7-722E8E972933}"/>
    <dgm:cxn modelId="{A0CD3083-B42E-46B2-9110-BAF28CE138C0}" type="presOf" srcId="{D91EC6C7-3F09-4EB3-B21A-2BC95242C108}" destId="{ABC91C70-C412-43EF-A188-529903F0EF89}" srcOrd="1" destOrd="0" presId="urn:microsoft.com/office/officeart/2005/8/layout/hProcess4"/>
    <dgm:cxn modelId="{3973448F-2802-4723-93D1-A2CA07E8569C}" srcId="{FFA7A6A4-AAA3-4D16-9113-3AEE7A09FFF8}" destId="{E092B2D6-B049-4858-BE2B-FBCEB1435249}" srcOrd="0" destOrd="0" parTransId="{F0033F7D-BD17-4B51-8B55-9A89C7524670}" sibTransId="{E0C95CE6-7A2C-4E0B-988E-CC4F94DBE348}"/>
    <dgm:cxn modelId="{C725E79C-EFE2-4F46-BFD0-8C207085D145}" type="presOf" srcId="{E092B2D6-B049-4858-BE2B-FBCEB1435249}" destId="{39EE8150-2399-4960-96B4-CB1FB5DB1A04}" srcOrd="0" destOrd="0" presId="urn:microsoft.com/office/officeart/2005/8/layout/hProcess4"/>
    <dgm:cxn modelId="{BE706A9D-2B3F-4307-8171-AF9B0BB4BBBE}" srcId="{4A2FB601-E517-4C13-B871-B64C3CE0B27C}" destId="{0509B82D-8182-438D-933F-B204370A79B3}" srcOrd="0" destOrd="0" parTransId="{DAF14C1F-83D8-4C80-865F-69790B43DD2C}" sibTransId="{FEB12ED5-6CB0-4C47-8CBC-FEAF7EDDB10C}"/>
    <dgm:cxn modelId="{B31F87A4-1C6A-4887-8F88-AFE9C5355502}" type="presOf" srcId="{9EC569FC-2BF4-495D-9B94-27CAFEC74C8D}" destId="{B37BD80D-8CF9-4FAE-A881-B4C3F9C8DBA2}" srcOrd="0" destOrd="0" presId="urn:microsoft.com/office/officeart/2005/8/layout/hProcess4"/>
    <dgm:cxn modelId="{228EAACB-1EE0-4009-B221-3203C5574160}" type="presOf" srcId="{0509B82D-8182-438D-933F-B204370A79B3}" destId="{89E17298-B6BE-428E-8E26-9A3BC60BCBB4}" srcOrd="1" destOrd="0" presId="urn:microsoft.com/office/officeart/2005/8/layout/hProcess4"/>
    <dgm:cxn modelId="{725E9FCE-D677-4817-B29A-23322984E494}" type="presOf" srcId="{D91EC6C7-3F09-4EB3-B21A-2BC95242C108}" destId="{EFB2A0F0-B412-4585-AF28-CE2C2DB1200C}" srcOrd="0" destOrd="0" presId="urn:microsoft.com/office/officeart/2005/8/layout/hProcess4"/>
    <dgm:cxn modelId="{CDEE39D7-1E44-4CBB-9D2A-030E9C79E18C}" type="presOf" srcId="{E092B2D6-B049-4858-BE2B-FBCEB1435249}" destId="{69AFB064-8412-47D4-8855-D7F7323B62C7}" srcOrd="1" destOrd="0" presId="urn:microsoft.com/office/officeart/2005/8/layout/hProcess4"/>
    <dgm:cxn modelId="{6AF82ADA-5A8D-4190-A12F-ECB1278792DE}" type="presOf" srcId="{342BF173-AB9C-402E-B355-E03879BC4E5A}" destId="{39EE8150-2399-4960-96B4-CB1FB5DB1A04}" srcOrd="0" destOrd="1" presId="urn:microsoft.com/office/officeart/2005/8/layout/hProcess4"/>
    <dgm:cxn modelId="{3E1A5EDA-F7B9-4C89-B484-8316E42D5263}" type="presOf" srcId="{08F45476-3149-4B41-AF72-EECCD4EAFE8E}" destId="{89E17298-B6BE-428E-8E26-9A3BC60BCBB4}" srcOrd="1" destOrd="1" presId="urn:microsoft.com/office/officeart/2005/8/layout/hProcess4"/>
    <dgm:cxn modelId="{766F16F2-1A0A-407E-B81D-3DB0FFB1BEEA}" type="presOf" srcId="{342BF173-AB9C-402E-B355-E03879BC4E5A}" destId="{69AFB064-8412-47D4-8855-D7F7323B62C7}" srcOrd="1" destOrd="1" presId="urn:microsoft.com/office/officeart/2005/8/layout/hProcess4"/>
    <dgm:cxn modelId="{EFB151F5-94F2-4842-A7E9-64F9DD4C6DB7}" type="presOf" srcId="{0509B82D-8182-438D-933F-B204370A79B3}" destId="{8645FD10-3594-4CC9-A000-59A4DE51D7E0}" srcOrd="0" destOrd="0" presId="urn:microsoft.com/office/officeart/2005/8/layout/hProcess4"/>
    <dgm:cxn modelId="{66C85AF5-D1F2-4127-988F-9938B40E9DAC}" type="presOf" srcId="{4D1C1B8D-0710-4F2A-B9AC-577A49912B46}" destId="{6A4F07B9-7955-4B95-93BC-3565D7D0CC45}" srcOrd="0" destOrd="0" presId="urn:microsoft.com/office/officeart/2005/8/layout/hProcess4"/>
    <dgm:cxn modelId="{7474AD45-6D5F-45CA-835D-07D3EF548058}" type="presParOf" srcId="{FE95CD4F-C292-4762-8E80-422189285D45}" destId="{55CE6C3F-3790-4901-8827-953437408AD5}" srcOrd="0" destOrd="0" presId="urn:microsoft.com/office/officeart/2005/8/layout/hProcess4"/>
    <dgm:cxn modelId="{CA1D3F1E-59D1-4F85-83C6-C5E8982C5E2D}" type="presParOf" srcId="{FE95CD4F-C292-4762-8E80-422189285D45}" destId="{D67EED88-27AF-48F7-A1D5-DAD711D7B4D9}" srcOrd="1" destOrd="0" presId="urn:microsoft.com/office/officeart/2005/8/layout/hProcess4"/>
    <dgm:cxn modelId="{DF671EE1-3C08-4C7F-985A-9A48E328B244}" type="presParOf" srcId="{FE95CD4F-C292-4762-8E80-422189285D45}" destId="{CF423652-0D2D-4CFD-80AD-BD2F43B846DA}" srcOrd="2" destOrd="0" presId="urn:microsoft.com/office/officeart/2005/8/layout/hProcess4"/>
    <dgm:cxn modelId="{CD6C81E9-0F5C-4BDE-A690-A771406ED433}" type="presParOf" srcId="{CF423652-0D2D-4CFD-80AD-BD2F43B846DA}" destId="{C1E0ECEB-45B0-4C01-A62B-96CE2FD08510}" srcOrd="0" destOrd="0" presId="urn:microsoft.com/office/officeart/2005/8/layout/hProcess4"/>
    <dgm:cxn modelId="{A7E1D7A5-6EB7-482D-808A-26AA41955B30}" type="presParOf" srcId="{C1E0ECEB-45B0-4C01-A62B-96CE2FD08510}" destId="{34D91229-F266-4743-A92F-CBF68CDD5E94}" srcOrd="0" destOrd="0" presId="urn:microsoft.com/office/officeart/2005/8/layout/hProcess4"/>
    <dgm:cxn modelId="{8C8204DA-FBD9-42F8-A3F3-A9751307DA49}" type="presParOf" srcId="{C1E0ECEB-45B0-4C01-A62B-96CE2FD08510}" destId="{8645FD10-3594-4CC9-A000-59A4DE51D7E0}" srcOrd="1" destOrd="0" presId="urn:microsoft.com/office/officeart/2005/8/layout/hProcess4"/>
    <dgm:cxn modelId="{F4B81B9E-BDBE-44E2-B092-06305DFAA99C}" type="presParOf" srcId="{C1E0ECEB-45B0-4C01-A62B-96CE2FD08510}" destId="{89E17298-B6BE-428E-8E26-9A3BC60BCBB4}" srcOrd="2" destOrd="0" presId="urn:microsoft.com/office/officeart/2005/8/layout/hProcess4"/>
    <dgm:cxn modelId="{49605806-D36C-4A9C-83B4-E5E59B3F39BC}" type="presParOf" srcId="{C1E0ECEB-45B0-4C01-A62B-96CE2FD08510}" destId="{115229D6-FED2-48E5-BC29-DA9951CD011B}" srcOrd="3" destOrd="0" presId="urn:microsoft.com/office/officeart/2005/8/layout/hProcess4"/>
    <dgm:cxn modelId="{A8210E28-F895-4350-A8D2-F17816808329}" type="presParOf" srcId="{C1E0ECEB-45B0-4C01-A62B-96CE2FD08510}" destId="{0E4DA9F1-8405-453A-AD4C-913A4B80CE72}" srcOrd="4" destOrd="0" presId="urn:microsoft.com/office/officeart/2005/8/layout/hProcess4"/>
    <dgm:cxn modelId="{A154FCFA-9E22-4DA1-A635-61B5F0E12AF8}" type="presParOf" srcId="{CF423652-0D2D-4CFD-80AD-BD2F43B846DA}" destId="{6A4F07B9-7955-4B95-93BC-3565D7D0CC45}" srcOrd="1" destOrd="0" presId="urn:microsoft.com/office/officeart/2005/8/layout/hProcess4"/>
    <dgm:cxn modelId="{9385F204-AEA7-4C88-8300-C9B1D382A185}" type="presParOf" srcId="{CF423652-0D2D-4CFD-80AD-BD2F43B846DA}" destId="{C2CF7F15-AD8C-4398-B96D-CFD9105DAD97}" srcOrd="2" destOrd="0" presId="urn:microsoft.com/office/officeart/2005/8/layout/hProcess4"/>
    <dgm:cxn modelId="{EFB74159-EF75-4E3A-A8DD-DED0E30F50C0}" type="presParOf" srcId="{C2CF7F15-AD8C-4398-B96D-CFD9105DAD97}" destId="{CE11A51C-FF1D-485E-BCA5-926BBFC12AF0}" srcOrd="0" destOrd="0" presId="urn:microsoft.com/office/officeart/2005/8/layout/hProcess4"/>
    <dgm:cxn modelId="{87DAABEC-19CF-43A8-AB57-750316D11D08}" type="presParOf" srcId="{C2CF7F15-AD8C-4398-B96D-CFD9105DAD97}" destId="{39EE8150-2399-4960-96B4-CB1FB5DB1A04}" srcOrd="1" destOrd="0" presId="urn:microsoft.com/office/officeart/2005/8/layout/hProcess4"/>
    <dgm:cxn modelId="{4B3A5241-13FC-41D6-9A85-4E0748CCF237}" type="presParOf" srcId="{C2CF7F15-AD8C-4398-B96D-CFD9105DAD97}" destId="{69AFB064-8412-47D4-8855-D7F7323B62C7}" srcOrd="2" destOrd="0" presId="urn:microsoft.com/office/officeart/2005/8/layout/hProcess4"/>
    <dgm:cxn modelId="{25BA68ED-ABE0-4E3C-87DF-E3ED1DCBEB40}" type="presParOf" srcId="{C2CF7F15-AD8C-4398-B96D-CFD9105DAD97}" destId="{46C84E1F-4DBA-4704-B110-237F104C9AE9}" srcOrd="3" destOrd="0" presId="urn:microsoft.com/office/officeart/2005/8/layout/hProcess4"/>
    <dgm:cxn modelId="{0E6B187E-E742-4E01-BD5E-4848C4B5F4BE}" type="presParOf" srcId="{C2CF7F15-AD8C-4398-B96D-CFD9105DAD97}" destId="{AD048C7B-6589-4524-8D15-79B7E532FAD4}" srcOrd="4" destOrd="0" presId="urn:microsoft.com/office/officeart/2005/8/layout/hProcess4"/>
    <dgm:cxn modelId="{7539B2C1-02B8-49A9-B03C-ECBF8A39FE2B}" type="presParOf" srcId="{CF423652-0D2D-4CFD-80AD-BD2F43B846DA}" destId="{18B87FB9-BA30-49DF-A2D0-249CDCE33B7F}" srcOrd="3" destOrd="0" presId="urn:microsoft.com/office/officeart/2005/8/layout/hProcess4"/>
    <dgm:cxn modelId="{C95C9006-A440-484D-A1BB-455481C2A87E}" type="presParOf" srcId="{CF423652-0D2D-4CFD-80AD-BD2F43B846DA}" destId="{F329E9F2-7B72-4653-9C1B-483A29929E31}" srcOrd="4" destOrd="0" presId="urn:microsoft.com/office/officeart/2005/8/layout/hProcess4"/>
    <dgm:cxn modelId="{6D887A22-B580-449A-8E45-BECE92B8362E}" type="presParOf" srcId="{F329E9F2-7B72-4653-9C1B-483A29929E31}" destId="{BB35C8D7-D10B-4325-A0AF-72B98FC30FD2}" srcOrd="0" destOrd="0" presId="urn:microsoft.com/office/officeart/2005/8/layout/hProcess4"/>
    <dgm:cxn modelId="{869E38EF-27EE-4712-B76D-FBEEC5E2C42E}" type="presParOf" srcId="{F329E9F2-7B72-4653-9C1B-483A29929E31}" destId="{EFB2A0F0-B412-4585-AF28-CE2C2DB1200C}" srcOrd="1" destOrd="0" presId="urn:microsoft.com/office/officeart/2005/8/layout/hProcess4"/>
    <dgm:cxn modelId="{DDAD682B-22DD-456C-923C-4C36F0F71CE3}" type="presParOf" srcId="{F329E9F2-7B72-4653-9C1B-483A29929E31}" destId="{ABC91C70-C412-43EF-A188-529903F0EF89}" srcOrd="2" destOrd="0" presId="urn:microsoft.com/office/officeart/2005/8/layout/hProcess4"/>
    <dgm:cxn modelId="{6B09349A-B758-44B9-ACC5-1E452FD15A40}" type="presParOf" srcId="{F329E9F2-7B72-4653-9C1B-483A29929E31}" destId="{B37BD80D-8CF9-4FAE-A881-B4C3F9C8DBA2}" srcOrd="3" destOrd="0" presId="urn:microsoft.com/office/officeart/2005/8/layout/hProcess4"/>
    <dgm:cxn modelId="{3AA1B6DB-285C-40F1-9A84-688A83DF0B3F}" type="presParOf" srcId="{F329E9F2-7B72-4653-9C1B-483A29929E31}" destId="{E6CA095D-DCC4-4D8F-80F0-BD48F786D6A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8A5919-A41D-427B-91A2-B04822AB969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8F05C-DB63-48FF-95F1-66C2E79BAF0C}">
      <dgm:prSet phldrT="[Text]"/>
      <dgm:spPr/>
      <dgm:t>
        <a:bodyPr/>
        <a:lstStyle/>
        <a:p>
          <a:r>
            <a:rPr lang="en-US" dirty="0">
              <a:latin typeface="+mj-lt"/>
            </a:rPr>
            <a:t>Estimators: 100</a:t>
          </a:r>
        </a:p>
      </dgm:t>
    </dgm:pt>
    <dgm:pt modelId="{5FF647A4-216F-4E0A-996E-817184BB43C9}" type="parTrans" cxnId="{26E5E0A0-CBA0-45DE-9723-155F6181A165}">
      <dgm:prSet/>
      <dgm:spPr/>
      <dgm:t>
        <a:bodyPr/>
        <a:lstStyle/>
        <a:p>
          <a:endParaRPr lang="en-US"/>
        </a:p>
      </dgm:t>
    </dgm:pt>
    <dgm:pt modelId="{3C361941-8A57-4D1B-864A-0BB8B02202E1}" type="sibTrans" cxnId="{26E5E0A0-CBA0-45DE-9723-155F6181A165}">
      <dgm:prSet/>
      <dgm:spPr/>
      <dgm:t>
        <a:bodyPr/>
        <a:lstStyle/>
        <a:p>
          <a:endParaRPr lang="en-US"/>
        </a:p>
      </dgm:t>
    </dgm:pt>
    <dgm:pt modelId="{913CEBAB-6A04-4C53-BCE5-4C70E90AF8CA}">
      <dgm:prSet phldrT="[Text]"/>
      <dgm:spPr/>
      <dgm:t>
        <a:bodyPr/>
        <a:lstStyle/>
        <a:p>
          <a:r>
            <a:rPr lang="en-US" dirty="0">
              <a:latin typeface="+mj-lt"/>
            </a:rPr>
            <a:t>Learning Rate = 0.05</a:t>
          </a:r>
        </a:p>
      </dgm:t>
    </dgm:pt>
    <dgm:pt modelId="{0204E0DB-C8E6-4067-B8E2-654BA64DF351}" type="parTrans" cxnId="{E12A4134-2E33-46C3-AB20-C52FAAA89CB6}">
      <dgm:prSet/>
      <dgm:spPr/>
      <dgm:t>
        <a:bodyPr/>
        <a:lstStyle/>
        <a:p>
          <a:endParaRPr lang="en-US"/>
        </a:p>
      </dgm:t>
    </dgm:pt>
    <dgm:pt modelId="{2CEF01CE-6FFF-4191-B911-06F88AA244D1}" type="sibTrans" cxnId="{E12A4134-2E33-46C3-AB20-C52FAAA89CB6}">
      <dgm:prSet/>
      <dgm:spPr/>
      <dgm:t>
        <a:bodyPr/>
        <a:lstStyle/>
        <a:p>
          <a:endParaRPr lang="en-US"/>
        </a:p>
      </dgm:t>
    </dgm:pt>
    <dgm:pt modelId="{B3B5F922-8348-40DC-942D-10D9C9B05446}">
      <dgm:prSet phldrT="[Text]"/>
      <dgm:spPr/>
      <dgm:t>
        <a:bodyPr/>
        <a:lstStyle/>
        <a:p>
          <a:r>
            <a:rPr lang="en-US" dirty="0">
              <a:latin typeface="+mj-lt"/>
            </a:rPr>
            <a:t>Max Depth = 10</a:t>
          </a:r>
        </a:p>
      </dgm:t>
    </dgm:pt>
    <dgm:pt modelId="{F5D84D64-EA21-42B1-B17A-D87DDCDD2FF1}" type="parTrans" cxnId="{5E9378AE-14C8-46DB-8CA4-E4CEBAC74F00}">
      <dgm:prSet/>
      <dgm:spPr/>
      <dgm:t>
        <a:bodyPr/>
        <a:lstStyle/>
        <a:p>
          <a:endParaRPr lang="en-US"/>
        </a:p>
      </dgm:t>
    </dgm:pt>
    <dgm:pt modelId="{AFA50D86-D547-4947-A7E7-C97758F0FBB3}" type="sibTrans" cxnId="{5E9378AE-14C8-46DB-8CA4-E4CEBAC74F00}">
      <dgm:prSet/>
      <dgm:spPr/>
      <dgm:t>
        <a:bodyPr/>
        <a:lstStyle/>
        <a:p>
          <a:endParaRPr lang="en-US"/>
        </a:p>
      </dgm:t>
    </dgm:pt>
    <dgm:pt modelId="{491B1E47-021A-4272-ADDC-DBCE8A53A054}" type="pres">
      <dgm:prSet presAssocID="{C38A5919-A41D-427B-91A2-B04822AB969A}" presName="linear" presStyleCnt="0">
        <dgm:presLayoutVars>
          <dgm:dir/>
          <dgm:animLvl val="lvl"/>
          <dgm:resizeHandles val="exact"/>
        </dgm:presLayoutVars>
      </dgm:prSet>
      <dgm:spPr/>
    </dgm:pt>
    <dgm:pt modelId="{DBE50915-0C5E-4843-8822-F57A37E37EA5}" type="pres">
      <dgm:prSet presAssocID="{0138F05C-DB63-48FF-95F1-66C2E79BAF0C}" presName="parentLin" presStyleCnt="0"/>
      <dgm:spPr/>
    </dgm:pt>
    <dgm:pt modelId="{ED3C5C41-01B1-4E2F-953A-3B4A465C3FB2}" type="pres">
      <dgm:prSet presAssocID="{0138F05C-DB63-48FF-95F1-66C2E79BAF0C}" presName="parentLeftMargin" presStyleLbl="node1" presStyleIdx="0" presStyleCnt="3"/>
      <dgm:spPr/>
    </dgm:pt>
    <dgm:pt modelId="{3266C0F0-27EF-4970-86EF-ECEC295D2C04}" type="pres">
      <dgm:prSet presAssocID="{0138F05C-DB63-48FF-95F1-66C2E79BAF0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3A062C-9216-49FC-B840-4A7D349AB90B}" type="pres">
      <dgm:prSet presAssocID="{0138F05C-DB63-48FF-95F1-66C2E79BAF0C}" presName="negativeSpace" presStyleCnt="0"/>
      <dgm:spPr/>
    </dgm:pt>
    <dgm:pt modelId="{1C8E95B9-2A5A-4915-9FFF-1751A0705F73}" type="pres">
      <dgm:prSet presAssocID="{0138F05C-DB63-48FF-95F1-66C2E79BAF0C}" presName="childText" presStyleLbl="conFgAcc1" presStyleIdx="0" presStyleCnt="3">
        <dgm:presLayoutVars>
          <dgm:bulletEnabled val="1"/>
        </dgm:presLayoutVars>
      </dgm:prSet>
      <dgm:spPr/>
    </dgm:pt>
    <dgm:pt modelId="{326DF230-6F77-454C-B943-B8BFA6892C42}" type="pres">
      <dgm:prSet presAssocID="{3C361941-8A57-4D1B-864A-0BB8B02202E1}" presName="spaceBetweenRectangles" presStyleCnt="0"/>
      <dgm:spPr/>
    </dgm:pt>
    <dgm:pt modelId="{CD7F3A83-DC1C-4C32-B7CB-0E684BDE9157}" type="pres">
      <dgm:prSet presAssocID="{913CEBAB-6A04-4C53-BCE5-4C70E90AF8CA}" presName="parentLin" presStyleCnt="0"/>
      <dgm:spPr/>
    </dgm:pt>
    <dgm:pt modelId="{B04829F7-5EB8-4226-AAEA-ABCC2318C44C}" type="pres">
      <dgm:prSet presAssocID="{913CEBAB-6A04-4C53-BCE5-4C70E90AF8CA}" presName="parentLeftMargin" presStyleLbl="node1" presStyleIdx="0" presStyleCnt="3"/>
      <dgm:spPr/>
    </dgm:pt>
    <dgm:pt modelId="{3CFEC5B0-6AA2-4510-86ED-D78E0F2CE0C9}" type="pres">
      <dgm:prSet presAssocID="{913CEBAB-6A04-4C53-BCE5-4C70E90AF8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73EB76-7A87-417A-9A29-D9317B5621A8}" type="pres">
      <dgm:prSet presAssocID="{913CEBAB-6A04-4C53-BCE5-4C70E90AF8CA}" presName="negativeSpace" presStyleCnt="0"/>
      <dgm:spPr/>
    </dgm:pt>
    <dgm:pt modelId="{90EE22B5-93E2-4CC1-9B26-D520C1B59384}" type="pres">
      <dgm:prSet presAssocID="{913CEBAB-6A04-4C53-BCE5-4C70E90AF8CA}" presName="childText" presStyleLbl="conFgAcc1" presStyleIdx="1" presStyleCnt="3">
        <dgm:presLayoutVars>
          <dgm:bulletEnabled val="1"/>
        </dgm:presLayoutVars>
      </dgm:prSet>
      <dgm:spPr/>
    </dgm:pt>
    <dgm:pt modelId="{47295C28-26F8-4940-AFBC-8E3FE037ED3E}" type="pres">
      <dgm:prSet presAssocID="{2CEF01CE-6FFF-4191-B911-06F88AA244D1}" presName="spaceBetweenRectangles" presStyleCnt="0"/>
      <dgm:spPr/>
    </dgm:pt>
    <dgm:pt modelId="{48931CD4-3673-463D-BD78-017E37B9FB70}" type="pres">
      <dgm:prSet presAssocID="{B3B5F922-8348-40DC-942D-10D9C9B05446}" presName="parentLin" presStyleCnt="0"/>
      <dgm:spPr/>
    </dgm:pt>
    <dgm:pt modelId="{0BB91F8B-45C8-4010-B9E9-BFA342CD26A9}" type="pres">
      <dgm:prSet presAssocID="{B3B5F922-8348-40DC-942D-10D9C9B05446}" presName="parentLeftMargin" presStyleLbl="node1" presStyleIdx="1" presStyleCnt="3"/>
      <dgm:spPr/>
    </dgm:pt>
    <dgm:pt modelId="{0FBAA91D-E9F8-48AD-925A-73D8B51D29D8}" type="pres">
      <dgm:prSet presAssocID="{B3B5F922-8348-40DC-942D-10D9C9B0544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74BD74E-FB7E-489B-8F26-1DD79DD48F55}" type="pres">
      <dgm:prSet presAssocID="{B3B5F922-8348-40DC-942D-10D9C9B05446}" presName="negativeSpace" presStyleCnt="0"/>
      <dgm:spPr/>
    </dgm:pt>
    <dgm:pt modelId="{AE3DA49E-991B-44A8-B2BF-7E4BD81976AD}" type="pres">
      <dgm:prSet presAssocID="{B3B5F922-8348-40DC-942D-10D9C9B0544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1129E32-56B3-459D-A074-A2994B50A41B}" type="presOf" srcId="{0138F05C-DB63-48FF-95F1-66C2E79BAF0C}" destId="{3266C0F0-27EF-4970-86EF-ECEC295D2C04}" srcOrd="1" destOrd="0" presId="urn:microsoft.com/office/officeart/2005/8/layout/list1"/>
    <dgm:cxn modelId="{E12A4134-2E33-46C3-AB20-C52FAAA89CB6}" srcId="{C38A5919-A41D-427B-91A2-B04822AB969A}" destId="{913CEBAB-6A04-4C53-BCE5-4C70E90AF8CA}" srcOrd="1" destOrd="0" parTransId="{0204E0DB-C8E6-4067-B8E2-654BA64DF351}" sibTransId="{2CEF01CE-6FFF-4191-B911-06F88AA244D1}"/>
    <dgm:cxn modelId="{3FCEB740-A2E1-470A-AFF3-07A79C63BAC5}" type="presOf" srcId="{0138F05C-DB63-48FF-95F1-66C2E79BAF0C}" destId="{ED3C5C41-01B1-4E2F-953A-3B4A465C3FB2}" srcOrd="0" destOrd="0" presId="urn:microsoft.com/office/officeart/2005/8/layout/list1"/>
    <dgm:cxn modelId="{F87F104F-8834-48BB-A428-290F0677FD1C}" type="presOf" srcId="{913CEBAB-6A04-4C53-BCE5-4C70E90AF8CA}" destId="{B04829F7-5EB8-4226-AAEA-ABCC2318C44C}" srcOrd="0" destOrd="0" presId="urn:microsoft.com/office/officeart/2005/8/layout/list1"/>
    <dgm:cxn modelId="{26E5E0A0-CBA0-45DE-9723-155F6181A165}" srcId="{C38A5919-A41D-427B-91A2-B04822AB969A}" destId="{0138F05C-DB63-48FF-95F1-66C2E79BAF0C}" srcOrd="0" destOrd="0" parTransId="{5FF647A4-216F-4E0A-996E-817184BB43C9}" sibTransId="{3C361941-8A57-4D1B-864A-0BB8B02202E1}"/>
    <dgm:cxn modelId="{5E9378AE-14C8-46DB-8CA4-E4CEBAC74F00}" srcId="{C38A5919-A41D-427B-91A2-B04822AB969A}" destId="{B3B5F922-8348-40DC-942D-10D9C9B05446}" srcOrd="2" destOrd="0" parTransId="{F5D84D64-EA21-42B1-B17A-D87DDCDD2FF1}" sibTransId="{AFA50D86-D547-4947-A7E7-C97758F0FBB3}"/>
    <dgm:cxn modelId="{ED3580B6-6A69-492F-90CA-04299F8C89F2}" type="presOf" srcId="{913CEBAB-6A04-4C53-BCE5-4C70E90AF8CA}" destId="{3CFEC5B0-6AA2-4510-86ED-D78E0F2CE0C9}" srcOrd="1" destOrd="0" presId="urn:microsoft.com/office/officeart/2005/8/layout/list1"/>
    <dgm:cxn modelId="{3A19E7C7-97F6-4D49-A8EB-DCC7253A4D4C}" type="presOf" srcId="{B3B5F922-8348-40DC-942D-10D9C9B05446}" destId="{0FBAA91D-E9F8-48AD-925A-73D8B51D29D8}" srcOrd="1" destOrd="0" presId="urn:microsoft.com/office/officeart/2005/8/layout/list1"/>
    <dgm:cxn modelId="{EEF282C9-D5DC-4751-AE03-2A4E5FBCA7E4}" type="presOf" srcId="{B3B5F922-8348-40DC-942D-10D9C9B05446}" destId="{0BB91F8B-45C8-4010-B9E9-BFA342CD26A9}" srcOrd="0" destOrd="0" presId="urn:microsoft.com/office/officeart/2005/8/layout/list1"/>
    <dgm:cxn modelId="{EFFB21FB-2B3C-4924-A494-174144F9705E}" type="presOf" srcId="{C38A5919-A41D-427B-91A2-B04822AB969A}" destId="{491B1E47-021A-4272-ADDC-DBCE8A53A054}" srcOrd="0" destOrd="0" presId="urn:microsoft.com/office/officeart/2005/8/layout/list1"/>
    <dgm:cxn modelId="{B185BA02-890F-41C2-BB93-52E58B29BBB8}" type="presParOf" srcId="{491B1E47-021A-4272-ADDC-DBCE8A53A054}" destId="{DBE50915-0C5E-4843-8822-F57A37E37EA5}" srcOrd="0" destOrd="0" presId="urn:microsoft.com/office/officeart/2005/8/layout/list1"/>
    <dgm:cxn modelId="{9E9E5B64-3BF1-48D9-8D2A-0AC0E0CCCAF4}" type="presParOf" srcId="{DBE50915-0C5E-4843-8822-F57A37E37EA5}" destId="{ED3C5C41-01B1-4E2F-953A-3B4A465C3FB2}" srcOrd="0" destOrd="0" presId="urn:microsoft.com/office/officeart/2005/8/layout/list1"/>
    <dgm:cxn modelId="{2B3C5B3A-00F4-4FF4-B971-5AC3E999AAAF}" type="presParOf" srcId="{DBE50915-0C5E-4843-8822-F57A37E37EA5}" destId="{3266C0F0-27EF-4970-86EF-ECEC295D2C04}" srcOrd="1" destOrd="0" presId="urn:microsoft.com/office/officeart/2005/8/layout/list1"/>
    <dgm:cxn modelId="{3E2028BF-9A7D-4CD8-AFD9-8E19F92142B3}" type="presParOf" srcId="{491B1E47-021A-4272-ADDC-DBCE8A53A054}" destId="{213A062C-9216-49FC-B840-4A7D349AB90B}" srcOrd="1" destOrd="0" presId="urn:microsoft.com/office/officeart/2005/8/layout/list1"/>
    <dgm:cxn modelId="{00D8AAFB-C5D3-484B-853C-20CF56ED656F}" type="presParOf" srcId="{491B1E47-021A-4272-ADDC-DBCE8A53A054}" destId="{1C8E95B9-2A5A-4915-9FFF-1751A0705F73}" srcOrd="2" destOrd="0" presId="urn:microsoft.com/office/officeart/2005/8/layout/list1"/>
    <dgm:cxn modelId="{0D4172F6-A76F-405D-A356-4B55FBC8CD95}" type="presParOf" srcId="{491B1E47-021A-4272-ADDC-DBCE8A53A054}" destId="{326DF230-6F77-454C-B943-B8BFA6892C42}" srcOrd="3" destOrd="0" presId="urn:microsoft.com/office/officeart/2005/8/layout/list1"/>
    <dgm:cxn modelId="{7FC59E42-A585-48E6-8348-D7D40B729680}" type="presParOf" srcId="{491B1E47-021A-4272-ADDC-DBCE8A53A054}" destId="{CD7F3A83-DC1C-4C32-B7CB-0E684BDE9157}" srcOrd="4" destOrd="0" presId="urn:microsoft.com/office/officeart/2005/8/layout/list1"/>
    <dgm:cxn modelId="{A32DDEAE-6762-4F9F-990C-007476EA8A86}" type="presParOf" srcId="{CD7F3A83-DC1C-4C32-B7CB-0E684BDE9157}" destId="{B04829F7-5EB8-4226-AAEA-ABCC2318C44C}" srcOrd="0" destOrd="0" presId="urn:microsoft.com/office/officeart/2005/8/layout/list1"/>
    <dgm:cxn modelId="{6C00838C-3062-469B-BE04-EE707322D097}" type="presParOf" srcId="{CD7F3A83-DC1C-4C32-B7CB-0E684BDE9157}" destId="{3CFEC5B0-6AA2-4510-86ED-D78E0F2CE0C9}" srcOrd="1" destOrd="0" presId="urn:microsoft.com/office/officeart/2005/8/layout/list1"/>
    <dgm:cxn modelId="{C2225C1E-7D89-4B32-97AD-E4C740F104C7}" type="presParOf" srcId="{491B1E47-021A-4272-ADDC-DBCE8A53A054}" destId="{3873EB76-7A87-417A-9A29-D9317B5621A8}" srcOrd="5" destOrd="0" presId="urn:microsoft.com/office/officeart/2005/8/layout/list1"/>
    <dgm:cxn modelId="{2D123464-E4AB-4C71-82ED-B87D13968C2B}" type="presParOf" srcId="{491B1E47-021A-4272-ADDC-DBCE8A53A054}" destId="{90EE22B5-93E2-4CC1-9B26-D520C1B59384}" srcOrd="6" destOrd="0" presId="urn:microsoft.com/office/officeart/2005/8/layout/list1"/>
    <dgm:cxn modelId="{E7702E94-93E5-4AEE-85D6-CF929E09FD00}" type="presParOf" srcId="{491B1E47-021A-4272-ADDC-DBCE8A53A054}" destId="{47295C28-26F8-4940-AFBC-8E3FE037ED3E}" srcOrd="7" destOrd="0" presId="urn:microsoft.com/office/officeart/2005/8/layout/list1"/>
    <dgm:cxn modelId="{2E361CD3-B035-4119-AAD5-C221B322936D}" type="presParOf" srcId="{491B1E47-021A-4272-ADDC-DBCE8A53A054}" destId="{48931CD4-3673-463D-BD78-017E37B9FB70}" srcOrd="8" destOrd="0" presId="urn:microsoft.com/office/officeart/2005/8/layout/list1"/>
    <dgm:cxn modelId="{31F6C412-70DE-46F2-9C56-B8BA008AB958}" type="presParOf" srcId="{48931CD4-3673-463D-BD78-017E37B9FB70}" destId="{0BB91F8B-45C8-4010-B9E9-BFA342CD26A9}" srcOrd="0" destOrd="0" presId="urn:microsoft.com/office/officeart/2005/8/layout/list1"/>
    <dgm:cxn modelId="{9DD8A8CF-9DA7-40C2-A430-D358F26D1549}" type="presParOf" srcId="{48931CD4-3673-463D-BD78-017E37B9FB70}" destId="{0FBAA91D-E9F8-48AD-925A-73D8B51D29D8}" srcOrd="1" destOrd="0" presId="urn:microsoft.com/office/officeart/2005/8/layout/list1"/>
    <dgm:cxn modelId="{29FE7A3D-4E1E-44EE-925D-4AA45C81AFF6}" type="presParOf" srcId="{491B1E47-021A-4272-ADDC-DBCE8A53A054}" destId="{D74BD74E-FB7E-489B-8F26-1DD79DD48F55}" srcOrd="9" destOrd="0" presId="urn:microsoft.com/office/officeart/2005/8/layout/list1"/>
    <dgm:cxn modelId="{6A342C37-068D-4B65-883F-5C2C81BCB3FA}" type="presParOf" srcId="{491B1E47-021A-4272-ADDC-DBCE8A53A054}" destId="{AE3DA49E-991B-44A8-B2BF-7E4BD81976A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DFB44-7ABC-4643-871A-A8726DBE7B1C}">
      <dsp:nvSpPr>
        <dsp:cNvPr id="0" name=""/>
        <dsp:cNvSpPr/>
      </dsp:nvSpPr>
      <dsp:spPr>
        <a:xfrm>
          <a:off x="776477" y="0"/>
          <a:ext cx="8800084" cy="384217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E7E65-0898-4ABC-AF2C-440DECE6D1F0}">
      <dsp:nvSpPr>
        <dsp:cNvPr id="0" name=""/>
        <dsp:cNvSpPr/>
      </dsp:nvSpPr>
      <dsp:spPr>
        <a:xfrm>
          <a:off x="5055" y="1152651"/>
          <a:ext cx="3336428" cy="15368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US" sz="2200" kern="1200" dirty="0" err="1">
              <a:latin typeface="+mj-lt"/>
            </a:rPr>
            <a:t>Subsetting</a:t>
          </a:r>
          <a:r>
            <a:rPr lang="en-US" sz="2200" kern="1200" dirty="0">
              <a:latin typeface="+mj-lt"/>
            </a:rPr>
            <a:t> the United States Geography and Isolating Relevant Mobility Features</a:t>
          </a:r>
        </a:p>
      </dsp:txBody>
      <dsp:txXfrm>
        <a:off x="80079" y="1227675"/>
        <a:ext cx="3186380" cy="1386821"/>
      </dsp:txXfrm>
    </dsp:sp>
    <dsp:sp modelId="{C1470832-AFC3-4659-B495-0C1900649FF6}">
      <dsp:nvSpPr>
        <dsp:cNvPr id="0" name=""/>
        <dsp:cNvSpPr/>
      </dsp:nvSpPr>
      <dsp:spPr>
        <a:xfrm>
          <a:off x="3508305" y="1152651"/>
          <a:ext cx="3336428" cy="15368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US" sz="2200" kern="1200" dirty="0">
              <a:latin typeface="+mj-lt"/>
            </a:rPr>
            <a:t>Merging Mobility Impact Data with Economy Data</a:t>
          </a:r>
          <a:endParaRPr lang="en-US" sz="2200" kern="1200" dirty="0"/>
        </a:p>
      </dsp:txBody>
      <dsp:txXfrm>
        <a:off x="3583329" y="1227675"/>
        <a:ext cx="3186380" cy="1386821"/>
      </dsp:txXfrm>
    </dsp:sp>
    <dsp:sp modelId="{5DC03902-1569-45B7-B989-F4E186D01624}">
      <dsp:nvSpPr>
        <dsp:cNvPr id="0" name=""/>
        <dsp:cNvSpPr/>
      </dsp:nvSpPr>
      <dsp:spPr>
        <a:xfrm>
          <a:off x="7011555" y="1152651"/>
          <a:ext cx="3336428" cy="15368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US" sz="2200" kern="1200" dirty="0"/>
            <a:t>Data Imputation by Sub Region and Month</a:t>
          </a:r>
        </a:p>
      </dsp:txBody>
      <dsp:txXfrm>
        <a:off x="7086579" y="1227675"/>
        <a:ext cx="3186380" cy="1386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5FD10-3594-4CC9-A000-59A4DE51D7E0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</a:rPr>
            <a:t>One hot Encoding for Sub Region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</a:rPr>
            <a:t>Train Test Split </a:t>
          </a:r>
        </a:p>
      </dsp:txBody>
      <dsp:txXfrm>
        <a:off x="43163" y="1817608"/>
        <a:ext cx="2180582" cy="1382843"/>
      </dsp:txXfrm>
    </dsp:sp>
    <dsp:sp modelId="{6A4F07B9-7955-4B95-93BC-3565D7D0CC45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229D6-FED2-48E5-BC29-DA9951CD011B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</a:rPr>
            <a:t>Data Preprocessing</a:t>
          </a:r>
        </a:p>
      </dsp:txBody>
      <dsp:txXfrm>
        <a:off x="527303" y="3266941"/>
        <a:ext cx="1967845" cy="754277"/>
      </dsp:txXfrm>
    </dsp:sp>
    <dsp:sp modelId="{39EE8150-2399-4960-96B4-CB1FB5DB1A04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</a:rPr>
            <a:t>Gradient Boosting Regressor</a:t>
          </a:r>
        </a:p>
      </dsp:txBody>
      <dsp:txXfrm>
        <a:off x="2847784" y="2218214"/>
        <a:ext cx="2180582" cy="1382843"/>
      </dsp:txXfrm>
    </dsp:sp>
    <dsp:sp modelId="{18B87FB9-BA30-49DF-A2D0-249CDCE33B7F}">
      <dsp:nvSpPr>
        <dsp:cNvPr id="0" name=""/>
        <dsp:cNvSpPr/>
      </dsp:nvSpPr>
      <dsp:spPr>
        <a:xfrm>
          <a:off x="4086679" y="672173"/>
          <a:ext cx="2645930" cy="2645930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84E1F-4DBA-4704-B110-237F104C9AE9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</a:rPr>
            <a:t>Model Selection</a:t>
          </a:r>
        </a:p>
      </dsp:txBody>
      <dsp:txXfrm>
        <a:off x="3331924" y="1397448"/>
        <a:ext cx="1967845" cy="754277"/>
      </dsp:txXfrm>
    </dsp:sp>
    <dsp:sp modelId="{EFB2A0F0-B412-4585-AF28-CE2C2DB1200C}">
      <dsp:nvSpPr>
        <dsp:cNvPr id="0" name=""/>
        <dsp:cNvSpPr/>
      </dsp:nvSpPr>
      <dsp:spPr>
        <a:xfrm>
          <a:off x="5609383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</a:rPr>
            <a:t>Randomized Search</a:t>
          </a:r>
        </a:p>
      </dsp:txBody>
      <dsp:txXfrm>
        <a:off x="5652405" y="1817608"/>
        <a:ext cx="2180582" cy="1382843"/>
      </dsp:txXfrm>
    </dsp:sp>
    <dsp:sp modelId="{B37BD80D-8CF9-4FAE-A881-B4C3F9C8DBA2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</a:rPr>
            <a:t>Hyper Parameter Tuning</a:t>
          </a:r>
        </a:p>
      </dsp:txBody>
      <dsp:txXfrm>
        <a:off x="6136545" y="3266941"/>
        <a:ext cx="1967845" cy="754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E95B9-2A5A-4915-9FFF-1751A0705F73}">
      <dsp:nvSpPr>
        <dsp:cNvPr id="0" name=""/>
        <dsp:cNvSpPr/>
      </dsp:nvSpPr>
      <dsp:spPr>
        <a:xfrm>
          <a:off x="0" y="407006"/>
          <a:ext cx="458216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6C0F0-27EF-4970-86EF-ECEC295D2C04}">
      <dsp:nvSpPr>
        <dsp:cNvPr id="0" name=""/>
        <dsp:cNvSpPr/>
      </dsp:nvSpPr>
      <dsp:spPr>
        <a:xfrm>
          <a:off x="229108" y="82286"/>
          <a:ext cx="320751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236" tIns="0" rIns="12123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</a:rPr>
            <a:t>Estimators: 100</a:t>
          </a:r>
        </a:p>
      </dsp:txBody>
      <dsp:txXfrm>
        <a:off x="260811" y="113989"/>
        <a:ext cx="3144106" cy="586034"/>
      </dsp:txXfrm>
    </dsp:sp>
    <dsp:sp modelId="{90EE22B5-93E2-4CC1-9B26-D520C1B59384}">
      <dsp:nvSpPr>
        <dsp:cNvPr id="0" name=""/>
        <dsp:cNvSpPr/>
      </dsp:nvSpPr>
      <dsp:spPr>
        <a:xfrm>
          <a:off x="0" y="1404926"/>
          <a:ext cx="458216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EC5B0-6AA2-4510-86ED-D78E0F2CE0C9}">
      <dsp:nvSpPr>
        <dsp:cNvPr id="0" name=""/>
        <dsp:cNvSpPr/>
      </dsp:nvSpPr>
      <dsp:spPr>
        <a:xfrm>
          <a:off x="229108" y="1080206"/>
          <a:ext cx="320751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236" tIns="0" rIns="12123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</a:rPr>
            <a:t>Learning Rate = 0.05</a:t>
          </a:r>
        </a:p>
      </dsp:txBody>
      <dsp:txXfrm>
        <a:off x="260811" y="1111909"/>
        <a:ext cx="3144106" cy="586034"/>
      </dsp:txXfrm>
    </dsp:sp>
    <dsp:sp modelId="{AE3DA49E-991B-44A8-B2BF-7E4BD81976AD}">
      <dsp:nvSpPr>
        <dsp:cNvPr id="0" name=""/>
        <dsp:cNvSpPr/>
      </dsp:nvSpPr>
      <dsp:spPr>
        <a:xfrm>
          <a:off x="0" y="2402846"/>
          <a:ext cx="458216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AA91D-E9F8-48AD-925A-73D8B51D29D8}">
      <dsp:nvSpPr>
        <dsp:cNvPr id="0" name=""/>
        <dsp:cNvSpPr/>
      </dsp:nvSpPr>
      <dsp:spPr>
        <a:xfrm>
          <a:off x="229108" y="2078126"/>
          <a:ext cx="320751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236" tIns="0" rIns="12123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</a:rPr>
            <a:t>Max Depth = 10</a:t>
          </a:r>
        </a:p>
      </dsp:txBody>
      <dsp:txXfrm>
        <a:off x="260811" y="2109829"/>
        <a:ext cx="314410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BAE3-B5FE-4BD7-B35F-2865DC4E4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8970B-1249-4A5F-A3F0-2C506D4CB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1D121-4A7F-4F44-BBF5-1E8B50C8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1521-73FE-49D1-A964-31707D01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C276-8E85-499D-BDC6-244C6BA4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7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BCFB-8C30-4307-A1D2-6F76CA72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58A6-AD6C-4102-BDAE-4F5C61551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1452-8560-44F0-B295-BC7AB14A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7BF46-2F1B-4A0F-8DFC-755ADA11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F4C88-E088-4AB2-B3DE-8C262647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76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E639-C2B2-435C-AE42-C1F1CCC2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DBD11-2A71-40C9-910B-2B2A0B04D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0AAF-9E7C-4943-8C7D-D78A7059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24ACC-26BD-41B8-9153-E034CDF0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AEB4F-8ABB-4BDC-B3AB-BD735EF6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282F-B666-4237-BB1D-A569C4EB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BC57-EE56-4CF3-8885-F8EF1E079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247F0-8D1D-43DA-BA07-EC7E6B825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556F5-181E-404F-B6EA-D017E0B4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44B5F-34E1-4FC1-ABB9-0AE35D8B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BBE9-A667-41F8-9B5A-1C404775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98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9786-437C-4E84-B12C-4B971762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3294E-7D92-4840-A710-D9FD4D583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3844F-E716-47E3-9763-55781AEE2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81F29-44F4-43D6-8E1F-06E502524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19800-F05F-4C23-B678-0D7411B43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34E4C-DD75-4EAE-A73B-4CC578BF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1F047-A59D-4F07-A749-EF97F135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8F6A0-F278-40FB-882C-09FF51A2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37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FC2F-A928-4EAA-A4E0-B6B4AA02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9731A-E298-4A19-8D18-53BA0CD4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962EA-7B2C-4C41-8401-47AE6C18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B027F-1F27-4F7C-851B-4B86CCF2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18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34F7D-AD53-48B2-8CBD-2D586F5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A5BAC-D4E3-48A5-9D77-35B2DC0E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2D8E1-1772-47D5-96B7-3F4A95F7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15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C18A-FB8A-43CC-9423-B1D180F8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4422-5D9C-4F94-9CF9-A203642CA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78DE4-E0B0-49FC-8870-6BFF5C681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49393-18CB-41C1-98B3-2ECE37BF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E9693-8C34-428D-95AE-5A4AAFE4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3C5A6-1755-43C2-84D4-F773F6AA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1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7D49-FE2E-47DA-8539-D7015B05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6D26D-0D91-48B0-9617-D95D3E38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82A91-F873-48FF-ABAD-C6D5C9A5B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6A1D7-859B-40DB-A5D0-D34CE679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DC8F7-1555-405F-A7A4-824CE32B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C4D98-F124-46C7-BE5B-0540BACF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33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7D72-B945-45E4-AE12-85007A94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B4D7A-D7F4-458A-917E-42F7074C9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E25BF-9B16-4FF2-A098-D629ABCD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D6A88-92C9-4D29-92E0-E766E976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B23B0-D130-4F02-B026-7EECFC77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7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97774-B372-4F8E-ADFF-4523502E6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F1FF0-5A8C-41D2-B790-35CB2F7BC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60DD4-D914-4899-8BFF-D6ED2BA3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A6F7-2BAC-4B9C-A45A-6C1E57C8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4ED54-6D85-438E-9FD1-18656D85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2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27B6C-84E1-4C24-AB2D-6024EAAB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7780-DF99-447B-A4B8-ED5B6E2CC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4A78B-B575-4D5E-818E-F628FF8BB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AA432-E505-4719-8097-9AAEA5CB4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67754-3429-47F9-914F-EF341FB75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2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COVID-19 Mobility Impact and the S&amp;P500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Kevin Wang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EDF8-6958-4250-80F5-B3A16AA20A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1840" y="124678"/>
            <a:ext cx="10058400" cy="649605"/>
          </a:xfrm>
        </p:spPr>
        <p:txBody>
          <a:bodyPr>
            <a:normAutofit fontScale="90000"/>
          </a:bodyPr>
          <a:lstStyle/>
          <a:p>
            <a:r>
              <a:rPr lang="en-US" dirty="0"/>
              <a:t>South (Florida)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DAAD9-8EB7-4CDE-A00B-D3649F80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96" y="833475"/>
            <a:ext cx="3524278" cy="2810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825994-90BF-4670-8ED6-912D0617E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45" y="686906"/>
            <a:ext cx="3527683" cy="2956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3CC945-F2A8-4924-823A-228015FB0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702" y="774283"/>
            <a:ext cx="3409949" cy="26908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4DDB0E-49AF-4521-A8CA-73E489D71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87" y="3743374"/>
            <a:ext cx="3328987" cy="2643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9F00C8-968C-4EF0-B25B-6ADB284C3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6142" y="3922097"/>
            <a:ext cx="3069828" cy="24331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F27DAC-2B0B-4D85-90F7-647CE4D40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1949" y="3786175"/>
            <a:ext cx="3268702" cy="25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3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EDF8-6958-4250-80F5-B3A16AA20A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1840" y="124678"/>
            <a:ext cx="10058400" cy="649605"/>
          </a:xfrm>
        </p:spPr>
        <p:txBody>
          <a:bodyPr>
            <a:normAutofit fontScale="90000"/>
          </a:bodyPr>
          <a:lstStyle/>
          <a:p>
            <a:r>
              <a:rPr lang="en-US" dirty="0"/>
              <a:t>East (New York)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DDC05-BF9A-4989-A423-F9BB7623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5" y="923682"/>
            <a:ext cx="3332480" cy="2672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52DA79-3177-48FF-8A20-9967BCCA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907" y="898399"/>
            <a:ext cx="3566796" cy="286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668BC4-92A9-4A69-B83C-5EABC9B2A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006" y="762547"/>
            <a:ext cx="3423872" cy="28337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D7A314-75E3-4886-9CD5-F8ACD303D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48" y="3774651"/>
            <a:ext cx="3187842" cy="2580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58F529-2299-4308-BD8B-5493ED201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1605" y="3787681"/>
            <a:ext cx="3216407" cy="2567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8EBF96-8037-4F2A-B2DC-7577217680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9470" y="3758949"/>
            <a:ext cx="3216408" cy="258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5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470FB03-67E9-41F7-A737-39CF50C1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Manipulation: Steps Taken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3E3C87-7DF0-4CC8-8961-550CB699AB74}"/>
              </a:ext>
            </a:extLst>
          </p:cNvPr>
          <p:cNvSpPr txBox="1">
            <a:spLocks/>
          </p:cNvSpPr>
          <p:nvPr/>
        </p:nvSpPr>
        <p:spPr>
          <a:xfrm>
            <a:off x="1066800" y="2446020"/>
            <a:ext cx="6878320" cy="196595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1000" dirty="0">
              <a:latin typeface="+mj-l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AC9A72C-0AF2-4BD7-8ED1-7F72EC45A555}"/>
              </a:ext>
            </a:extLst>
          </p:cNvPr>
          <p:cNvSpPr txBox="1">
            <a:spLocks/>
          </p:cNvSpPr>
          <p:nvPr/>
        </p:nvSpPr>
        <p:spPr>
          <a:xfrm>
            <a:off x="1219200" y="2598420"/>
            <a:ext cx="6878320" cy="196595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1000" dirty="0">
              <a:latin typeface="+mj-l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686D44F-2027-4495-A061-25EC3E8F024C}"/>
              </a:ext>
            </a:extLst>
          </p:cNvPr>
          <p:cNvSpPr txBox="1">
            <a:spLocks/>
          </p:cNvSpPr>
          <p:nvPr/>
        </p:nvSpPr>
        <p:spPr>
          <a:xfrm>
            <a:off x="1564640" y="4716779"/>
            <a:ext cx="6878320" cy="196595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1000" dirty="0">
              <a:latin typeface="+mj-lt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CEDF3A1-CC5D-42C9-B2FF-A1DFB5923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911375"/>
              </p:ext>
            </p:extLst>
          </p:nvPr>
        </p:nvGraphicFramePr>
        <p:xfrm>
          <a:off x="751840" y="2232661"/>
          <a:ext cx="10353040" cy="384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AC1D-2F67-4AAA-9513-DA7BEA1C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3E8C837-E93C-4CB8-94F3-DB83903AE1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036698"/>
              </p:ext>
            </p:extLst>
          </p:nvPr>
        </p:nvGraphicFramePr>
        <p:xfrm>
          <a:off x="2032000" y="15426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281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1A27-C670-4A0C-B1E3-D47C153F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Results (Gradient Boosting Regressor)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9A23FDB-63E7-4277-BBB2-1ADE8C2385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165289"/>
              </p:ext>
            </p:extLst>
          </p:nvPr>
        </p:nvGraphicFramePr>
        <p:xfrm>
          <a:off x="1696720" y="2560320"/>
          <a:ext cx="4582160" cy="303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4CC22E-CDAF-43D7-B76B-67EFFA037DD0}"/>
              </a:ext>
            </a:extLst>
          </p:cNvPr>
          <p:cNvSpPr txBox="1"/>
          <p:nvPr/>
        </p:nvSpPr>
        <p:spPr>
          <a:xfrm>
            <a:off x="7142480" y="3627120"/>
            <a:ext cx="43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+mj-lt"/>
              </a:rPr>
              <a:t>RMSE  = 116.455</a:t>
            </a:r>
          </a:p>
        </p:txBody>
      </p:sp>
    </p:spTree>
    <p:extLst>
      <p:ext uri="{BB962C8B-B14F-4D97-AF65-F5344CB8AC3E}">
        <p14:creationId xmlns:p14="http://schemas.microsoft.com/office/powerpoint/2010/main" val="4217542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2D1E-A75A-484C-A5D1-124AC1D8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F93EA-131B-4778-8461-46905892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" y="2072640"/>
            <a:ext cx="12331589" cy="33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91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332A-B5CA-458A-B88F-11510003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Further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8397F5-BE47-40EF-998E-819441347920}"/>
              </a:ext>
            </a:extLst>
          </p:cNvPr>
          <p:cNvSpPr txBox="1">
            <a:spLocks/>
          </p:cNvSpPr>
          <p:nvPr/>
        </p:nvSpPr>
        <p:spPr>
          <a:xfrm>
            <a:off x="1097280" y="2446020"/>
            <a:ext cx="10058400" cy="35483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Utilizing similar model structure for specific market sectors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Quantify the effect of Mobility Impact on different industries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Develop a quantitative feature for Financial Market Predictions</a:t>
            </a: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endParaRPr lang="en-US" sz="10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41F32-89B9-4BED-BB4F-12474111A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937" y="-443230"/>
            <a:ext cx="4048125" cy="690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6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C8BD8834-829D-4917-877E-711B227B40E1}"/>
              </a:ext>
            </a:extLst>
          </p:cNvPr>
          <p:cNvSpPr txBox="1">
            <a:spLocks/>
          </p:cNvSpPr>
          <p:nvPr/>
        </p:nvSpPr>
        <p:spPr>
          <a:xfrm>
            <a:off x="3535680" y="27036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321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BA9D7D-B0D9-4562-8B8C-E9053E27112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00024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1153C4-297F-4B14-BA84-D491A22705BE}"/>
              </a:ext>
            </a:extLst>
          </p:cNvPr>
          <p:cNvSpPr txBox="1">
            <a:spLocks/>
          </p:cNvSpPr>
          <p:nvPr/>
        </p:nvSpPr>
        <p:spPr>
          <a:xfrm>
            <a:off x="1097280" y="1467059"/>
            <a:ext cx="700024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lnSpc>
                <a:spcPct val="200000"/>
              </a:lnSpc>
              <a:buAutoNum type="arabicParenR"/>
            </a:pPr>
            <a:r>
              <a:rPr lang="en-US" sz="2000" dirty="0"/>
              <a:t>Goals for this Project</a:t>
            </a:r>
          </a:p>
          <a:p>
            <a:pPr marL="914400" indent="-914400">
              <a:lnSpc>
                <a:spcPct val="200000"/>
              </a:lnSpc>
              <a:buAutoNum type="arabicParenR"/>
            </a:pPr>
            <a:r>
              <a:rPr lang="en-US" sz="2000" dirty="0"/>
              <a:t>Defining Mobility Impact</a:t>
            </a:r>
          </a:p>
          <a:p>
            <a:pPr marL="914400" indent="-914400">
              <a:lnSpc>
                <a:spcPct val="200000"/>
              </a:lnSpc>
              <a:buAutoNum type="arabicParenR"/>
            </a:pPr>
            <a:r>
              <a:rPr lang="en-US" sz="2000" dirty="0"/>
              <a:t>Snapshot of the US Economy during COVID-19</a:t>
            </a:r>
          </a:p>
          <a:p>
            <a:pPr marL="914400" indent="-914400">
              <a:lnSpc>
                <a:spcPct val="200000"/>
              </a:lnSpc>
              <a:buAutoNum type="arabicParenR"/>
            </a:pPr>
            <a:r>
              <a:rPr lang="en-US" sz="2000" dirty="0"/>
              <a:t>US Regions Mobility Impact</a:t>
            </a:r>
          </a:p>
          <a:p>
            <a:pPr marL="914400" indent="-914400">
              <a:lnSpc>
                <a:spcPct val="200000"/>
              </a:lnSpc>
              <a:buAutoNum type="arabicParenR"/>
            </a:pPr>
            <a:r>
              <a:rPr lang="en-US" sz="2000" dirty="0"/>
              <a:t>Data Manipulation</a:t>
            </a:r>
          </a:p>
          <a:p>
            <a:pPr marL="914400" indent="-914400">
              <a:lnSpc>
                <a:spcPct val="200000"/>
              </a:lnSpc>
              <a:buAutoNum type="arabicParenR"/>
            </a:pPr>
            <a:r>
              <a:rPr lang="en-US" sz="2000" dirty="0"/>
              <a:t>Model Building</a:t>
            </a:r>
          </a:p>
          <a:p>
            <a:pPr marL="914400" indent="-914400">
              <a:lnSpc>
                <a:spcPct val="200000"/>
              </a:lnSpc>
              <a:buAutoNum type="arabicParenR"/>
            </a:pPr>
            <a:r>
              <a:rPr lang="en-US" sz="2000" dirty="0"/>
              <a:t>Results</a:t>
            </a:r>
          </a:p>
          <a:p>
            <a:pPr marL="914400" indent="-914400">
              <a:lnSpc>
                <a:spcPct val="200000"/>
              </a:lnSpc>
              <a:buAutoNum type="arabicParenR"/>
            </a:pPr>
            <a:r>
              <a:rPr lang="en-US" sz="2000" dirty="0"/>
              <a:t>Potential Further 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A2BEEB-55F2-4AD4-B2BE-583D1E28E6D1}"/>
              </a:ext>
            </a:extLst>
          </p:cNvPr>
          <p:cNvCxnSpPr/>
          <p:nvPr/>
        </p:nvCxnSpPr>
        <p:spPr>
          <a:xfrm>
            <a:off x="0" y="1239520"/>
            <a:ext cx="1260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76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B501-BDEE-4568-B6C7-2E52565F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000240" cy="1450757"/>
          </a:xfrm>
        </p:spPr>
        <p:txBody>
          <a:bodyPr/>
          <a:lstStyle/>
          <a:p>
            <a:r>
              <a:rPr lang="en-US" dirty="0"/>
              <a:t>Goals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CFFD-2E89-4897-8549-1FDC3F4B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46020"/>
            <a:ext cx="10373360" cy="1965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j-lt"/>
              </a:rPr>
              <a:t>To build a model that can predict the effect on the US Economy (using the S&amp;P500 as a proxy) given the Mobility Impact caused by COVID-19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CA1149-96C9-4E18-8E32-3050B4ACA5CD}"/>
              </a:ext>
            </a:extLst>
          </p:cNvPr>
          <p:cNvSpPr txBox="1">
            <a:spLocks/>
          </p:cNvSpPr>
          <p:nvPr/>
        </p:nvSpPr>
        <p:spPr>
          <a:xfrm>
            <a:off x="375920" y="5628640"/>
            <a:ext cx="7721600" cy="79925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sz="28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dirty="0"/>
              <a:t>*The baseline is the median value, for the corresponding day of the week, during the 5-week period Jan 3–Feb 6, 2020</a:t>
            </a:r>
          </a:p>
        </p:txBody>
      </p:sp>
    </p:spTree>
    <p:extLst>
      <p:ext uri="{BB962C8B-B14F-4D97-AF65-F5344CB8AC3E}">
        <p14:creationId xmlns:p14="http://schemas.microsoft.com/office/powerpoint/2010/main" val="144545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B501-BDEE-4568-B6C7-2E52565F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000240" cy="1450757"/>
          </a:xfrm>
        </p:spPr>
        <p:txBody>
          <a:bodyPr/>
          <a:lstStyle/>
          <a:p>
            <a:r>
              <a:rPr lang="en-US" dirty="0"/>
              <a:t>What is Mobility Impact?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CFFD-2E89-4897-8549-1FDC3F4B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46020"/>
            <a:ext cx="6878320" cy="19659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This term is defined as the changes to the Frequency and Length of Stay to different locations compared to a baseline value*. 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Covid-19 has had a drastic impact in our Mobility and the Google Community Covid-19 Reports have quantified the impact.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000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CA1149-96C9-4E18-8E32-3050B4ACA5CD}"/>
              </a:ext>
            </a:extLst>
          </p:cNvPr>
          <p:cNvSpPr txBox="1">
            <a:spLocks/>
          </p:cNvSpPr>
          <p:nvPr/>
        </p:nvSpPr>
        <p:spPr>
          <a:xfrm>
            <a:off x="375920" y="5628640"/>
            <a:ext cx="7721600" cy="79925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sz="28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dirty="0"/>
              <a:t>*The baseline is the median value, for the corresponding day of the week, during the 5-week period Jan 3–Feb 6, 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2EEF1-8F64-4923-A8AA-135ADFD8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880" y="115887"/>
            <a:ext cx="55816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8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11D6-DDB7-43C4-8BF7-74B5A970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" y="0"/>
            <a:ext cx="10515600" cy="1325563"/>
          </a:xfrm>
        </p:spPr>
        <p:txBody>
          <a:bodyPr/>
          <a:lstStyle/>
          <a:p>
            <a:r>
              <a:rPr lang="en-US" dirty="0">
                <a:latin typeface="Bookman Old Style (Headings)"/>
              </a:rPr>
              <a:t>The Mobility Categories Include</a:t>
            </a:r>
          </a:p>
        </p:txBody>
      </p:sp>
      <p:pic>
        <p:nvPicPr>
          <p:cNvPr id="4098" name="Picture 2" descr="House Icon 1884342">
            <a:extLst>
              <a:ext uri="{FF2B5EF4-FFF2-40B4-BE49-F238E27FC236}">
                <a16:creationId xmlns:a16="http://schemas.microsoft.com/office/drawing/2014/main" id="{B14DD8D5-98FB-436B-944C-56D3A2837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580" y="15719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ark Icon 2608461">
            <a:extLst>
              <a:ext uri="{FF2B5EF4-FFF2-40B4-BE49-F238E27FC236}">
                <a16:creationId xmlns:a16="http://schemas.microsoft.com/office/drawing/2014/main" id="{312B7F7D-89F4-47F9-A783-B08115492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9955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Office Icon 2365713">
            <a:extLst>
              <a:ext uri="{FF2B5EF4-FFF2-40B4-BE49-F238E27FC236}">
                <a16:creationId xmlns:a16="http://schemas.microsoft.com/office/drawing/2014/main" id="{DC2A7146-D0AB-4A94-A613-DECCBDE5D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822" y="1173163"/>
            <a:ext cx="2557778" cy="25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us Stop Icon 624551">
            <a:extLst>
              <a:ext uri="{FF2B5EF4-FFF2-40B4-BE49-F238E27FC236}">
                <a16:creationId xmlns:a16="http://schemas.microsoft.com/office/drawing/2014/main" id="{D05674F0-F250-4AED-A3BA-B28944B23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580" y="433355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hopping Icon 2311217">
            <a:extLst>
              <a:ext uri="{FF2B5EF4-FFF2-40B4-BE49-F238E27FC236}">
                <a16:creationId xmlns:a16="http://schemas.microsoft.com/office/drawing/2014/main" id="{65948C84-88A5-4013-A7F1-DBE63C3BA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01" y="418338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Movie Icon 2880475">
            <a:extLst>
              <a:ext uri="{FF2B5EF4-FFF2-40B4-BE49-F238E27FC236}">
                <a16:creationId xmlns:a16="http://schemas.microsoft.com/office/drawing/2014/main" id="{E84D737C-A66A-4834-96AE-499EE1C08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779" y="4382252"/>
            <a:ext cx="1569401" cy="156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5AE24-3E5B-4F1D-A538-3BCD5BB75B0F}"/>
              </a:ext>
            </a:extLst>
          </p:cNvPr>
          <p:cNvSpPr txBox="1"/>
          <p:nvPr/>
        </p:nvSpPr>
        <p:spPr>
          <a:xfrm>
            <a:off x="1772920" y="3546275"/>
            <a:ext cx="129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B98AB-340A-4A9F-90DC-BEB995927A4D}"/>
              </a:ext>
            </a:extLst>
          </p:cNvPr>
          <p:cNvSpPr txBox="1"/>
          <p:nvPr/>
        </p:nvSpPr>
        <p:spPr>
          <a:xfrm>
            <a:off x="1772920" y="6088380"/>
            <a:ext cx="159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 Station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F9143-AF52-437A-ACCE-DADF406A9D11}"/>
              </a:ext>
            </a:extLst>
          </p:cNvPr>
          <p:cNvSpPr txBox="1"/>
          <p:nvPr/>
        </p:nvSpPr>
        <p:spPr>
          <a:xfrm>
            <a:off x="5594985" y="6088380"/>
            <a:ext cx="100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Grocery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CE2D57-D4B5-4801-BBE5-FA15D6EE902C}"/>
              </a:ext>
            </a:extLst>
          </p:cNvPr>
          <p:cNvSpPr txBox="1"/>
          <p:nvPr/>
        </p:nvSpPr>
        <p:spPr>
          <a:xfrm>
            <a:off x="8608062" y="6094492"/>
            <a:ext cx="255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Retail &amp; Entertainment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3FA1D1-728B-443D-813C-B538FACA08E0}"/>
              </a:ext>
            </a:extLst>
          </p:cNvPr>
          <p:cNvSpPr txBox="1"/>
          <p:nvPr/>
        </p:nvSpPr>
        <p:spPr>
          <a:xfrm>
            <a:off x="9305291" y="3546275"/>
            <a:ext cx="255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Office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BA6675-362D-4A87-BABF-E67252DDEE37}"/>
              </a:ext>
            </a:extLst>
          </p:cNvPr>
          <p:cNvSpPr txBox="1"/>
          <p:nvPr/>
        </p:nvSpPr>
        <p:spPr>
          <a:xfrm>
            <a:off x="5769611" y="3552109"/>
            <a:ext cx="255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Parks</a:t>
            </a:r>
          </a:p>
        </p:txBody>
      </p:sp>
    </p:spTree>
    <p:extLst>
      <p:ext uri="{BB962C8B-B14F-4D97-AF65-F5344CB8AC3E}">
        <p14:creationId xmlns:p14="http://schemas.microsoft.com/office/powerpoint/2010/main" val="213466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E37E-B4FE-4EDB-AF70-98BDEE69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306065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COVID-19 Impact on the US Economy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D6771-DF0F-49C7-A36D-04570532B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A3B0829-C1F3-4823-85AB-754F3B05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" y="1626446"/>
            <a:ext cx="110680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487CEF-0068-4B7C-9418-A30AAEE6C0DF}"/>
              </a:ext>
            </a:extLst>
          </p:cNvPr>
          <p:cNvSpPr txBox="1"/>
          <p:nvPr/>
        </p:nvSpPr>
        <p:spPr>
          <a:xfrm>
            <a:off x="9724530" y="6555601"/>
            <a:ext cx="2467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Historical Data from Yahoo Finance</a:t>
            </a:r>
          </a:p>
        </p:txBody>
      </p:sp>
    </p:spTree>
    <p:extLst>
      <p:ext uri="{BB962C8B-B14F-4D97-AF65-F5344CB8AC3E}">
        <p14:creationId xmlns:p14="http://schemas.microsoft.com/office/powerpoint/2010/main" val="235092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251F-93EB-4A41-8ABD-D5CEF4DB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Regions Mobility Impact</a:t>
            </a:r>
          </a:p>
        </p:txBody>
      </p:sp>
      <p:pic>
        <p:nvPicPr>
          <p:cNvPr id="5122" name="Picture 2" descr="The Regions of the United States - WorldAtlas">
            <a:extLst>
              <a:ext uri="{FF2B5EF4-FFF2-40B4-BE49-F238E27FC236}">
                <a16:creationId xmlns:a16="http://schemas.microsoft.com/office/drawing/2014/main" id="{97A12F7D-4DBC-47A1-B351-A44CB3427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99" y="2074226"/>
            <a:ext cx="6227728" cy="363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1C394F-30E6-421B-89BA-1C2EF426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729" y="5875020"/>
            <a:ext cx="4856480" cy="1965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+mj-lt"/>
              </a:rPr>
              <a:t>Using 1 representative state per region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66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EDF8-6958-4250-80F5-B3A16AA20A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1840" y="124678"/>
            <a:ext cx="10058400" cy="649605"/>
          </a:xfrm>
        </p:spPr>
        <p:txBody>
          <a:bodyPr>
            <a:normAutofit fontScale="90000"/>
          </a:bodyPr>
          <a:lstStyle/>
          <a:p>
            <a:r>
              <a:rPr lang="en-US" dirty="0"/>
              <a:t>West (California)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FBBDF1-C784-4634-A8EF-6AFFBD62F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5" y="932299"/>
            <a:ext cx="3519169" cy="27608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AE1DE1-B287-48A0-A81D-28EBDC969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513" y="882887"/>
            <a:ext cx="3519169" cy="28103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553200-5B4B-4A7C-B5FA-D8ABDEDE9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478" y="882887"/>
            <a:ext cx="3687733" cy="27608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3D8DD8-060E-4CD5-A7C0-6D25B6967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95" y="3745665"/>
            <a:ext cx="3332480" cy="26386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2EAE23-973E-4619-A3A6-9708FB233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6244" y="3774651"/>
            <a:ext cx="3203706" cy="258063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F4FF1DB-7133-4A2C-89FF-794FA21DC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9144" y="3752387"/>
            <a:ext cx="3560399" cy="25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9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EDF8-6958-4250-80F5-B3A16AA20A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1840" y="124678"/>
            <a:ext cx="10058400" cy="649605"/>
          </a:xfrm>
        </p:spPr>
        <p:txBody>
          <a:bodyPr>
            <a:normAutofit fontScale="90000"/>
          </a:bodyPr>
          <a:lstStyle/>
          <a:p>
            <a:r>
              <a:rPr lang="en-US" dirty="0"/>
              <a:t>Midwest (Illinois)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65AD73F-3BC1-401B-AAD3-37F3B2319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984769"/>
            <a:ext cx="3519169" cy="278248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44AB91C-C0FC-4347-A380-ABC03623A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751" y="983973"/>
            <a:ext cx="3570295" cy="276089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6BBEA7E-24E6-47B8-8414-F67074057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027" y="963070"/>
            <a:ext cx="3558697" cy="270224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33E2609-85F5-4A1C-90FB-8B02CBF58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50" y="3879856"/>
            <a:ext cx="3082290" cy="245334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EC0296B-C307-4FCF-A2D4-F4755BB42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750" y="3965616"/>
            <a:ext cx="3093850" cy="244228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A622192-0AC7-48CA-B470-580E93B4F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5403" y="3767252"/>
            <a:ext cx="3349943" cy="25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789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Bookman Old Style (Headings)</vt:lpstr>
      <vt:lpstr>Arial</vt:lpstr>
      <vt:lpstr>Bookman Old Style</vt:lpstr>
      <vt:lpstr>Calibri</vt:lpstr>
      <vt:lpstr>Calibri Light</vt:lpstr>
      <vt:lpstr>Franklin Gothic Book</vt:lpstr>
      <vt:lpstr>1_RetrospectVTI</vt:lpstr>
      <vt:lpstr>Office Theme</vt:lpstr>
      <vt:lpstr>COVID-19 Mobility Impact and the S&amp;P500</vt:lpstr>
      <vt:lpstr>PowerPoint Presentation</vt:lpstr>
      <vt:lpstr>Goals for this Project</vt:lpstr>
      <vt:lpstr>What is Mobility Impact? </vt:lpstr>
      <vt:lpstr>The Mobility Categories Include</vt:lpstr>
      <vt:lpstr>COVID-19 Impact on the US Economy</vt:lpstr>
      <vt:lpstr>US Regions Mobility Impact</vt:lpstr>
      <vt:lpstr>West (California)</vt:lpstr>
      <vt:lpstr>Midwest (Illinois)</vt:lpstr>
      <vt:lpstr>South (Florida)</vt:lpstr>
      <vt:lpstr>East (New York)</vt:lpstr>
      <vt:lpstr>Data Manipulation: Steps Taken</vt:lpstr>
      <vt:lpstr>Model Building</vt:lpstr>
      <vt:lpstr>Results (Gradient Boosting Regressor)</vt:lpstr>
      <vt:lpstr>Feature Importance</vt:lpstr>
      <vt:lpstr>Potential Further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2020-09-20T02:48:13Z</dcterms:created>
  <dcterms:modified xsi:type="dcterms:W3CDTF">2020-09-20T12:54:00Z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