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7" r:id="rId2"/>
  </p:sldMasterIdLst>
  <p:notesMasterIdLst>
    <p:notesMasterId r:id="rId17"/>
  </p:notesMasterIdLst>
  <p:handoutMasterIdLst>
    <p:handoutMasterId r:id="rId18"/>
  </p:handoutMasterIdLst>
  <p:sldIdLst>
    <p:sldId id="642" r:id="rId3"/>
    <p:sldId id="740" r:id="rId4"/>
    <p:sldId id="748" r:id="rId5"/>
    <p:sldId id="749" r:id="rId6"/>
    <p:sldId id="742" r:id="rId7"/>
    <p:sldId id="743" r:id="rId8"/>
    <p:sldId id="744" r:id="rId9"/>
    <p:sldId id="745" r:id="rId10"/>
    <p:sldId id="746" r:id="rId11"/>
    <p:sldId id="747" r:id="rId12"/>
    <p:sldId id="753" r:id="rId13"/>
    <p:sldId id="752" r:id="rId14"/>
    <p:sldId id="754" r:id="rId15"/>
    <p:sldId id="750" r:id="rId16"/>
  </p:sldIdLst>
  <p:sldSz cx="12192000" cy="6858000"/>
  <p:notesSz cx="6858000" cy="9144000"/>
  <p:embeddedFontLst>
    <p:embeddedFont>
      <p:font typeface="標楷體" panose="03000509000000000000" pitchFamily="65" charset="-120"/>
      <p:regular r:id="rId19"/>
    </p:embeddedFont>
    <p:embeddedFont>
      <p:font typeface="Abadi Extra Light" panose="020B0204020104020204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Garamond" panose="02020404030301010803" pitchFamily="18" charset="0"/>
      <p:regular r:id="rId27"/>
      <p:bold r:id="rId28"/>
      <p:italic r:id="rId29"/>
    </p:embeddedFont>
    <p:embeddedFont>
      <p:font typeface="Georgia Pro" panose="02040502050405020303" pitchFamily="18" charset="0"/>
      <p:regular r:id="rId30"/>
      <p:bold r:id="rId31"/>
      <p:italic r:id="rId32"/>
      <p:boldItalic r:id="rId33"/>
    </p:embeddedFont>
    <p:embeddedFont>
      <p:font typeface="Georgia Pro Black" panose="02040A02050405020203" pitchFamily="18" charset="0"/>
      <p:bold r:id="rId34"/>
      <p:boldItalic r:id="rId3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126D49B8-8A03-4D4A-BA46-90B6399A9152}">
          <p14:sldIdLst>
            <p14:sldId id="642"/>
            <p14:sldId id="740"/>
            <p14:sldId id="748"/>
            <p14:sldId id="749"/>
            <p14:sldId id="742"/>
            <p14:sldId id="743"/>
            <p14:sldId id="744"/>
            <p14:sldId id="745"/>
            <p14:sldId id="746"/>
            <p14:sldId id="747"/>
            <p14:sldId id="753"/>
            <p14:sldId id="752"/>
            <p14:sldId id="754"/>
            <p14:sldId id="7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陳" initials="陳" lastIdx="1" clrIdx="0">
    <p:extLst>
      <p:ext uri="{19B8F6BF-5375-455C-9EA6-DF929625EA0E}">
        <p15:presenceInfo xmlns:p15="http://schemas.microsoft.com/office/powerpoint/2012/main" userId=" 陳" providerId="None"/>
      </p:ext>
    </p:extLst>
  </p:cmAuthor>
  <p:cmAuthor id="2" name="陳彥" initials="陳彥" lastIdx="1" clrIdx="1">
    <p:extLst>
      <p:ext uri="{19B8F6BF-5375-455C-9EA6-DF929625EA0E}">
        <p15:presenceInfo xmlns:p15="http://schemas.microsoft.com/office/powerpoint/2012/main" userId="陳彥" providerId="None"/>
      </p:ext>
    </p:extLst>
  </p:cmAuthor>
  <p:cmAuthor id="3" name="彥彣 陳" initials="彥彣" lastIdx="2" clrIdx="2">
    <p:extLst>
      <p:ext uri="{19B8F6BF-5375-455C-9EA6-DF929625EA0E}">
        <p15:presenceInfo xmlns:p15="http://schemas.microsoft.com/office/powerpoint/2012/main" userId="5e408add93eb47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0B1"/>
    <a:srgbClr val="C0A970"/>
    <a:srgbClr val="B888DC"/>
    <a:srgbClr val="DAC1ED"/>
    <a:srgbClr val="FFB7B7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0" autoAdjust="0"/>
    <p:restoredTop sz="89033" autoAdjust="0"/>
  </p:normalViewPr>
  <p:slideViewPr>
    <p:cSldViewPr snapToGrid="0">
      <p:cViewPr varScale="1">
        <p:scale>
          <a:sx n="72" d="100"/>
          <a:sy n="72" d="100"/>
        </p:scale>
        <p:origin x="390" y="54"/>
      </p:cViewPr>
      <p:guideLst/>
    </p:cSldViewPr>
  </p:slideViewPr>
  <p:outlineViewPr>
    <p:cViewPr>
      <p:scale>
        <a:sx n="33" d="100"/>
        <a:sy n="33" d="100"/>
      </p:scale>
      <p:origin x="0" y="-59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614"/>
    </p:cViewPr>
  </p:sorterViewPr>
  <p:notesViewPr>
    <p:cSldViewPr snapToGrid="0">
      <p:cViewPr varScale="1">
        <p:scale>
          <a:sx n="52" d="100"/>
          <a:sy n="52" d="100"/>
        </p:scale>
        <p:origin x="13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27DDB95-3DD0-448F-B837-E83EC1656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EC11CE-D014-49BF-BE36-87566E0606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6BF5-9824-42F5-B908-A6F2AB696476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C2B554-4E12-4E3B-9EA9-62BDF8040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B56CF4-2101-41D1-8BE3-EA8245AF9B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78A6F-C5C7-4323-BDDE-B5D31242B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091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C12C5-0070-4964-A6FC-1D5D74B27C7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B3649-7D6C-4DA2-B0E2-BCEE67095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747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28E7B3-9887-47A6-8F34-ABC22397C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42400" y="7068721"/>
            <a:ext cx="2743200" cy="365125"/>
          </a:xfrm>
        </p:spPr>
        <p:txBody>
          <a:bodyPr/>
          <a:lstStyle/>
          <a:p>
            <a:fld id="{A12A4D63-D8A8-46EF-9CB1-2C116999940C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D2622D2-9A6A-4C6F-9A65-7F51FA28F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  <a:latin typeface="Georgia Pro Black" panose="02040A02050405020203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DF3F33E9-2E0F-41E0-8822-FAF8753709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  <a:latin typeface="Georgia Pro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334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58788"/>
            <a:ext cx="10515600" cy="5718175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1pPr>
            <a:lvl2pPr marL="914400" indent="-457200">
              <a:lnSpc>
                <a:spcPct val="100000"/>
              </a:lnSpc>
              <a:buFont typeface="+mj-lt"/>
              <a:buAutoNum type="alphaUcPeriod"/>
              <a:defRPr sz="18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2pPr>
            <a:lvl3pPr marL="1371600" indent="-457200">
              <a:lnSpc>
                <a:spcPct val="100000"/>
              </a:lnSpc>
              <a:buFont typeface="+mj-lt"/>
              <a:buAutoNum type="alphaLcPeriod"/>
              <a:defRPr sz="180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618B05-B95A-43A7-8A35-970A93F68263}" type="datetime1">
              <a:rPr lang="zh-TW" altLang="en-US" smtClean="0"/>
              <a:t>2021/6/1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TW" altLang="en-US" sz="2000" dirty="0">
                <a:solidFill>
                  <a:schemeClr val="bg2">
                    <a:lumMod val="9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marL="0" lvl="0" indent="0">
              <a:buNone/>
            </a:pPr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881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E95929-56CC-4C10-8482-0FF391E0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E002E2-6377-4E5F-A181-D7A8B53BB552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40B826-A381-46C6-B9D5-ED95B13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A4CC55-9136-46AE-BC18-5166CB0E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TW" altLang="en-US" sz="2000" dirty="0">
                <a:solidFill>
                  <a:schemeClr val="bg2">
                    <a:lumMod val="9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marL="0" lvl="0" indent="0">
              <a:buNone/>
            </a:pPr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3884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6A3DB-F7DD-4E2F-9C18-E7345658437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61872"/>
            <a:ext cx="5181600" cy="48150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TW" altLang="en-US" sz="2000" kern="1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rabicPeriod"/>
              <a:defRPr lang="zh-TW" altLang="en-US" sz="2000" kern="1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371600" indent="-457200">
              <a:buFont typeface="+mj-lt"/>
              <a:buAutoNum type="alphaUcPeriod"/>
              <a:defRPr lang="zh-TW" altLang="en-US" sz="1800" kern="1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714500" indent="-342900">
              <a:buFont typeface="+mj-lt"/>
              <a:buAutoNum type="alphaLcPeriod"/>
              <a:defRPr lang="zh-TW" altLang="en-US" sz="1800" kern="12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>
              <a:defRPr lang="zh-TW" altLang="en-US" sz="1800" kern="12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863BD1-F75D-45CF-AE0F-1492E7951DE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61872"/>
            <a:ext cx="5181600" cy="48150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TW" altLang="en-US" sz="2000" kern="1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rabicPeriod"/>
              <a:defRPr lang="zh-TW" altLang="en-US" sz="2000" kern="1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371600" indent="-457200">
              <a:buFont typeface="+mj-lt"/>
              <a:buAutoNum type="alphaUcPeriod"/>
              <a:defRPr lang="zh-TW" altLang="en-US" sz="1800" kern="1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714500" indent="-342900">
              <a:buFont typeface="+mj-lt"/>
              <a:buAutoNum type="alphaLcPeriod"/>
              <a:defRPr lang="zh-TW" altLang="en-US" sz="1800" kern="12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>
              <a:defRPr lang="zh-TW" altLang="en-US" sz="1800" kern="12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BD31B6-D788-4362-A0FC-194F8D60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FD6-3FBA-4845-9A02-2D72ADC82924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FB71A-60CE-4907-90D6-018B7396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BA7C736-D986-4C74-A020-448F619E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TW" altLang="en-US" sz="2000" dirty="0">
                <a:solidFill>
                  <a:schemeClr val="bg2">
                    <a:lumMod val="9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marL="0" lvl="0" indent="0">
              <a:buNone/>
            </a:pPr>
            <a:r>
              <a:rPr lang="zh-TW" altLang="en-US" sz="2000" dirty="0"/>
              <a:t>編輯母片文字樣式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FFEA286E-8E25-4D02-9A03-4612770E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TW" altLang="en-US" sz="3600" u="none" dirty="0">
                <a:solidFill>
                  <a:schemeClr val="bg2">
                    <a:lumMod val="25000"/>
                  </a:schemeClr>
                </a:solidFill>
                <a:latin typeface="Georgia Pro Black" panose="02040A02050405020203" pitchFamily="18" charset="0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5360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29CB13-7E6E-4893-938F-02460D2F02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369878"/>
            <a:ext cx="5157787" cy="6809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000" kern="1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68FDA2-D373-43DA-838D-1AF337F951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042810"/>
            <a:ext cx="5157787" cy="4146854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000" kern="1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lang="zh-TW" altLang="en-US" sz="2000" kern="1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371600" indent="-457200">
              <a:buFont typeface="+mj-lt"/>
              <a:buAutoNum type="alphaLcPeriod"/>
              <a:defRPr lang="zh-TW" altLang="en-US" sz="1800" kern="12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>
              <a:defRPr lang="zh-TW" altLang="en-US" sz="1800" kern="12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>
              <a:defRPr lang="zh-TW" altLang="en-US" sz="1800" kern="12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DCAF29-0798-4714-91CF-1B986B97B2F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0612" y="1361872"/>
            <a:ext cx="5183188" cy="6809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000" kern="1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3C2D5E-DC23-4935-8DE5-DA4796B5307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050815"/>
            <a:ext cx="5183188" cy="413884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000" kern="1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lang="zh-TW" altLang="en-US" sz="2000" kern="1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371600" indent="-457200">
              <a:buFont typeface="+mj-lt"/>
              <a:buAutoNum type="alphaLcPeriod"/>
              <a:defRPr lang="zh-TW" altLang="en-US" sz="1800" kern="12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>
              <a:defRPr lang="zh-TW" altLang="en-US" sz="1800" kern="12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>
              <a:defRPr lang="zh-TW" altLang="en-US" sz="1800" kern="12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DDFAC8-DD49-49E9-B9F4-6D3FC6B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C064C4-2A03-4CE4-827C-1EBBD289A4F0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6AE587-3180-4262-BC43-D49A0160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7D8196-CADE-482E-AF0F-2DF886B4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TW" altLang="en-US" sz="2000" dirty="0">
                <a:solidFill>
                  <a:schemeClr val="bg2">
                    <a:lumMod val="9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marL="0" lvl="0" indent="0">
              <a:buNone/>
            </a:pPr>
            <a:r>
              <a:rPr lang="zh-TW" altLang="en-US" sz="2000" dirty="0"/>
              <a:t>編輯母片文字樣式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B51E24C6-06D4-49CD-BDD9-7A18C6A1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TW" altLang="en-US" sz="3600" u="none" dirty="0">
                <a:solidFill>
                  <a:schemeClr val="bg2">
                    <a:lumMod val="25000"/>
                  </a:schemeClr>
                </a:solidFill>
                <a:latin typeface="Georgia Pro Black" panose="02040A02050405020203" pitchFamily="18" charset="0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9307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28E7B3-9887-47A6-8F34-ABC22397C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42400" y="7068721"/>
            <a:ext cx="2743200" cy="365125"/>
          </a:xfrm>
        </p:spPr>
        <p:txBody>
          <a:bodyPr/>
          <a:lstStyle/>
          <a:p>
            <a:fld id="{A12A4D63-D8A8-46EF-9CB1-2C116999940C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D2622D2-9A6A-4C6F-9A65-7F51FA28F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  <a:latin typeface="Georgia Pro Black" panose="02040A02050405020203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DF3F33E9-2E0F-41E0-8822-FAF8753709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  <a:latin typeface="Georgia Pro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7454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 u="none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 u="none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defRPr>
            </a:lvl3pPr>
            <a:lvl4pPr marL="1371600" indent="0">
              <a:buFont typeface="Arial" panose="020B0604020202020204" pitchFamily="34" charset="0"/>
              <a:buChar char="•"/>
              <a:defRPr sz="1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 typeface="Arial" panose="020B0604020202020204" pitchFamily="34" charset="0"/>
              <a:buChar char="•"/>
              <a:defRPr sz="1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4A3B-4530-4277-9794-F9C05657A079}" type="datetime1">
              <a:rPr lang="zh-TW" altLang="en-US" smtClean="0"/>
              <a:t>2021/6/1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33944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u="none" dirty="0">
                <a:solidFill>
                  <a:schemeClr val="bg2">
                    <a:lumMod val="25000"/>
                  </a:schemeClr>
                </a:solidFill>
                <a:latin typeface="Georgia Pro Black" panose="02040A02050405020203" pitchFamily="18" charset="0"/>
              </a:rPr>
              <a:t>Contents</a:t>
            </a:r>
            <a:endParaRPr lang="zh-TW" altLang="en-US" sz="3600" u="none" dirty="0">
              <a:solidFill>
                <a:schemeClr val="bg2">
                  <a:lumMod val="25000"/>
                </a:schemeClr>
              </a:solidFill>
              <a:latin typeface="Georgia Pro Black" panose="02040A020504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 u="none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 u="none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defRPr>
            </a:lvl3pPr>
            <a:lvl4pPr marL="1371600" indent="0">
              <a:buFont typeface="Arial" panose="020B0604020202020204" pitchFamily="34" charset="0"/>
              <a:buChar char="•"/>
              <a:defRPr sz="1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 typeface="Arial" panose="020B0604020202020204" pitchFamily="34" charset="0"/>
              <a:buChar char="•"/>
              <a:defRPr sz="1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4A3B-4530-4277-9794-F9C05657A079}" type="datetime1">
              <a:rPr lang="zh-TW" altLang="en-US" smtClean="0"/>
              <a:t>2021/6/1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33944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 u="none">
                <a:solidFill>
                  <a:schemeClr val="bg2">
                    <a:lumMod val="25000"/>
                  </a:schemeClr>
                </a:solidFill>
                <a:latin typeface="Georgia Pro Black" panose="02040A02050405020203" pitchFamily="18" charset="0"/>
              </a:defRPr>
            </a:lvl1pPr>
          </a:lstStyle>
          <a:p>
            <a:pPr lvl="0"/>
            <a:r>
              <a:rPr lang="en-US" altLang="zh-TW" sz="3600" dirty="0"/>
              <a:t>Contents (cont.)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36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="0" u="none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1pPr>
            <a:lvl2pPr marL="457200" indent="0">
              <a:buFontTx/>
              <a:buNone/>
              <a:defRPr sz="1800" u="none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defRPr>
            </a:lvl2pPr>
            <a:lvl3pPr marL="914400" indent="0">
              <a:buFontTx/>
              <a:buNone/>
              <a:defRPr sz="180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defRPr>
            </a:lvl3pPr>
            <a:lvl4pPr marL="1371600" indent="0">
              <a:buFontTx/>
              <a:buNone/>
              <a:defRPr sz="160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defRPr>
            </a:lvl4pPr>
            <a:lvl5pPr marL="1828800" indent="0">
              <a:buFontTx/>
              <a:buNone/>
              <a:defRPr sz="160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815023-05A4-4E61-BA8B-FAEDAE66BC01}" type="datetime1">
              <a:rPr lang="zh-TW" altLang="en-US" smtClean="0"/>
              <a:t>2021/6/1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36379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lvl="0">
              <a:defRPr sz="3600" u="none">
                <a:solidFill>
                  <a:schemeClr val="bg2">
                    <a:lumMod val="25000"/>
                  </a:schemeClr>
                </a:solidFill>
                <a:latin typeface="Georgia Pro Black" panose="02040A02050405020203" pitchFamily="18" charset="0"/>
              </a:defRPr>
            </a:lvl1pPr>
          </a:lstStyle>
          <a:p>
            <a:pPr lvl="0"/>
            <a:r>
              <a:rPr lang="en-US" altLang="zh-TW" dirty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470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="0" u="none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1pPr>
            <a:lvl2pPr marL="457200" indent="0">
              <a:buFontTx/>
              <a:buNone/>
              <a:defRPr sz="1800" u="none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defRPr>
            </a:lvl2pPr>
            <a:lvl3pPr marL="914400" indent="0">
              <a:buFontTx/>
              <a:buNone/>
              <a:defRPr sz="180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defRPr>
            </a:lvl3pPr>
            <a:lvl4pPr marL="1371600" indent="0">
              <a:buFontTx/>
              <a:buNone/>
              <a:defRPr sz="160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defRPr>
            </a:lvl4pPr>
            <a:lvl5pPr marL="1828800" indent="0">
              <a:buFontTx/>
              <a:buNone/>
              <a:defRPr sz="160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C3791E-32D1-46A7-BA0A-F63BCC6A10E6}" type="datetime1">
              <a:rPr lang="zh-TW" altLang="en-US" smtClean="0"/>
              <a:t>2021/6/1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66027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lvl="0">
              <a:defRPr sz="3600" u="none">
                <a:solidFill>
                  <a:schemeClr val="bg2">
                    <a:lumMod val="25000"/>
                  </a:schemeClr>
                </a:solidFill>
                <a:latin typeface="Georgia Pro Black" panose="02040A02050405020203" pitchFamily="18" charset="0"/>
              </a:defRPr>
            </a:lvl1pPr>
          </a:lstStyle>
          <a:p>
            <a:pPr lvl="0"/>
            <a:r>
              <a:rPr lang="en-US" altLang="zh-TW" dirty="0"/>
              <a:t>References (cont.)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40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F282D-766B-4BF0-9C47-40691705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701B26-1AF9-43BA-950E-1E281DB6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06F136-392A-448F-B73E-E462F447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3B3A8E-4A26-4E87-893A-33EB3CB48DE5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F6465-A2A8-4BCD-83C4-D55BBFC6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22ADA3-FC15-4D5C-9E88-CA2E354B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9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86CFF9-5208-4EB9-B9AB-FB39BB38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FB146E-150A-4AF2-A6D3-232A4DEB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B73CEE-6238-416A-8D35-704F4193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8749-1E1B-4CE6-BAB4-4331F880E99C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D16796-D14B-4E4E-B3DB-75742E5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079AB2-2BF0-4961-8FCF-0EEDDDF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4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06CDE-0C6D-4884-BB24-3364EB79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TW" altLang="en-US" sz="3600" u="none" dirty="0">
                <a:solidFill>
                  <a:schemeClr val="bg2">
                    <a:lumMod val="25000"/>
                  </a:schemeClr>
                </a:solidFill>
                <a:latin typeface="Georgia Pro Black" panose="02040A02050405020203" pitchFamily="18" charset="0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61872"/>
            <a:ext cx="10515600" cy="481509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1pPr>
            <a:lvl2pPr marL="914400" indent="-457200">
              <a:lnSpc>
                <a:spcPct val="100000"/>
              </a:lnSpc>
              <a:buFont typeface="+mj-lt"/>
              <a:buAutoNum type="alphaUcPeriod"/>
              <a:defRPr sz="18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2pPr>
            <a:lvl3pPr marL="1371600" indent="-457200">
              <a:lnSpc>
                <a:spcPct val="100000"/>
              </a:lnSpc>
              <a:buFont typeface="+mj-lt"/>
              <a:buAutoNum type="alphaLcPeriod"/>
              <a:defRPr sz="180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0AAA16-6B06-4347-910C-1339841B8D2B}" type="datetime1">
              <a:rPr lang="zh-TW" altLang="en-US" smtClean="0"/>
              <a:t>2021/6/1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9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038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3075F0-1FB3-4F7D-BAEB-A22B33F7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B85DC-C595-4128-9DC7-341551D0B2BF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972553-51D2-446B-A954-5041A5BD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34B5E20-7947-4842-84CB-3BFCD6A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TW" altLang="en-US" sz="2000" dirty="0">
                <a:solidFill>
                  <a:schemeClr val="bg2">
                    <a:lumMod val="9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marL="0" lvl="0" indent="0">
              <a:buNone/>
            </a:pPr>
            <a:r>
              <a:rPr lang="zh-TW" altLang="en-US" sz="2000" dirty="0"/>
              <a:t>編輯母片文字樣式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EF6D06C-1470-41FB-BF58-FFA91138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TW" altLang="en-US" sz="3600" u="none" dirty="0">
                <a:solidFill>
                  <a:schemeClr val="bg2">
                    <a:lumMod val="25000"/>
                  </a:schemeClr>
                </a:solidFill>
                <a:latin typeface="Georgia Pro Black" panose="02040A02050405020203" pitchFamily="18" charset="0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74157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7427AD19-ED3C-47BF-82EA-70102D15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標題版面配置區 11">
            <a:extLst>
              <a:ext uri="{FF2B5EF4-FFF2-40B4-BE49-F238E27FC236}">
                <a16:creationId xmlns:a16="http://schemas.microsoft.com/office/drawing/2014/main" id="{F1B1CDAC-475B-43D8-BC34-E5428BB2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47AF0D5C-C5C0-405B-9A7C-3A9E046D7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40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4D63-D8A8-46EF-9CB1-2C116999940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3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76" r:id="rId3"/>
    <p:sldLayoutId id="2147483665" r:id="rId4"/>
    <p:sldLayoutId id="2147483666" r:id="rId5"/>
    <p:sldLayoutId id="2147483658" r:id="rId6"/>
    <p:sldLayoutId id="214748365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AB55-1279-4105-9434-15DDE42991E0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264CC455-29DC-401F-B940-556F224B17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A9A043F-64E5-4357-B2F1-80E12A0B0830}"/>
              </a:ext>
            </a:extLst>
          </p:cNvPr>
          <p:cNvSpPr txBox="1"/>
          <p:nvPr userDrawn="1"/>
        </p:nvSpPr>
        <p:spPr>
          <a:xfrm>
            <a:off x="0" y="6550223"/>
            <a:ext cx="1213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0" kern="1200" dirty="0">
                <a:solidFill>
                  <a:schemeClr val="bg2">
                    <a:lumMod val="9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  <a:cs typeface="Arial" panose="020B0604020202020204" pitchFamily="34" charset="0"/>
              </a:rPr>
              <a:t>Yen-wen</a:t>
            </a:r>
            <a:r>
              <a:rPr lang="zh-TW" altLang="en-US" sz="1400" b="0" kern="1200" dirty="0">
                <a:solidFill>
                  <a:schemeClr val="bg2">
                    <a:lumMod val="9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1400" b="0" kern="1200" dirty="0">
                <a:solidFill>
                  <a:schemeClr val="bg2">
                    <a:lumMod val="9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  <a:cs typeface="Arial" panose="020B0604020202020204" pitchFamily="34" charset="0"/>
              </a:rPr>
              <a:t>Chen</a:t>
            </a:r>
            <a:endParaRPr lang="en-US" altLang="zh-TW" sz="1400" b="0" dirty="0">
              <a:solidFill>
                <a:schemeClr val="bg2">
                  <a:lumMod val="9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3" r:id="rId3"/>
    <p:sldLayoutId id="2147483672" r:id="rId4"/>
    <p:sldLayoutId id="2147483669" r:id="rId5"/>
    <p:sldLayoutId id="2147483670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3B9AA6-F5AD-4BE5-880A-651B30410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CDFD-9B20-4A44-8E30-A493ABD9DB17}" type="slidenum">
              <a:rPr lang="zh-TW" altLang="en-US" smtClean="0"/>
              <a:pPr/>
              <a:t>1</a:t>
            </a:fld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C01BA3-9C45-43D9-8331-A729A24F0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8873"/>
            <a:ext cx="9144000" cy="2490128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Instacart Market Basket Analysis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B07510-5BAA-414A-87E8-72BA0D88E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3365"/>
            <a:ext cx="9144000" cy="1655762"/>
          </a:xfrm>
        </p:spPr>
        <p:txBody>
          <a:bodyPr>
            <a:normAutofit/>
          </a:bodyPr>
          <a:lstStyle/>
          <a:p>
            <a:endParaRPr lang="en-US" altLang="zh-TW" sz="2000" dirty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Presenter: </a:t>
            </a:r>
            <a:r>
              <a:rPr lang="zh-TW" altLang="en-US" sz="2000" dirty="0">
                <a:solidFill>
                  <a:schemeClr val="bg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陳彥彣</a:t>
            </a:r>
            <a:endParaRPr lang="en-US" altLang="zh-TW" sz="2000" dirty="0">
              <a:solidFill>
                <a:schemeClr val="bg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endParaRPr lang="zh-TW" altLang="en-US" sz="2000" dirty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6867FD25-DFB5-4E94-91A6-031B5EE33B84}"/>
              </a:ext>
            </a:extLst>
          </p:cNvPr>
          <p:cNvSpPr txBox="1">
            <a:spLocks/>
          </p:cNvSpPr>
          <p:nvPr/>
        </p:nvSpPr>
        <p:spPr>
          <a:xfrm>
            <a:off x="2177915" y="3582042"/>
            <a:ext cx="7836170" cy="68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zh-TW" altLang="en-US" sz="20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70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EEAD6842-7DF1-4AB8-9404-9620A37E3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8" y="1808040"/>
            <a:ext cx="9369286" cy="49969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CA112CD-B423-461B-93E5-FF0A25A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ECFF6-A3A7-498F-B262-E22A0A73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aisles.csv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departments.csv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products.csv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order_products__prior.csv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order_products__train.csv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sample_submission.csv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76E0F-5D0C-4E86-9231-8F1678A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F006C3-908E-4427-97C1-9DE4DDB01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692F0C8-5FBD-47C9-BFEE-F1682941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5750"/>
            <a:ext cx="2743202" cy="27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C6DA33-D999-4A1E-A7BD-1378FC1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56ACD0F0-DA1B-45F9-85D3-BE586C50A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663DADE2-E41F-456D-A837-B4D12D87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66B8D4-B12E-4225-A355-DB84520113BC}"/>
              </a:ext>
            </a:extLst>
          </p:cNvPr>
          <p:cNvSpPr txBox="1"/>
          <p:nvPr/>
        </p:nvSpPr>
        <p:spPr>
          <a:xfrm>
            <a:off x="4591986" y="1629756"/>
            <a:ext cx="6123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Binary encoding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34E05F-9EA6-45FE-95BD-0445667FDEFD}"/>
              </a:ext>
            </a:extLst>
          </p:cNvPr>
          <p:cNvSpPr txBox="1"/>
          <p:nvPr/>
        </p:nvSpPr>
        <p:spPr>
          <a:xfrm>
            <a:off x="838200" y="1629756"/>
            <a:ext cx="375378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lang="en-US" altLang="zh-TW" sz="2000" dirty="0">
                <a:solidFill>
                  <a:srgbClr val="E7E6E6">
                    <a:lumMod val="25000"/>
                  </a:srgbClr>
                </a:solidFill>
                <a:latin typeface="Garamond" panose="02020404030301010803" pitchFamily="18" charset="0"/>
              </a:rPr>
              <a:t>Aisle</a:t>
            </a:r>
          </a:p>
          <a:p>
            <a:pPr>
              <a:spcBef>
                <a:spcPts val="1000"/>
              </a:spcBef>
              <a:defRPr/>
            </a:pPr>
            <a:r>
              <a:rPr lang="en-US" altLang="zh-TW" sz="2000" dirty="0">
                <a:solidFill>
                  <a:srgbClr val="E7E6E6">
                    <a:lumMod val="25000"/>
                  </a:srgbClr>
                </a:solidFill>
                <a:latin typeface="Garamond" panose="02020404030301010803" pitchFamily="18" charset="0"/>
              </a:rPr>
              <a:t>Department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Product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新細明體" panose="02020500000000000000" pitchFamily="18" charset="-12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6432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C6DA33-D999-4A1E-A7BD-1378FC1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56ACD0F0-DA1B-45F9-85D3-BE586C50A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663DADE2-E41F-456D-A837-B4D12D87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66B8D4-B12E-4225-A355-DB84520113BC}"/>
              </a:ext>
            </a:extLst>
          </p:cNvPr>
          <p:cNvSpPr txBox="1"/>
          <p:nvPr/>
        </p:nvSpPr>
        <p:spPr>
          <a:xfrm>
            <a:off x="4591986" y="1629756"/>
            <a:ext cx="6123482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Average and std of add-to-cart order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Ordered frequency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Reordered frequency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Percentage of reordering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Total unique users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Percentage of repeat customers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9B2BA6-A5A5-4732-9532-077C466B7532}"/>
              </a:ext>
            </a:extLst>
          </p:cNvPr>
          <p:cNvSpPr txBox="1"/>
          <p:nvPr/>
        </p:nvSpPr>
        <p:spPr>
          <a:xfrm>
            <a:off x="838200" y="1629756"/>
            <a:ext cx="375378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lang="en-US" altLang="zh-TW" sz="2000" dirty="0">
                <a:solidFill>
                  <a:srgbClr val="E7E6E6">
                    <a:lumMod val="25000"/>
                  </a:srgbClr>
                </a:solidFill>
                <a:latin typeface="Garamond" panose="02020404030301010803" pitchFamily="18" charset="0"/>
              </a:rPr>
              <a:t>Aisle</a:t>
            </a:r>
          </a:p>
          <a:p>
            <a:pPr>
              <a:spcBef>
                <a:spcPts val="1000"/>
              </a:spcBef>
              <a:defRPr/>
            </a:pPr>
            <a:r>
              <a:rPr lang="en-US" altLang="zh-TW" sz="2000" dirty="0">
                <a:solidFill>
                  <a:srgbClr val="E7E6E6">
                    <a:lumMod val="25000"/>
                  </a:srgbClr>
                </a:solidFill>
                <a:latin typeface="Garamond" panose="02020404030301010803" pitchFamily="18" charset="0"/>
              </a:rPr>
              <a:t>Department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E7E6E6">
                    <a:lumMod val="25000"/>
                  </a:srgbClr>
                </a:solidFill>
                <a:latin typeface="Garamond" panose="02020404030301010803" pitchFamily="18" charset="0"/>
              </a:rPr>
              <a:t>Product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  <a:ea typeface="新細明體" panose="02020500000000000000" pitchFamily="18" charset="-12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33254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C6DA33-D999-4A1E-A7BD-1378FC1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56ACD0F0-DA1B-45F9-85D3-BE586C50A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663DADE2-E41F-456D-A837-B4D12D87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66B8D4-B12E-4225-A355-DB84520113BC}"/>
              </a:ext>
            </a:extLst>
          </p:cNvPr>
          <p:cNvSpPr txBox="1"/>
          <p:nvPr/>
        </p:nvSpPr>
        <p:spPr>
          <a:xfrm>
            <a:off x="4591986" y="1629756"/>
            <a:ext cx="6123482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Average and of std day-of-week of order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Average and of std hour-of-day of order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Average and of std days-since-prior-order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Total orders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Total products ordered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Total unique products ordered</a:t>
            </a:r>
          </a:p>
          <a:p>
            <a:pPr marL="514350" lvl="0" indent="-5143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E7E6E6">
                    <a:lumMod val="25000"/>
                  </a:srgbClr>
                </a:solidFill>
                <a:latin typeface="Garamond" panose="02020404030301010803" pitchFamily="18" charset="0"/>
                <a:ea typeface="新細明體" panose="02020500000000000000" pitchFamily="18" charset="-120"/>
              </a:rPr>
              <a:t>T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otal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dirty="0">
                <a:solidFill>
                  <a:srgbClr val="E7E6E6">
                    <a:lumMod val="25000"/>
                  </a:srgbClr>
                </a:solidFill>
                <a:latin typeface="Garamond" panose="02020404030301010803" pitchFamily="18" charset="0"/>
              </a:rPr>
              <a:t>products reordered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Garamond" panose="02020404030301010803" pitchFamily="18" charset="0"/>
              <a:ea typeface="新細明體" panose="02020500000000000000" pitchFamily="18" charset="-120"/>
              <a:cs typeface="+mn-cs"/>
            </a:endParaRPr>
          </a:p>
          <a:p>
            <a:pPr marL="514350" lvl="0" indent="-5143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E7E6E6">
                    <a:lumMod val="25000"/>
                  </a:srgbClr>
                </a:solidFill>
                <a:latin typeface="Garamond" panose="02020404030301010803" pitchFamily="18" charset="0"/>
              </a:rPr>
              <a:t>Percentage of overall reordered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 products</a:t>
            </a:r>
          </a:p>
          <a:p>
            <a:pPr marL="514350" lvl="0" indent="-5143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Average order size</a:t>
            </a:r>
            <a:endParaRPr lang="en-US" altLang="zh-TW" sz="2000" dirty="0">
              <a:solidFill>
                <a:srgbClr val="E7E6E6">
                  <a:lumMod val="25000"/>
                </a:srgbClr>
              </a:solidFill>
              <a:latin typeface="Garamond" panose="02020404030301010803" pitchFamily="18" charset="0"/>
              <a:ea typeface="新細明體" panose="02020500000000000000" pitchFamily="18" charset="-120"/>
            </a:endParaRPr>
          </a:p>
          <a:p>
            <a:pPr marL="514350" lvl="0" indent="-5143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Mean of reordered items of all orders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0265CF-D65E-4E04-B55E-081AFFD6690B}"/>
              </a:ext>
            </a:extLst>
          </p:cNvPr>
          <p:cNvSpPr txBox="1"/>
          <p:nvPr/>
        </p:nvSpPr>
        <p:spPr>
          <a:xfrm>
            <a:off x="838200" y="1629756"/>
            <a:ext cx="375378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Aisle</a:t>
            </a:r>
          </a:p>
          <a:p>
            <a:pPr>
              <a:spcBef>
                <a:spcPts val="1000"/>
              </a:spcBef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Department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aramond" panose="02020404030301010803" pitchFamily="18" charset="0"/>
                <a:ea typeface="新細明體" panose="02020500000000000000" pitchFamily="18" charset="-120"/>
                <a:cs typeface="+mn-cs"/>
              </a:rPr>
              <a:t>Product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E7E6E6">
                    <a:lumMod val="25000"/>
                  </a:srgbClr>
                </a:solidFill>
                <a:latin typeface="Garamond" panose="02020404030301010803" pitchFamily="18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70916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3B9AA6-F5AD-4BE5-880A-651B30410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CDFD-9B20-4A44-8E30-A493ABD9DB17}" type="slidenum">
              <a:rPr lang="zh-TW" altLang="en-US" smtClean="0"/>
              <a:pPr/>
              <a:t>14</a:t>
            </a:fld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C01BA3-9C45-43D9-8331-A729A24F0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8873"/>
            <a:ext cx="9144000" cy="2490128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Instacart Market Basket Analysis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B07510-5BAA-414A-87E8-72BA0D88E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3365"/>
            <a:ext cx="9144000" cy="1655762"/>
          </a:xfrm>
        </p:spPr>
        <p:txBody>
          <a:bodyPr>
            <a:normAutofit/>
          </a:bodyPr>
          <a:lstStyle/>
          <a:p>
            <a:endParaRPr lang="en-US" altLang="zh-TW" sz="2000" dirty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Presenter: </a:t>
            </a:r>
            <a:r>
              <a:rPr lang="zh-TW" altLang="en-US" sz="2000" dirty="0">
                <a:solidFill>
                  <a:schemeClr val="bg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陳彥彣</a:t>
            </a:r>
            <a:endParaRPr lang="en-US" altLang="zh-TW" sz="2000" dirty="0">
              <a:solidFill>
                <a:schemeClr val="bg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endParaRPr lang="zh-TW" altLang="en-US" sz="2000" dirty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6867FD25-DFB5-4E94-91A6-031B5EE33B84}"/>
              </a:ext>
            </a:extLst>
          </p:cNvPr>
          <p:cNvSpPr txBox="1">
            <a:spLocks/>
          </p:cNvSpPr>
          <p:nvPr/>
        </p:nvSpPr>
        <p:spPr>
          <a:xfrm>
            <a:off x="2177915" y="3582042"/>
            <a:ext cx="7836170" cy="68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zh-TW" altLang="en-US" sz="20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38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12CD-B423-461B-93E5-FF0A25A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ECFF6-A3A7-498F-B262-E22A0A73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aisles.csv 				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134 unique id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departments.csv			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21 unique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products.csv				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49688 unique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orders.csv				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3421083 orders, 206209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order_products__prior.csv		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3214874 orders, 49677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order_products__train.csv		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131209 orders, 39123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sample_submission.csv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76E0F-5D0C-4E86-9231-8F1678A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F006C3-908E-4427-97C1-9DE4DDB01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95433B6-4D42-4006-901B-AAC2AD722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15694"/>
              </p:ext>
            </p:extLst>
          </p:nvPr>
        </p:nvGraphicFramePr>
        <p:xfrm>
          <a:off x="5529470" y="4705007"/>
          <a:ext cx="380006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97">
                  <a:extLst>
                    <a:ext uri="{9D8B030D-6E8A-4147-A177-3AD203B41FA5}">
                      <a16:colId xmlns:a16="http://schemas.microsoft.com/office/drawing/2014/main" val="2188211479"/>
                    </a:ext>
                  </a:extLst>
                </a:gridCol>
                <a:gridCol w="2202265">
                  <a:extLst>
                    <a:ext uri="{9D8B030D-6E8A-4147-A177-3AD203B41FA5}">
                      <a16:colId xmlns:a16="http://schemas.microsoft.com/office/drawing/2014/main" val="60920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Sets</a:t>
                      </a:r>
                      <a:endParaRPr lang="zh-TW" altLang="en-US" sz="20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Number of orders</a:t>
                      </a:r>
                      <a:endParaRPr lang="zh-TW" altLang="en-US" sz="20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40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prior order</a:t>
                      </a:r>
                      <a:endParaRPr lang="zh-TW" altLang="en-US" sz="20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3214874</a:t>
                      </a:r>
                      <a:endParaRPr lang="zh-TW" altLang="en-US" sz="20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0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train order</a:t>
                      </a:r>
                      <a:endParaRPr lang="zh-TW" altLang="en-US" sz="20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131209</a:t>
                      </a:r>
                      <a:endParaRPr lang="zh-TW" altLang="en-US" sz="20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2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test order</a:t>
                      </a:r>
                      <a:endParaRPr lang="zh-TW" altLang="en-US" sz="20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75000</a:t>
                      </a:r>
                      <a:endParaRPr lang="zh-TW" altLang="en-US" sz="20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18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2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12CD-B423-461B-93E5-FF0A25A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ECFF6-A3A7-498F-B262-E22A0A73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aisles.csv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departments.csv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products.csv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order_products__prior.csv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order_products__train.csv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sample_submission.csv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76E0F-5D0C-4E86-9231-8F1678A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F006C3-908E-4427-97C1-9DE4DDB01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9C9575-D0FC-437B-B572-A65C6D68C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3" y="2592413"/>
            <a:ext cx="10098157" cy="40392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EC3ECFE-9C4A-496B-A460-6D8E1B83C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91" y="0"/>
            <a:ext cx="4373217" cy="27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12CD-B423-461B-93E5-FF0A25A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ECFF6-A3A7-498F-B262-E22A0A73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aisles.csv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departments.csv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products.csv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order_products__prior.csv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order_products__train.csv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sample_submission.csv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76E0F-5D0C-4E86-9231-8F1678A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F006C3-908E-4427-97C1-9DE4DDB01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9D95EB-0678-477E-9E6F-4B079BBBC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24" y="1966677"/>
            <a:ext cx="7315576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9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12CD-B423-461B-93E5-FF0A25A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ECFF6-A3A7-498F-B262-E22A0A73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aisles.csv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departments.csv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products.csv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orders.csv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order_products__prior.csv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order_products__train.csv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sample_submission.csv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76E0F-5D0C-4E86-9231-8F1678A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F006C3-908E-4427-97C1-9DE4DDB01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7FB0BDE-396B-4B5E-AE00-7779B63F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4" y="1541260"/>
            <a:ext cx="9303026" cy="49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3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12CD-B423-461B-93E5-FF0A25A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ECFF6-A3A7-498F-B262-E22A0A73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aisles.csv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departments.csv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products.csv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orders.csv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order_products__prior.csv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order_products__train.csv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sample_submission.csv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76E0F-5D0C-4E86-9231-8F1678A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F006C3-908E-4427-97C1-9DE4DDB01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C96AA8F-F02A-492E-831E-71243C1DC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138" y="2159734"/>
            <a:ext cx="6294924" cy="41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12CD-B423-461B-93E5-FF0A25A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ECFF6-A3A7-498F-B262-E22A0A73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aisles.csv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departments.csv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products.csv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orders.csv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order_products__prior.csv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order_products__train.csv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sample_submission.csv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76E0F-5D0C-4E86-9231-8F1678A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F006C3-908E-4427-97C1-9DE4DDB01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4944A75-74B0-4756-BF3F-79E142A6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7" y="4116288"/>
            <a:ext cx="3420574" cy="256543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C53637B-E22A-4E5C-A0BD-4C40A93EE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48" y="0"/>
            <a:ext cx="6401129" cy="274334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ADB2C56-C6BE-4394-8DDB-CD4901E5C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30" y="2772328"/>
            <a:ext cx="7739270" cy="38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0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12CD-B423-461B-93E5-FF0A25A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ECFF6-A3A7-498F-B262-E22A0A73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aisles.csv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departments.csv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products.csv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orders.csv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order_products__prior.csv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order_products__train.csv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sample_submission.csv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76E0F-5D0C-4E86-9231-8F1678A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F006C3-908E-4427-97C1-9DE4DDB01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2AC6998-5D41-4244-84AD-DE79C5190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30" y="1966677"/>
            <a:ext cx="9144470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12CD-B423-461B-93E5-FF0A25A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33"/>
            <a:ext cx="10515600" cy="590931"/>
          </a:xfrm>
        </p:spPr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ECFF6-A3A7-498F-B262-E22A0A73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aisles.csv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departments.csv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products.csv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order_products__prior.csv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order_products__train.csv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sample_submission.csv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76E0F-5D0C-4E86-9231-8F1678A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F006C3-908E-4427-97C1-9DE4DDB01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 descr="一張含有 音樂 的圖片&#10;&#10;自動產生的描述">
            <a:extLst>
              <a:ext uri="{FF2B5EF4-FFF2-40B4-BE49-F238E27FC236}">
                <a16:creationId xmlns:a16="http://schemas.microsoft.com/office/drawing/2014/main" id="{DA0CCE07-0310-482A-A20F-3C0FA9DD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09" y="2178063"/>
            <a:ext cx="8176591" cy="436084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A63D0FC-7756-46BD-BA9B-FE2284C50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84575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內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87099</TotalTime>
  <Words>468</Words>
  <Application>Microsoft Office PowerPoint</Application>
  <PresentationFormat>寬螢幕</PresentationFormat>
  <Paragraphs>132</Paragraphs>
  <Slides>14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Abadi Extra Light</vt:lpstr>
      <vt:lpstr>Arial</vt:lpstr>
      <vt:lpstr>Calibri Light</vt:lpstr>
      <vt:lpstr>Garamond</vt:lpstr>
      <vt:lpstr>標楷體</vt:lpstr>
      <vt:lpstr>Calibri</vt:lpstr>
      <vt:lpstr>Georgia Pro Black</vt:lpstr>
      <vt:lpstr>Georgia Pro</vt:lpstr>
      <vt:lpstr>Office 佈景主題</vt:lpstr>
      <vt:lpstr>內頁</vt:lpstr>
      <vt:lpstr>Instacart Market Basket Analysis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Features</vt:lpstr>
      <vt:lpstr>Features</vt:lpstr>
      <vt:lpstr>Features</vt:lpstr>
      <vt:lpstr>Instacart Market Basket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</dc:creator>
  <cp:lastModifiedBy>彥彣 陳</cp:lastModifiedBy>
  <cp:revision>1047</cp:revision>
  <dcterms:created xsi:type="dcterms:W3CDTF">2019-05-16T03:02:56Z</dcterms:created>
  <dcterms:modified xsi:type="dcterms:W3CDTF">2021-06-01T05:16:02Z</dcterms:modified>
</cp:coreProperties>
</file>