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89" r:id="rId5"/>
    <p:sldId id="288" r:id="rId6"/>
    <p:sldId id="291" r:id="rId7"/>
    <p:sldId id="263" r:id="rId8"/>
    <p:sldId id="262" r:id="rId9"/>
    <p:sldId id="281" r:id="rId10"/>
    <p:sldId id="293" r:id="rId11"/>
    <p:sldId id="282" r:id="rId12"/>
    <p:sldId id="284" r:id="rId13"/>
    <p:sldId id="285" r:id="rId14"/>
    <p:sldId id="294" r:id="rId15"/>
    <p:sldId id="29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慈 張" initials="天慈" lastIdx="1" clrIdx="0">
    <p:extLst>
      <p:ext uri="{19B8F6BF-5375-455C-9EA6-DF929625EA0E}">
        <p15:presenceInfo xmlns:p15="http://schemas.microsoft.com/office/powerpoint/2012/main" userId="95f43fd065db37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E6D78-4624-4BA1-8FFB-23D362FFA01A}" v="173" dt="2020-10-02T08:42:56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-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天慈 張" userId="95f43fd065db37b7" providerId="LiveId" clId="{6636362B-6276-4111-8C3C-E16DC614C5EB}"/>
    <pc:docChg chg="undo redo custSel addSld modSld">
      <pc:chgData name="天慈 張" userId="95f43fd065db37b7" providerId="LiveId" clId="{6636362B-6276-4111-8C3C-E16DC614C5EB}" dt="2020-04-09T10:28:59.724" v="1842" actId="20577"/>
      <pc:docMkLst>
        <pc:docMk/>
      </pc:docMkLst>
      <pc:sldChg chg="modSp">
        <pc:chgData name="天慈 張" userId="95f43fd065db37b7" providerId="LiveId" clId="{6636362B-6276-4111-8C3C-E16DC614C5EB}" dt="2020-04-04T05:43:53.096" v="129" actId="20577"/>
        <pc:sldMkLst>
          <pc:docMk/>
          <pc:sldMk cId="2824662030" sldId="256"/>
        </pc:sldMkLst>
        <pc:spChg chg="mod">
          <ac:chgData name="天慈 張" userId="95f43fd065db37b7" providerId="LiveId" clId="{6636362B-6276-4111-8C3C-E16DC614C5EB}" dt="2020-04-04T05:43:53.096" v="129" actId="20577"/>
          <ac:spMkLst>
            <pc:docMk/>
            <pc:sldMk cId="2824662030" sldId="256"/>
            <ac:spMk id="3" creationId="{BE5CF44A-18E2-495E-BBA9-2005012FA832}"/>
          </ac:spMkLst>
        </pc:spChg>
      </pc:sldChg>
      <pc:sldChg chg="modSp">
        <pc:chgData name="天慈 張" userId="95f43fd065db37b7" providerId="LiveId" clId="{6636362B-6276-4111-8C3C-E16DC614C5EB}" dt="2020-04-07T13:36:01.349" v="1270" actId="20577"/>
        <pc:sldMkLst>
          <pc:docMk/>
          <pc:sldMk cId="3329410120" sldId="260"/>
        </pc:sldMkLst>
        <pc:spChg chg="mod">
          <ac:chgData name="天慈 張" userId="95f43fd065db37b7" providerId="LiveId" clId="{6636362B-6276-4111-8C3C-E16DC614C5EB}" dt="2020-04-07T13:36:01.349" v="1270" actId="20577"/>
          <ac:spMkLst>
            <pc:docMk/>
            <pc:sldMk cId="3329410120" sldId="260"/>
            <ac:spMk id="3" creationId="{83DC2A69-FABB-4145-8146-BB1C50023424}"/>
          </ac:spMkLst>
        </pc:spChg>
      </pc:sldChg>
      <pc:sldChg chg="addSp modSp">
        <pc:chgData name="天慈 張" userId="95f43fd065db37b7" providerId="LiveId" clId="{6636362B-6276-4111-8C3C-E16DC614C5EB}" dt="2020-04-07T14:44:50.881" v="1832" actId="14100"/>
        <pc:sldMkLst>
          <pc:docMk/>
          <pc:sldMk cId="3368347347" sldId="261"/>
        </pc:sldMkLst>
        <pc:spChg chg="add mod">
          <ac:chgData name="天慈 張" userId="95f43fd065db37b7" providerId="LiveId" clId="{6636362B-6276-4111-8C3C-E16DC614C5EB}" dt="2020-04-07T14:44:09.792" v="1827" actId="552"/>
          <ac:spMkLst>
            <pc:docMk/>
            <pc:sldMk cId="3368347347" sldId="261"/>
            <ac:spMk id="3" creationId="{9FB73830-8005-4B92-9E2B-1C1047C5F2F1}"/>
          </ac:spMkLst>
        </pc:spChg>
        <pc:spChg chg="mod">
          <ac:chgData name="天慈 張" userId="95f43fd065db37b7" providerId="LiveId" clId="{6636362B-6276-4111-8C3C-E16DC614C5EB}" dt="2020-04-07T13:29:30.902" v="1116" actId="14100"/>
          <ac:spMkLst>
            <pc:docMk/>
            <pc:sldMk cId="3368347347" sldId="261"/>
            <ac:spMk id="5" creationId="{93F23E64-039C-4654-8BDD-34ED0F7469A3}"/>
          </ac:spMkLst>
        </pc:spChg>
        <pc:spChg chg="mod">
          <ac:chgData name="天慈 張" userId="95f43fd065db37b7" providerId="LiveId" clId="{6636362B-6276-4111-8C3C-E16DC614C5EB}" dt="2020-04-04T05:37:13.297" v="100" actId="1076"/>
          <ac:spMkLst>
            <pc:docMk/>
            <pc:sldMk cId="3368347347" sldId="261"/>
            <ac:spMk id="6" creationId="{DD2B621A-5A83-4700-8D2D-F10AA09F861C}"/>
          </ac:spMkLst>
        </pc:spChg>
        <pc:spChg chg="mod">
          <ac:chgData name="天慈 張" userId="95f43fd065db37b7" providerId="LiveId" clId="{6636362B-6276-4111-8C3C-E16DC614C5EB}" dt="2020-04-04T05:37:13.297" v="100" actId="1076"/>
          <ac:spMkLst>
            <pc:docMk/>
            <pc:sldMk cId="3368347347" sldId="261"/>
            <ac:spMk id="9" creationId="{9760B410-D868-406E-84EB-4BD38DB9D89B}"/>
          </ac:spMkLst>
        </pc:spChg>
        <pc:spChg chg="mod">
          <ac:chgData name="天慈 張" userId="95f43fd065db37b7" providerId="LiveId" clId="{6636362B-6276-4111-8C3C-E16DC614C5EB}" dt="2020-04-04T05:37:13.297" v="100" actId="1076"/>
          <ac:spMkLst>
            <pc:docMk/>
            <pc:sldMk cId="3368347347" sldId="261"/>
            <ac:spMk id="10" creationId="{9EFCE524-EE45-4B6F-ABE0-84B13D648850}"/>
          </ac:spMkLst>
        </pc:spChg>
        <pc:spChg chg="mod">
          <ac:chgData name="天慈 張" userId="95f43fd065db37b7" providerId="LiveId" clId="{6636362B-6276-4111-8C3C-E16DC614C5EB}" dt="2020-04-04T05:37:13.297" v="100" actId="1076"/>
          <ac:spMkLst>
            <pc:docMk/>
            <pc:sldMk cId="3368347347" sldId="261"/>
            <ac:spMk id="11" creationId="{69673D85-3CAF-42BB-A76A-261AD9DE6252}"/>
          </ac:spMkLst>
        </pc:spChg>
        <pc:spChg chg="add mod">
          <ac:chgData name="天慈 張" userId="95f43fd065db37b7" providerId="LiveId" clId="{6636362B-6276-4111-8C3C-E16DC614C5EB}" dt="2020-04-07T14:44:09.792" v="1827" actId="552"/>
          <ac:spMkLst>
            <pc:docMk/>
            <pc:sldMk cId="3368347347" sldId="261"/>
            <ac:spMk id="12" creationId="{ADAD3982-8AF5-4371-AA30-0498136879CF}"/>
          </ac:spMkLst>
        </pc:spChg>
        <pc:spChg chg="add mod">
          <ac:chgData name="天慈 張" userId="95f43fd065db37b7" providerId="LiveId" clId="{6636362B-6276-4111-8C3C-E16DC614C5EB}" dt="2020-04-07T14:44:44.953" v="1831" actId="1076"/>
          <ac:spMkLst>
            <pc:docMk/>
            <pc:sldMk cId="3368347347" sldId="261"/>
            <ac:spMk id="13" creationId="{A2F70E47-EBE4-43AF-A17C-3A130A4D51B4}"/>
          </ac:spMkLst>
        </pc:spChg>
        <pc:spChg chg="add mod">
          <ac:chgData name="天慈 張" userId="95f43fd065db37b7" providerId="LiveId" clId="{6636362B-6276-4111-8C3C-E16DC614C5EB}" dt="2020-04-07T13:29:32.662" v="1118" actId="571"/>
          <ac:spMkLst>
            <pc:docMk/>
            <pc:sldMk cId="3368347347" sldId="261"/>
            <ac:spMk id="14" creationId="{313C9453-79CD-48B7-AEBE-A58C1629566A}"/>
          </ac:spMkLst>
        </pc:spChg>
        <pc:spChg chg="add mod">
          <ac:chgData name="天慈 張" userId="95f43fd065db37b7" providerId="LiveId" clId="{6636362B-6276-4111-8C3C-E16DC614C5EB}" dt="2020-04-07T13:29:32.662" v="1118" actId="571"/>
          <ac:spMkLst>
            <pc:docMk/>
            <pc:sldMk cId="3368347347" sldId="261"/>
            <ac:spMk id="15" creationId="{76DB562C-ABBB-4784-BB04-004A1DAD39DF}"/>
          </ac:spMkLst>
        </pc:spChg>
        <pc:spChg chg="add mod">
          <ac:chgData name="天慈 張" userId="95f43fd065db37b7" providerId="LiveId" clId="{6636362B-6276-4111-8C3C-E16DC614C5EB}" dt="2020-04-07T14:44:50.881" v="1832" actId="14100"/>
          <ac:spMkLst>
            <pc:docMk/>
            <pc:sldMk cId="3368347347" sldId="261"/>
            <ac:spMk id="16" creationId="{F094D4CA-B8D8-45DC-9E27-FA2AF36360ED}"/>
          </ac:spMkLst>
        </pc:spChg>
      </pc:sldChg>
      <pc:sldChg chg="modSp">
        <pc:chgData name="天慈 張" userId="95f43fd065db37b7" providerId="LiveId" clId="{6636362B-6276-4111-8C3C-E16DC614C5EB}" dt="2020-04-04T05:39:40.352" v="127" actId="207"/>
        <pc:sldMkLst>
          <pc:docMk/>
          <pc:sldMk cId="2915656093" sldId="263"/>
        </pc:sldMkLst>
        <pc:spChg chg="mod">
          <ac:chgData name="天慈 張" userId="95f43fd065db37b7" providerId="LiveId" clId="{6636362B-6276-4111-8C3C-E16DC614C5EB}" dt="2020-04-04T05:39:40.352" v="127" actId="207"/>
          <ac:spMkLst>
            <pc:docMk/>
            <pc:sldMk cId="2915656093" sldId="263"/>
            <ac:spMk id="3" creationId="{82C6862B-6B48-4C75-B220-66BFFF4F5C9A}"/>
          </ac:spMkLst>
        </pc:spChg>
        <pc:picChg chg="mod">
          <ac:chgData name="天慈 張" userId="95f43fd065db37b7" providerId="LiveId" clId="{6636362B-6276-4111-8C3C-E16DC614C5EB}" dt="2020-04-04T05:37:59.490" v="114" actId="1076"/>
          <ac:picMkLst>
            <pc:docMk/>
            <pc:sldMk cId="2915656093" sldId="263"/>
            <ac:picMk id="5" creationId="{8FBC5686-04AB-473E-806F-F7873A7B77B2}"/>
          </ac:picMkLst>
        </pc:picChg>
      </pc:sldChg>
      <pc:sldChg chg="addSp delSp modSp">
        <pc:chgData name="天慈 張" userId="95f43fd065db37b7" providerId="LiveId" clId="{6636362B-6276-4111-8C3C-E16DC614C5EB}" dt="2020-04-07T13:35:37.873" v="1266" actId="20577"/>
        <pc:sldMkLst>
          <pc:docMk/>
          <pc:sldMk cId="1186826429" sldId="264"/>
        </pc:sldMkLst>
        <pc:spChg chg="mod">
          <ac:chgData name="天慈 張" userId="95f43fd065db37b7" providerId="LiveId" clId="{6636362B-6276-4111-8C3C-E16DC614C5EB}" dt="2020-04-07T13:35:37.873" v="1266" actId="20577"/>
          <ac:spMkLst>
            <pc:docMk/>
            <pc:sldMk cId="1186826429" sldId="264"/>
            <ac:spMk id="3" creationId="{82C6862B-6B48-4C75-B220-66BFFF4F5C9A}"/>
          </ac:spMkLst>
        </pc:spChg>
        <pc:spChg chg="mod">
          <ac:chgData name="天慈 張" userId="95f43fd065db37b7" providerId="LiveId" clId="{6636362B-6276-4111-8C3C-E16DC614C5EB}" dt="2020-04-07T13:30:11.408" v="1159" actId="20577"/>
          <ac:spMkLst>
            <pc:docMk/>
            <pc:sldMk cId="1186826429" sldId="264"/>
            <ac:spMk id="4" creationId="{4CECE443-80C7-43CB-AD3D-4EEC13F04D16}"/>
          </ac:spMkLst>
        </pc:spChg>
        <pc:picChg chg="add mod">
          <ac:chgData name="天慈 張" userId="95f43fd065db37b7" providerId="LiveId" clId="{6636362B-6276-4111-8C3C-E16DC614C5EB}" dt="2020-04-07T13:29:24.373" v="1115" actId="1076"/>
          <ac:picMkLst>
            <pc:docMk/>
            <pc:sldMk cId="1186826429" sldId="264"/>
            <ac:picMk id="5" creationId="{8F43EE61-8A6B-405B-B1BA-9CCFD0F7C34B}"/>
          </ac:picMkLst>
        </pc:picChg>
        <pc:picChg chg="del">
          <ac:chgData name="天慈 張" userId="95f43fd065db37b7" providerId="LiveId" clId="{6636362B-6276-4111-8C3C-E16DC614C5EB}" dt="2020-04-07T13:28:53.877" v="1108" actId="478"/>
          <ac:picMkLst>
            <pc:docMk/>
            <pc:sldMk cId="1186826429" sldId="264"/>
            <ac:picMk id="6" creationId="{363629F9-B717-41CC-AE49-B605F888DA27}"/>
          </ac:picMkLst>
        </pc:picChg>
        <pc:picChg chg="add mod">
          <ac:chgData name="天慈 張" userId="95f43fd065db37b7" providerId="LiveId" clId="{6636362B-6276-4111-8C3C-E16DC614C5EB}" dt="2020-04-07T13:35:13.421" v="1227" actId="1076"/>
          <ac:picMkLst>
            <pc:docMk/>
            <pc:sldMk cId="1186826429" sldId="264"/>
            <ac:picMk id="7" creationId="{C3CC13C0-F883-4E30-96F6-FFDA06F99662}"/>
          </ac:picMkLst>
        </pc:picChg>
        <pc:picChg chg="add mod">
          <ac:chgData name="天慈 張" userId="95f43fd065db37b7" providerId="LiveId" clId="{6636362B-6276-4111-8C3C-E16DC614C5EB}" dt="2020-04-07T13:33:18.434" v="1208" actId="1076"/>
          <ac:picMkLst>
            <pc:docMk/>
            <pc:sldMk cId="1186826429" sldId="264"/>
            <ac:picMk id="8" creationId="{5ADB65AF-4422-41C6-94D8-819275046A23}"/>
          </ac:picMkLst>
        </pc:picChg>
      </pc:sldChg>
      <pc:sldChg chg="modSp">
        <pc:chgData name="天慈 張" userId="95f43fd065db37b7" providerId="LiveId" clId="{6636362B-6276-4111-8C3C-E16DC614C5EB}" dt="2020-04-07T14:45:56.608" v="1837" actId="2711"/>
        <pc:sldMkLst>
          <pc:docMk/>
          <pc:sldMk cId="1921069255" sldId="265"/>
        </pc:sldMkLst>
        <pc:spChg chg="mod">
          <ac:chgData name="天慈 張" userId="95f43fd065db37b7" providerId="LiveId" clId="{6636362B-6276-4111-8C3C-E16DC614C5EB}" dt="2020-04-07T14:45:56.608" v="1837" actId="2711"/>
          <ac:spMkLst>
            <pc:docMk/>
            <pc:sldMk cId="1921069255" sldId="265"/>
            <ac:spMk id="3" creationId="{82C6862B-6B48-4C75-B220-66BFFF4F5C9A}"/>
          </ac:spMkLst>
        </pc:spChg>
      </pc:sldChg>
      <pc:sldChg chg="modSp">
        <pc:chgData name="天慈 張" userId="95f43fd065db37b7" providerId="LiveId" clId="{6636362B-6276-4111-8C3C-E16DC614C5EB}" dt="2020-04-04T05:39:05.284" v="121" actId="207"/>
        <pc:sldMkLst>
          <pc:docMk/>
          <pc:sldMk cId="2788594505" sldId="266"/>
        </pc:sldMkLst>
        <pc:spChg chg="mod">
          <ac:chgData name="天慈 張" userId="95f43fd065db37b7" providerId="LiveId" clId="{6636362B-6276-4111-8C3C-E16DC614C5EB}" dt="2020-04-04T05:39:05.284" v="121" actId="207"/>
          <ac:spMkLst>
            <pc:docMk/>
            <pc:sldMk cId="2788594505" sldId="266"/>
            <ac:spMk id="10" creationId="{F675B793-095E-4DFC-A7B5-5254DA607C74}"/>
          </ac:spMkLst>
        </pc:spChg>
      </pc:sldChg>
      <pc:sldChg chg="addSp modSp modAnim">
        <pc:chgData name="天慈 張" userId="95f43fd065db37b7" providerId="LiveId" clId="{6636362B-6276-4111-8C3C-E16DC614C5EB}" dt="2020-04-04T06:49:12.203" v="169"/>
        <pc:sldMkLst>
          <pc:docMk/>
          <pc:sldMk cId="2170566932" sldId="268"/>
        </pc:sldMkLst>
        <pc:spChg chg="add mod">
          <ac:chgData name="天慈 張" userId="95f43fd065db37b7" providerId="LiveId" clId="{6636362B-6276-4111-8C3C-E16DC614C5EB}" dt="2020-04-04T06:45:25.544" v="152" actId="1076"/>
          <ac:spMkLst>
            <pc:docMk/>
            <pc:sldMk cId="2170566932" sldId="268"/>
            <ac:spMk id="3" creationId="{A9E9FEA3-D34F-46C1-A405-F564CB5CC62F}"/>
          </ac:spMkLst>
        </pc:spChg>
        <pc:spChg chg="add mod">
          <ac:chgData name="天慈 張" userId="95f43fd065db37b7" providerId="LiveId" clId="{6636362B-6276-4111-8C3C-E16DC614C5EB}" dt="2020-04-04T06:45:08.090" v="149" actId="20577"/>
          <ac:spMkLst>
            <pc:docMk/>
            <pc:sldMk cId="2170566932" sldId="268"/>
            <ac:spMk id="6" creationId="{9BECAE13-025E-458B-AB4F-B8813DB1BFA6}"/>
          </ac:spMkLst>
        </pc:spChg>
        <pc:spChg chg="add mod">
          <ac:chgData name="天慈 張" userId="95f43fd065db37b7" providerId="LiveId" clId="{6636362B-6276-4111-8C3C-E16DC614C5EB}" dt="2020-04-04T06:45:09.894" v="150" actId="20577"/>
          <ac:spMkLst>
            <pc:docMk/>
            <pc:sldMk cId="2170566932" sldId="268"/>
            <ac:spMk id="7" creationId="{46CA665B-17A6-4716-B5C3-FDACFE610D61}"/>
          </ac:spMkLst>
        </pc:spChg>
        <pc:picChg chg="mod">
          <ac:chgData name="天慈 張" userId="95f43fd065db37b7" providerId="LiveId" clId="{6636362B-6276-4111-8C3C-E16DC614C5EB}" dt="2020-04-04T06:45:21.011" v="151" actId="167"/>
          <ac:picMkLst>
            <pc:docMk/>
            <pc:sldMk cId="2170566932" sldId="268"/>
            <ac:picMk id="13" creationId="{0F9A61CE-8C91-45E3-9015-9B2ED640162D}"/>
          </ac:picMkLst>
        </pc:picChg>
      </pc:sldChg>
      <pc:sldChg chg="modSp">
        <pc:chgData name="天慈 張" userId="95f43fd065db37b7" providerId="LiveId" clId="{6636362B-6276-4111-8C3C-E16DC614C5EB}" dt="2020-04-04T05:38:57.631" v="120" actId="207"/>
        <pc:sldMkLst>
          <pc:docMk/>
          <pc:sldMk cId="2694423481" sldId="269"/>
        </pc:sldMkLst>
        <pc:spChg chg="mod">
          <ac:chgData name="天慈 張" userId="95f43fd065db37b7" providerId="LiveId" clId="{6636362B-6276-4111-8C3C-E16DC614C5EB}" dt="2020-04-04T05:38:57.631" v="120" actId="207"/>
          <ac:spMkLst>
            <pc:docMk/>
            <pc:sldMk cId="2694423481" sldId="269"/>
            <ac:spMk id="10" creationId="{F675B793-095E-4DFC-A7B5-5254DA607C74}"/>
          </ac:spMkLst>
        </pc:spChg>
      </pc:sldChg>
      <pc:sldChg chg="modSp">
        <pc:chgData name="天慈 張" userId="95f43fd065db37b7" providerId="LiveId" clId="{6636362B-6276-4111-8C3C-E16DC614C5EB}" dt="2020-04-07T14:41:05.058" v="1826" actId="2711"/>
        <pc:sldMkLst>
          <pc:docMk/>
          <pc:sldMk cId="2533937767" sldId="273"/>
        </pc:sldMkLst>
        <pc:spChg chg="mod">
          <ac:chgData name="天慈 張" userId="95f43fd065db37b7" providerId="LiveId" clId="{6636362B-6276-4111-8C3C-E16DC614C5EB}" dt="2020-04-07T14:41:05.058" v="1826" actId="2711"/>
          <ac:spMkLst>
            <pc:docMk/>
            <pc:sldMk cId="2533937767" sldId="273"/>
            <ac:spMk id="3" creationId="{A9D100C2-C437-4293-AF0C-3E78826D95E8}"/>
          </ac:spMkLst>
        </pc:spChg>
      </pc:sldChg>
      <pc:sldChg chg="addSp modSp modAnim">
        <pc:chgData name="天慈 張" userId="95f43fd065db37b7" providerId="LiveId" clId="{6636362B-6276-4111-8C3C-E16DC614C5EB}" dt="2020-04-09T10:27:48.271" v="1838"/>
        <pc:sldMkLst>
          <pc:docMk/>
          <pc:sldMk cId="2501897370" sldId="274"/>
        </pc:sldMkLst>
        <pc:spChg chg="add mod">
          <ac:chgData name="天慈 張" userId="95f43fd065db37b7" providerId="LiveId" clId="{6636362B-6276-4111-8C3C-E16DC614C5EB}" dt="2020-04-04T11:14:08.484" v="195" actId="1076"/>
          <ac:spMkLst>
            <pc:docMk/>
            <pc:sldMk cId="2501897370" sldId="274"/>
            <ac:spMk id="2" creationId="{7D4DFADE-B9C1-4BA2-BC6E-A47B7BB8CBCE}"/>
          </ac:spMkLst>
        </pc:spChg>
        <pc:picChg chg="mod">
          <ac:chgData name="天慈 張" userId="95f43fd065db37b7" providerId="LiveId" clId="{6636362B-6276-4111-8C3C-E16DC614C5EB}" dt="2020-04-05T14:06:11.305" v="1028" actId="1076"/>
          <ac:picMkLst>
            <pc:docMk/>
            <pc:sldMk cId="2501897370" sldId="274"/>
            <ac:picMk id="7" creationId="{8F2B8035-432E-4A17-8DD0-3FFA6E40D6C6}"/>
          </ac:picMkLst>
        </pc:picChg>
      </pc:sldChg>
      <pc:sldChg chg="modSp">
        <pc:chgData name="天慈 張" userId="95f43fd065db37b7" providerId="LiveId" clId="{6636362B-6276-4111-8C3C-E16DC614C5EB}" dt="2020-04-07T14:34:44.947" v="1798" actId="2711"/>
        <pc:sldMkLst>
          <pc:docMk/>
          <pc:sldMk cId="2175120671" sldId="276"/>
        </pc:sldMkLst>
        <pc:spChg chg="mod">
          <ac:chgData name="天慈 張" userId="95f43fd065db37b7" providerId="LiveId" clId="{6636362B-6276-4111-8C3C-E16DC614C5EB}" dt="2020-04-07T14:34:44.947" v="1798" actId="2711"/>
          <ac:spMkLst>
            <pc:docMk/>
            <pc:sldMk cId="2175120671" sldId="276"/>
            <ac:spMk id="3" creationId="{1AAE4048-EEFA-4BAB-B380-58D5A216D62E}"/>
          </ac:spMkLst>
        </pc:spChg>
        <pc:spChg chg="mod">
          <ac:chgData name="天慈 張" userId="95f43fd065db37b7" providerId="LiveId" clId="{6636362B-6276-4111-8C3C-E16DC614C5EB}" dt="2020-04-05T08:07:42.975" v="349" actId="20577"/>
          <ac:spMkLst>
            <pc:docMk/>
            <pc:sldMk cId="2175120671" sldId="276"/>
            <ac:spMk id="6" creationId="{783E263B-21CE-4393-86A7-A4BA3BA009C5}"/>
          </ac:spMkLst>
        </pc:spChg>
      </pc:sldChg>
      <pc:sldChg chg="addSp delSp modSp add">
        <pc:chgData name="天慈 張" userId="95f43fd065db37b7" providerId="LiveId" clId="{6636362B-6276-4111-8C3C-E16DC614C5EB}" dt="2020-04-07T14:33:54.928" v="1789" actId="2711"/>
        <pc:sldMkLst>
          <pc:docMk/>
          <pc:sldMk cId="3549349547" sldId="277"/>
        </pc:sldMkLst>
        <pc:spChg chg="add del">
          <ac:chgData name="天慈 張" userId="95f43fd065db37b7" providerId="LiveId" clId="{6636362B-6276-4111-8C3C-E16DC614C5EB}" dt="2020-04-05T08:02:23.416" v="198"/>
          <ac:spMkLst>
            <pc:docMk/>
            <pc:sldMk cId="3549349547" sldId="277"/>
            <ac:spMk id="2" creationId="{0C8D0D09-78BB-4E23-AC2B-58C21AF7FA8D}"/>
          </ac:spMkLst>
        </pc:spChg>
        <pc:spChg chg="mod">
          <ac:chgData name="天慈 張" userId="95f43fd065db37b7" providerId="LiveId" clId="{6636362B-6276-4111-8C3C-E16DC614C5EB}" dt="2020-04-07T14:33:54.928" v="1789" actId="2711"/>
          <ac:spMkLst>
            <pc:docMk/>
            <pc:sldMk cId="3549349547" sldId="277"/>
            <ac:spMk id="3" creationId="{1AAE4048-EEFA-4BAB-B380-58D5A216D62E}"/>
          </ac:spMkLst>
        </pc:spChg>
        <pc:spChg chg="add del">
          <ac:chgData name="天慈 張" userId="95f43fd065db37b7" providerId="LiveId" clId="{6636362B-6276-4111-8C3C-E16DC614C5EB}" dt="2020-04-05T08:02:24.978" v="200"/>
          <ac:spMkLst>
            <pc:docMk/>
            <pc:sldMk cId="3549349547" sldId="277"/>
            <ac:spMk id="5" creationId="{A6DD7B7F-EAEC-466F-A134-CF3D4CA819B1}"/>
          </ac:spMkLst>
        </pc:spChg>
        <pc:spChg chg="mod">
          <ac:chgData name="天慈 張" userId="95f43fd065db37b7" providerId="LiveId" clId="{6636362B-6276-4111-8C3C-E16DC614C5EB}" dt="2020-04-05T13:53:59.127" v="644" actId="20577"/>
          <ac:spMkLst>
            <pc:docMk/>
            <pc:sldMk cId="3549349547" sldId="277"/>
            <ac:spMk id="6" creationId="{783E263B-21CE-4393-86A7-A4BA3BA009C5}"/>
          </ac:spMkLst>
        </pc:spChg>
        <pc:spChg chg="add del mod">
          <ac:chgData name="天慈 張" userId="95f43fd065db37b7" providerId="LiveId" clId="{6636362B-6276-4111-8C3C-E16DC614C5EB}" dt="2020-04-05T08:02:34.279" v="204"/>
          <ac:spMkLst>
            <pc:docMk/>
            <pc:sldMk cId="3549349547" sldId="277"/>
            <ac:spMk id="7" creationId="{E012F77B-5C80-4038-977D-3394D8627106}"/>
          </ac:spMkLst>
        </pc:spChg>
        <pc:spChg chg="add del">
          <ac:chgData name="天慈 張" userId="95f43fd065db37b7" providerId="LiveId" clId="{6636362B-6276-4111-8C3C-E16DC614C5EB}" dt="2020-04-05T08:02:38.296" v="210"/>
          <ac:spMkLst>
            <pc:docMk/>
            <pc:sldMk cId="3549349547" sldId="277"/>
            <ac:spMk id="8" creationId="{463AC4C8-20DB-4F8D-A885-59DEF9455261}"/>
          </ac:spMkLst>
        </pc:spChg>
      </pc:sldChg>
      <pc:sldChg chg="modSp add">
        <pc:chgData name="天慈 張" userId="95f43fd065db37b7" providerId="LiveId" clId="{6636362B-6276-4111-8C3C-E16DC614C5EB}" dt="2020-04-07T14:33:44.237" v="1788" actId="2711"/>
        <pc:sldMkLst>
          <pc:docMk/>
          <pc:sldMk cId="1912123040" sldId="278"/>
        </pc:sldMkLst>
        <pc:spChg chg="mod">
          <ac:chgData name="天慈 張" userId="95f43fd065db37b7" providerId="LiveId" clId="{6636362B-6276-4111-8C3C-E16DC614C5EB}" dt="2020-04-07T14:33:44.237" v="1788" actId="2711"/>
          <ac:spMkLst>
            <pc:docMk/>
            <pc:sldMk cId="1912123040" sldId="278"/>
            <ac:spMk id="3" creationId="{1AAE4048-EEFA-4BAB-B380-58D5A216D62E}"/>
          </ac:spMkLst>
        </pc:spChg>
        <pc:spChg chg="mod">
          <ac:chgData name="天慈 張" userId="95f43fd065db37b7" providerId="LiveId" clId="{6636362B-6276-4111-8C3C-E16DC614C5EB}" dt="2020-04-05T13:57:09.293" v="821" actId="20577"/>
          <ac:spMkLst>
            <pc:docMk/>
            <pc:sldMk cId="1912123040" sldId="278"/>
            <ac:spMk id="6" creationId="{783E263B-21CE-4393-86A7-A4BA3BA009C5}"/>
          </ac:spMkLst>
        </pc:spChg>
      </pc:sldChg>
      <pc:sldChg chg="addSp delSp modSp add">
        <pc:chgData name="天慈 張" userId="95f43fd065db37b7" providerId="LiveId" clId="{6636362B-6276-4111-8C3C-E16DC614C5EB}" dt="2020-04-07T14:35:50.160" v="1801" actId="14100"/>
        <pc:sldMkLst>
          <pc:docMk/>
          <pc:sldMk cId="2398972516" sldId="279"/>
        </pc:sldMkLst>
        <pc:spChg chg="add del mod">
          <ac:chgData name="天慈 張" userId="95f43fd065db37b7" providerId="LiveId" clId="{6636362B-6276-4111-8C3C-E16DC614C5EB}" dt="2020-04-05T14:00:32.202" v="833" actId="478"/>
          <ac:spMkLst>
            <pc:docMk/>
            <pc:sldMk cId="2398972516" sldId="279"/>
            <ac:spMk id="3" creationId="{1AAE4048-EEFA-4BAB-B380-58D5A216D62E}"/>
          </ac:spMkLst>
        </pc:spChg>
        <pc:spChg chg="add del mod">
          <ac:chgData name="天慈 張" userId="95f43fd065db37b7" providerId="LiveId" clId="{6636362B-6276-4111-8C3C-E16DC614C5EB}" dt="2020-04-05T13:59:01.577" v="829" actId="478"/>
          <ac:spMkLst>
            <pc:docMk/>
            <pc:sldMk cId="2398972516" sldId="279"/>
            <ac:spMk id="5" creationId="{424BBF1C-3F59-4F1F-AACC-F5B3D49C5D97}"/>
          </ac:spMkLst>
        </pc:spChg>
        <pc:spChg chg="mod">
          <ac:chgData name="天慈 張" userId="95f43fd065db37b7" providerId="LiveId" clId="{6636362B-6276-4111-8C3C-E16DC614C5EB}" dt="2020-04-05T14:02:49.789" v="948" actId="20577"/>
          <ac:spMkLst>
            <pc:docMk/>
            <pc:sldMk cId="2398972516" sldId="279"/>
            <ac:spMk id="6" creationId="{783E263B-21CE-4393-86A7-A4BA3BA009C5}"/>
          </ac:spMkLst>
        </pc:spChg>
        <pc:spChg chg="add del mod">
          <ac:chgData name="天慈 張" userId="95f43fd065db37b7" providerId="LiveId" clId="{6636362B-6276-4111-8C3C-E16DC614C5EB}" dt="2020-04-05T14:00:34.531" v="834" actId="478"/>
          <ac:spMkLst>
            <pc:docMk/>
            <pc:sldMk cId="2398972516" sldId="279"/>
            <ac:spMk id="8" creationId="{7C2A6590-98D9-43AA-8A5D-5A3BB26580C4}"/>
          </ac:spMkLst>
        </pc:spChg>
        <pc:spChg chg="add mod">
          <ac:chgData name="天慈 張" userId="95f43fd065db37b7" providerId="LiveId" clId="{6636362B-6276-4111-8C3C-E16DC614C5EB}" dt="2020-04-07T14:35:48.051" v="1800" actId="1076"/>
          <ac:spMkLst>
            <pc:docMk/>
            <pc:sldMk cId="2398972516" sldId="279"/>
            <ac:spMk id="9" creationId="{D4A330B5-862B-4EB3-9936-211C8FADB9DF}"/>
          </ac:spMkLst>
        </pc:spChg>
        <pc:spChg chg="add mod">
          <ac:chgData name="天慈 張" userId="95f43fd065db37b7" providerId="LiveId" clId="{6636362B-6276-4111-8C3C-E16DC614C5EB}" dt="2020-04-07T14:35:41.984" v="1799" actId="12789"/>
          <ac:spMkLst>
            <pc:docMk/>
            <pc:sldMk cId="2398972516" sldId="279"/>
            <ac:spMk id="10" creationId="{C6A455D0-A597-462F-8830-F28339DB6D4C}"/>
          </ac:spMkLst>
        </pc:spChg>
        <pc:spChg chg="add mod">
          <ac:chgData name="天慈 張" userId="95f43fd065db37b7" providerId="LiveId" clId="{6636362B-6276-4111-8C3C-E16DC614C5EB}" dt="2020-04-07T14:35:48.051" v="1800" actId="1076"/>
          <ac:spMkLst>
            <pc:docMk/>
            <pc:sldMk cId="2398972516" sldId="279"/>
            <ac:spMk id="11" creationId="{A2F0FB35-6B65-4063-917D-827292C52608}"/>
          </ac:spMkLst>
        </pc:spChg>
        <pc:spChg chg="add mod">
          <ac:chgData name="天慈 張" userId="95f43fd065db37b7" providerId="LiveId" clId="{6636362B-6276-4111-8C3C-E16DC614C5EB}" dt="2020-04-07T14:35:41.984" v="1799" actId="12789"/>
          <ac:spMkLst>
            <pc:docMk/>
            <pc:sldMk cId="2398972516" sldId="279"/>
            <ac:spMk id="12" creationId="{B9B5B752-A9A8-4BAC-8B6C-326E271088DC}"/>
          </ac:spMkLst>
        </pc:spChg>
        <pc:spChg chg="add mod">
          <ac:chgData name="天慈 張" userId="95f43fd065db37b7" providerId="LiveId" clId="{6636362B-6276-4111-8C3C-E16DC614C5EB}" dt="2020-04-07T14:35:41.984" v="1799" actId="12789"/>
          <ac:spMkLst>
            <pc:docMk/>
            <pc:sldMk cId="2398972516" sldId="279"/>
            <ac:spMk id="13" creationId="{B21C4A8D-019F-4FB1-96BB-60DB331BCF94}"/>
          </ac:spMkLst>
        </pc:spChg>
        <pc:spChg chg="add mod">
          <ac:chgData name="天慈 張" userId="95f43fd065db37b7" providerId="LiveId" clId="{6636362B-6276-4111-8C3C-E16DC614C5EB}" dt="2020-04-07T14:35:50.160" v="1801" actId="14100"/>
          <ac:spMkLst>
            <pc:docMk/>
            <pc:sldMk cId="2398972516" sldId="279"/>
            <ac:spMk id="14" creationId="{8B179A39-888E-4258-84D4-C570CE7579E4}"/>
          </ac:spMkLst>
        </pc:spChg>
        <pc:spChg chg="add del mod">
          <ac:chgData name="天慈 張" userId="95f43fd065db37b7" providerId="LiveId" clId="{6636362B-6276-4111-8C3C-E16DC614C5EB}" dt="2020-04-05T14:02:05.858" v="894" actId="478"/>
          <ac:spMkLst>
            <pc:docMk/>
            <pc:sldMk cId="2398972516" sldId="279"/>
            <ac:spMk id="15" creationId="{95564E53-FB74-4310-968E-6133DA0CC1F1}"/>
          </ac:spMkLst>
        </pc:spChg>
        <pc:spChg chg="add mod">
          <ac:chgData name="天慈 張" userId="95f43fd065db37b7" providerId="LiveId" clId="{6636362B-6276-4111-8C3C-E16DC614C5EB}" dt="2020-04-05T14:04:39.979" v="1015" actId="404"/>
          <ac:spMkLst>
            <pc:docMk/>
            <pc:sldMk cId="2398972516" sldId="279"/>
            <ac:spMk id="16" creationId="{D276651C-CB44-4FBD-BA88-749ADAB52B78}"/>
          </ac:spMkLst>
        </pc:spChg>
        <pc:spChg chg="add mod">
          <ac:chgData name="天慈 張" userId="95f43fd065db37b7" providerId="LiveId" clId="{6636362B-6276-4111-8C3C-E16DC614C5EB}" dt="2020-04-05T14:07:33.387" v="1029" actId="1076"/>
          <ac:spMkLst>
            <pc:docMk/>
            <pc:sldMk cId="2398972516" sldId="279"/>
            <ac:spMk id="17" creationId="{96CC6622-A3EB-40B4-B541-52B92F1EAB0F}"/>
          </ac:spMkLst>
        </pc:spChg>
        <pc:spChg chg="add mod">
          <ac:chgData name="天慈 張" userId="95f43fd065db37b7" providerId="LiveId" clId="{6636362B-6276-4111-8C3C-E16DC614C5EB}" dt="2020-04-05T14:07:33.387" v="1029" actId="1076"/>
          <ac:spMkLst>
            <pc:docMk/>
            <pc:sldMk cId="2398972516" sldId="279"/>
            <ac:spMk id="18" creationId="{CF969DCA-BF77-440D-8AAB-BFE82668C510}"/>
          </ac:spMkLst>
        </pc:spChg>
        <pc:spChg chg="add mod">
          <ac:chgData name="天慈 張" userId="95f43fd065db37b7" providerId="LiveId" clId="{6636362B-6276-4111-8C3C-E16DC614C5EB}" dt="2020-04-05T14:07:33.387" v="1029" actId="1076"/>
          <ac:spMkLst>
            <pc:docMk/>
            <pc:sldMk cId="2398972516" sldId="279"/>
            <ac:spMk id="19" creationId="{C4808C44-4BF4-47E6-A424-78CFED425C58}"/>
          </ac:spMkLst>
        </pc:spChg>
        <pc:spChg chg="add mod">
          <ac:chgData name="天慈 張" userId="95f43fd065db37b7" providerId="LiveId" clId="{6636362B-6276-4111-8C3C-E16DC614C5EB}" dt="2020-04-05T14:05:47.414" v="1026" actId="1076"/>
          <ac:spMkLst>
            <pc:docMk/>
            <pc:sldMk cId="2398972516" sldId="279"/>
            <ac:spMk id="20" creationId="{6EEA0DB1-FA11-4309-BEA8-602683BE4C7F}"/>
          </ac:spMkLst>
        </pc:spChg>
        <pc:spChg chg="add mod">
          <ac:chgData name="天慈 張" userId="95f43fd065db37b7" providerId="LiveId" clId="{6636362B-6276-4111-8C3C-E16DC614C5EB}" dt="2020-04-07T14:35:41.984" v="1799" actId="12789"/>
          <ac:spMkLst>
            <pc:docMk/>
            <pc:sldMk cId="2398972516" sldId="279"/>
            <ac:spMk id="21" creationId="{B46CDBE7-EE3D-45C6-B0C8-FF98E194DF4C}"/>
          </ac:spMkLst>
        </pc:spChg>
        <pc:spChg chg="add mod">
          <ac:chgData name="天慈 張" userId="95f43fd065db37b7" providerId="LiveId" clId="{6636362B-6276-4111-8C3C-E16DC614C5EB}" dt="2020-04-05T14:05:13.660" v="1018" actId="1076"/>
          <ac:spMkLst>
            <pc:docMk/>
            <pc:sldMk cId="2398972516" sldId="279"/>
            <ac:spMk id="22" creationId="{D5E067CE-BC56-46D3-B090-98ABDE1D4A95}"/>
          </ac:spMkLst>
        </pc:spChg>
        <pc:spChg chg="add mod">
          <ac:chgData name="天慈 張" userId="95f43fd065db37b7" providerId="LiveId" clId="{6636362B-6276-4111-8C3C-E16DC614C5EB}" dt="2020-04-05T14:05:29.304" v="1022" actId="1076"/>
          <ac:spMkLst>
            <pc:docMk/>
            <pc:sldMk cId="2398972516" sldId="279"/>
            <ac:spMk id="23" creationId="{3404130C-7CDF-42F5-845E-82514EE17868}"/>
          </ac:spMkLst>
        </pc:spChg>
        <pc:spChg chg="add mod">
          <ac:chgData name="天慈 張" userId="95f43fd065db37b7" providerId="LiveId" clId="{6636362B-6276-4111-8C3C-E16DC614C5EB}" dt="2020-04-05T14:05:49.747" v="1027" actId="1076"/>
          <ac:spMkLst>
            <pc:docMk/>
            <pc:sldMk cId="2398972516" sldId="279"/>
            <ac:spMk id="25" creationId="{474FD5D5-B64B-430F-AE81-EF34891EEDA1}"/>
          </ac:spMkLst>
        </pc:spChg>
        <pc:picChg chg="add del mod">
          <ac:chgData name="天慈 張" userId="95f43fd065db37b7" providerId="LiveId" clId="{6636362B-6276-4111-8C3C-E16DC614C5EB}" dt="2020-04-05T14:00:40.317" v="835" actId="478"/>
          <ac:picMkLst>
            <pc:docMk/>
            <pc:sldMk cId="2398972516" sldId="279"/>
            <ac:picMk id="2050" creationId="{5108069E-C682-4532-85FB-344D794829B1}"/>
          </ac:picMkLst>
        </pc:picChg>
      </pc:sldChg>
      <pc:sldChg chg="addSp delSp modSp add">
        <pc:chgData name="天慈 張" userId="95f43fd065db37b7" providerId="LiveId" clId="{6636362B-6276-4111-8C3C-E16DC614C5EB}" dt="2020-04-09T10:28:59.724" v="1842" actId="20577"/>
        <pc:sldMkLst>
          <pc:docMk/>
          <pc:sldMk cId="2525244391" sldId="280"/>
        </pc:sldMkLst>
        <pc:spChg chg="add del">
          <ac:chgData name="天慈 張" userId="95f43fd065db37b7" providerId="LiveId" clId="{6636362B-6276-4111-8C3C-E16DC614C5EB}" dt="2020-04-05T14:10:32.862" v="1074"/>
          <ac:spMkLst>
            <pc:docMk/>
            <pc:sldMk cId="2525244391" sldId="280"/>
            <ac:spMk id="2" creationId="{6F69E165-6248-4AEC-9C33-06ABA87B58C0}"/>
          </ac:spMkLst>
        </pc:spChg>
        <pc:spChg chg="add del">
          <ac:chgData name="天慈 張" userId="95f43fd065db37b7" providerId="LiveId" clId="{6636362B-6276-4111-8C3C-E16DC614C5EB}" dt="2020-04-07T14:08:00.589" v="1332"/>
          <ac:spMkLst>
            <pc:docMk/>
            <pc:sldMk cId="2525244391" sldId="280"/>
            <ac:spMk id="2" creationId="{96A97B65-9D72-4CD2-B353-7F751E95090E}"/>
          </ac:spMkLst>
        </pc:spChg>
        <pc:spChg chg="mod">
          <ac:chgData name="天慈 張" userId="95f43fd065db37b7" providerId="LiveId" clId="{6636362B-6276-4111-8C3C-E16DC614C5EB}" dt="2020-04-09T10:28:59.724" v="1842" actId="20577"/>
          <ac:spMkLst>
            <pc:docMk/>
            <pc:sldMk cId="2525244391" sldId="280"/>
            <ac:spMk id="3" creationId="{1AAE4048-EEFA-4BAB-B380-58D5A216D62E}"/>
          </ac:spMkLst>
        </pc:spChg>
        <pc:spChg chg="add del">
          <ac:chgData name="天慈 張" userId="95f43fd065db37b7" providerId="LiveId" clId="{6636362B-6276-4111-8C3C-E16DC614C5EB}" dt="2020-04-07T14:08:58.909" v="1345"/>
          <ac:spMkLst>
            <pc:docMk/>
            <pc:sldMk cId="2525244391" sldId="280"/>
            <ac:spMk id="5" creationId="{CFA4DCD2-DEF8-417F-8A82-10EF441AC873}"/>
          </ac:spMkLst>
        </pc:spChg>
        <pc:spChg chg="mod">
          <ac:chgData name="天慈 張" userId="95f43fd065db37b7" providerId="LiveId" clId="{6636362B-6276-4111-8C3C-E16DC614C5EB}" dt="2020-04-07T14:13:16.619" v="1396" actId="20577"/>
          <ac:spMkLst>
            <pc:docMk/>
            <pc:sldMk cId="2525244391" sldId="280"/>
            <ac:spMk id="6" creationId="{783E263B-21CE-4393-86A7-A4BA3BA009C5}"/>
          </ac:spMkLst>
        </pc:spChg>
      </pc:sldChg>
      <pc:sldChg chg="add">
        <pc:chgData name="天慈 張" userId="95f43fd065db37b7" providerId="LiveId" clId="{6636362B-6276-4111-8C3C-E16DC614C5EB}" dt="2020-04-07T13:28:45.779" v="1086"/>
        <pc:sldMkLst>
          <pc:docMk/>
          <pc:sldMk cId="3735946816" sldId="281"/>
        </pc:sldMkLst>
      </pc:sldChg>
      <pc:sldChg chg="addSp delSp modSp add">
        <pc:chgData name="天慈 張" userId="95f43fd065db37b7" providerId="LiveId" clId="{6636362B-6276-4111-8C3C-E16DC614C5EB}" dt="2020-04-07T14:37:25.941" v="1806" actId="207"/>
        <pc:sldMkLst>
          <pc:docMk/>
          <pc:sldMk cId="1591222498" sldId="282"/>
        </pc:sldMkLst>
        <pc:spChg chg="add del">
          <ac:chgData name="天慈 張" userId="95f43fd065db37b7" providerId="LiveId" clId="{6636362B-6276-4111-8C3C-E16DC614C5EB}" dt="2020-04-07T13:37:27.847" v="1281"/>
          <ac:spMkLst>
            <pc:docMk/>
            <pc:sldMk cId="1591222498" sldId="282"/>
            <ac:spMk id="2" creationId="{EE2BE068-D334-489F-AB9A-C391AB2D4DBA}"/>
          </ac:spMkLst>
        </pc:spChg>
        <pc:spChg chg="mod">
          <ac:chgData name="天慈 張" userId="95f43fd065db37b7" providerId="LiveId" clId="{6636362B-6276-4111-8C3C-E16DC614C5EB}" dt="2020-04-07T14:37:25.941" v="1806" actId="207"/>
          <ac:spMkLst>
            <pc:docMk/>
            <pc:sldMk cId="1591222498" sldId="282"/>
            <ac:spMk id="3" creationId="{1AAE4048-EEFA-4BAB-B380-58D5A216D62E}"/>
          </ac:spMkLst>
        </pc:spChg>
        <pc:spChg chg="mod">
          <ac:chgData name="天慈 張" userId="95f43fd065db37b7" providerId="LiveId" clId="{6636362B-6276-4111-8C3C-E16DC614C5EB}" dt="2020-04-07T13:37:06.659" v="1279" actId="20577"/>
          <ac:spMkLst>
            <pc:docMk/>
            <pc:sldMk cId="1591222498" sldId="282"/>
            <ac:spMk id="6" creationId="{783E263B-21CE-4393-86A7-A4BA3BA009C5}"/>
          </ac:spMkLst>
        </pc:spChg>
      </pc:sldChg>
      <pc:sldChg chg="addSp delSp modSp add">
        <pc:chgData name="天慈 張" userId="95f43fd065db37b7" providerId="LiveId" clId="{6636362B-6276-4111-8C3C-E16DC614C5EB}" dt="2020-04-07T14:39:55.888" v="1825" actId="20577"/>
        <pc:sldMkLst>
          <pc:docMk/>
          <pc:sldMk cId="2896342489" sldId="283"/>
        </pc:sldMkLst>
        <pc:spChg chg="add del">
          <ac:chgData name="天慈 張" userId="95f43fd065db37b7" providerId="LiveId" clId="{6636362B-6276-4111-8C3C-E16DC614C5EB}" dt="2020-04-07T14:28:20.314" v="1651"/>
          <ac:spMkLst>
            <pc:docMk/>
            <pc:sldMk cId="2896342489" sldId="283"/>
            <ac:spMk id="2" creationId="{E0B84BCF-8830-4915-8BC7-73B206032E25}"/>
          </ac:spMkLst>
        </pc:spChg>
        <pc:spChg chg="mod">
          <ac:chgData name="天慈 張" userId="95f43fd065db37b7" providerId="LiveId" clId="{6636362B-6276-4111-8C3C-E16DC614C5EB}" dt="2020-04-07T14:39:55.888" v="1825" actId="20577"/>
          <ac:spMkLst>
            <pc:docMk/>
            <pc:sldMk cId="2896342489" sldId="283"/>
            <ac:spMk id="3" creationId="{1AAE4048-EEFA-4BAB-B380-58D5A216D62E}"/>
          </ac:spMkLst>
        </pc:spChg>
        <pc:spChg chg="add del">
          <ac:chgData name="天慈 張" userId="95f43fd065db37b7" providerId="LiveId" clId="{6636362B-6276-4111-8C3C-E16DC614C5EB}" dt="2020-04-07T14:28:23.059" v="1653"/>
          <ac:spMkLst>
            <pc:docMk/>
            <pc:sldMk cId="2896342489" sldId="283"/>
            <ac:spMk id="5" creationId="{19F0DEF1-21FB-47E5-A804-A06A974AEB4F}"/>
          </ac:spMkLst>
        </pc:spChg>
        <pc:spChg chg="mod">
          <ac:chgData name="天慈 張" userId="95f43fd065db37b7" providerId="LiveId" clId="{6636362B-6276-4111-8C3C-E16DC614C5EB}" dt="2020-04-07T14:31:55.657" v="1738" actId="20577"/>
          <ac:spMkLst>
            <pc:docMk/>
            <pc:sldMk cId="2896342489" sldId="283"/>
            <ac:spMk id="6" creationId="{783E263B-21CE-4393-86A7-A4BA3BA009C5}"/>
          </ac:spMkLst>
        </pc:spChg>
      </pc:sldChg>
    </pc:docChg>
  </pc:docChgLst>
  <pc:docChgLst>
    <pc:chgData name="天慈 張" userId="95f43fd065db37b7" providerId="LiveId" clId="{5C8E6D78-4624-4BA1-8FFB-23D362FFA01A}"/>
    <pc:docChg chg="undo redo custSel addSld delSld modSld sldOrd">
      <pc:chgData name="天慈 張" userId="95f43fd065db37b7" providerId="LiveId" clId="{5C8E6D78-4624-4BA1-8FFB-23D362FFA01A}" dt="2020-10-15T10:25:40.674" v="2409"/>
      <pc:docMkLst>
        <pc:docMk/>
      </pc:docMkLst>
      <pc:sldChg chg="modSp mod">
        <pc:chgData name="天慈 張" userId="95f43fd065db37b7" providerId="LiveId" clId="{5C8E6D78-4624-4BA1-8FFB-23D362FFA01A}" dt="2020-10-02T08:20:07.097" v="2223" actId="20577"/>
        <pc:sldMkLst>
          <pc:docMk/>
          <pc:sldMk cId="2824662030" sldId="256"/>
        </pc:sldMkLst>
        <pc:spChg chg="mod">
          <ac:chgData name="天慈 張" userId="95f43fd065db37b7" providerId="LiveId" clId="{5C8E6D78-4624-4BA1-8FFB-23D362FFA01A}" dt="2020-10-02T03:23:09.385" v="0"/>
          <ac:spMkLst>
            <pc:docMk/>
            <pc:sldMk cId="2824662030" sldId="256"/>
            <ac:spMk id="2" creationId="{1D101BF7-2530-4B9D-B5AD-0E3AB2FDD799}"/>
          </ac:spMkLst>
        </pc:spChg>
        <pc:spChg chg="mod">
          <ac:chgData name="天慈 張" userId="95f43fd065db37b7" providerId="LiveId" clId="{5C8E6D78-4624-4BA1-8FFB-23D362FFA01A}" dt="2020-10-02T08:20:07.097" v="2223" actId="20577"/>
          <ac:spMkLst>
            <pc:docMk/>
            <pc:sldMk cId="2824662030" sldId="256"/>
            <ac:spMk id="3" creationId="{BE5CF44A-18E2-495E-BBA9-2005012FA832}"/>
          </ac:spMkLst>
        </pc:spChg>
      </pc:sldChg>
      <pc:sldChg chg="del">
        <pc:chgData name="天慈 張" userId="95f43fd065db37b7" providerId="LiveId" clId="{5C8E6D78-4624-4BA1-8FFB-23D362FFA01A}" dt="2020-10-02T03:24:03.570" v="46" actId="47"/>
        <pc:sldMkLst>
          <pc:docMk/>
          <pc:sldMk cId="2125964449" sldId="258"/>
        </pc:sldMkLst>
      </pc:sldChg>
      <pc:sldChg chg="modSp mod">
        <pc:chgData name="天慈 張" userId="95f43fd065db37b7" providerId="LiveId" clId="{5C8E6D78-4624-4BA1-8FFB-23D362FFA01A}" dt="2020-10-02T08:40:34.732" v="2316"/>
        <pc:sldMkLst>
          <pc:docMk/>
          <pc:sldMk cId="3329410120" sldId="260"/>
        </pc:sldMkLst>
        <pc:spChg chg="mod">
          <ac:chgData name="天慈 張" userId="95f43fd065db37b7" providerId="LiveId" clId="{5C8E6D78-4624-4BA1-8FFB-23D362FFA01A}" dt="2020-10-02T08:40:34.732" v="2316"/>
          <ac:spMkLst>
            <pc:docMk/>
            <pc:sldMk cId="3329410120" sldId="260"/>
            <ac:spMk id="3" creationId="{83DC2A69-FABB-4145-8146-BB1C50023424}"/>
          </ac:spMkLst>
        </pc:spChg>
      </pc:sldChg>
      <pc:sldChg chg="del">
        <pc:chgData name="天慈 張" userId="95f43fd065db37b7" providerId="LiveId" clId="{5C8E6D78-4624-4BA1-8FFB-23D362FFA01A}" dt="2020-10-02T06:29:06.718" v="1064" actId="47"/>
        <pc:sldMkLst>
          <pc:docMk/>
          <pc:sldMk cId="3368347347" sldId="261"/>
        </pc:sldMkLst>
      </pc:sldChg>
      <pc:sldChg chg="addSp delSp modSp mod">
        <pc:chgData name="天慈 張" userId="95f43fd065db37b7" providerId="LiveId" clId="{5C8E6D78-4624-4BA1-8FFB-23D362FFA01A}" dt="2020-10-05T12:25:48.502" v="2408" actId="1037"/>
        <pc:sldMkLst>
          <pc:docMk/>
          <pc:sldMk cId="785726746" sldId="262"/>
        </pc:sldMkLst>
        <pc:spChg chg="mod">
          <ac:chgData name="天慈 張" userId="95f43fd065db37b7" providerId="LiveId" clId="{5C8E6D78-4624-4BA1-8FFB-23D362FFA01A}" dt="2020-10-02T06:50:39.828" v="1846" actId="20577"/>
          <ac:spMkLst>
            <pc:docMk/>
            <pc:sldMk cId="785726746" sldId="262"/>
            <ac:spMk id="3" creationId="{82C6862B-6B48-4C75-B220-66BFFF4F5C9A}"/>
          </ac:spMkLst>
        </pc:spChg>
        <pc:spChg chg="add del mod">
          <ac:chgData name="天慈 張" userId="95f43fd065db37b7" providerId="LiveId" clId="{5C8E6D78-4624-4BA1-8FFB-23D362FFA01A}" dt="2020-10-02T06:36:37.500" v="1450" actId="478"/>
          <ac:spMkLst>
            <pc:docMk/>
            <pc:sldMk cId="785726746" sldId="262"/>
            <ac:spMk id="7" creationId="{3485043F-7E4A-4DF4-A10B-C7BCC3688B9A}"/>
          </ac:spMkLst>
        </pc:spChg>
        <pc:spChg chg="add mod">
          <ac:chgData name="天慈 張" userId="95f43fd065db37b7" providerId="LiveId" clId="{5C8E6D78-4624-4BA1-8FFB-23D362FFA01A}" dt="2020-10-02T06:39:11.594" v="1644" actId="1076"/>
          <ac:spMkLst>
            <pc:docMk/>
            <pc:sldMk cId="785726746" sldId="262"/>
            <ac:spMk id="11" creationId="{C12F6E11-B1C0-42AE-9227-B6A1E3D5F569}"/>
          </ac:spMkLst>
        </pc:spChg>
        <pc:picChg chg="add del mod">
          <ac:chgData name="天慈 張" userId="95f43fd065db37b7" providerId="LiveId" clId="{5C8E6D78-4624-4BA1-8FFB-23D362FFA01A}" dt="2020-10-02T06:36:31.597" v="1433" actId="478"/>
          <ac:picMkLst>
            <pc:docMk/>
            <pc:sldMk cId="785726746" sldId="262"/>
            <ac:picMk id="5" creationId="{04AA7818-566D-4689-BD93-AA552551C3DB}"/>
          </ac:picMkLst>
        </pc:picChg>
        <pc:picChg chg="add mod modCrop">
          <ac:chgData name="天慈 張" userId="95f43fd065db37b7" providerId="LiveId" clId="{5C8E6D78-4624-4BA1-8FFB-23D362FFA01A}" dt="2020-10-05T12:25:48.502" v="2408" actId="1037"/>
          <ac:picMkLst>
            <pc:docMk/>
            <pc:sldMk cId="785726746" sldId="262"/>
            <ac:picMk id="9" creationId="{119EB065-42D1-418A-B128-857F76340D41}"/>
          </ac:picMkLst>
        </pc:picChg>
        <pc:picChg chg="del">
          <ac:chgData name="天慈 張" userId="95f43fd065db37b7" providerId="LiveId" clId="{5C8E6D78-4624-4BA1-8FFB-23D362FFA01A}" dt="2020-10-02T06:35:36.406" v="1362" actId="478"/>
          <ac:picMkLst>
            <pc:docMk/>
            <pc:sldMk cId="785726746" sldId="262"/>
            <ac:picMk id="12" creationId="{AB62C36C-D24D-49BC-83C8-CA769256D07B}"/>
          </ac:picMkLst>
        </pc:picChg>
      </pc:sldChg>
      <pc:sldChg chg="addSp delSp modSp mod">
        <pc:chgData name="天慈 張" userId="95f43fd065db37b7" providerId="LiveId" clId="{5C8E6D78-4624-4BA1-8FFB-23D362FFA01A}" dt="2020-10-05T12:25:33.433" v="2397" actId="1037"/>
        <pc:sldMkLst>
          <pc:docMk/>
          <pc:sldMk cId="2915656093" sldId="263"/>
        </pc:sldMkLst>
        <pc:spChg chg="mod">
          <ac:chgData name="天慈 張" userId="95f43fd065db37b7" providerId="LiveId" clId="{5C8E6D78-4624-4BA1-8FFB-23D362FFA01A}" dt="2020-10-02T06:35:26.890" v="1361" actId="20577"/>
          <ac:spMkLst>
            <pc:docMk/>
            <pc:sldMk cId="2915656093" sldId="263"/>
            <ac:spMk id="3" creationId="{82C6862B-6B48-4C75-B220-66BFFF4F5C9A}"/>
          </ac:spMkLst>
        </pc:spChg>
        <pc:spChg chg="mod">
          <ac:chgData name="天慈 張" userId="95f43fd065db37b7" providerId="LiveId" clId="{5C8E6D78-4624-4BA1-8FFB-23D362FFA01A}" dt="2020-10-02T06:31:41.763" v="1171" actId="20577"/>
          <ac:spMkLst>
            <pc:docMk/>
            <pc:sldMk cId="2915656093" sldId="263"/>
            <ac:spMk id="4" creationId="{4CECE443-80C7-43CB-AD3D-4EEC13F04D16}"/>
          </ac:spMkLst>
        </pc:spChg>
        <pc:spChg chg="add mod">
          <ac:chgData name="天慈 張" userId="95f43fd065db37b7" providerId="LiveId" clId="{5C8E6D78-4624-4BA1-8FFB-23D362FFA01A}" dt="2020-10-05T12:25:33.433" v="2397" actId="1037"/>
          <ac:spMkLst>
            <pc:docMk/>
            <pc:sldMk cId="2915656093" sldId="263"/>
            <ac:spMk id="8" creationId="{A4325543-D91E-4DC0-9B89-7AA8949BBB85}"/>
          </ac:spMkLst>
        </pc:spChg>
        <pc:picChg chg="add ord">
          <ac:chgData name="天慈 張" userId="95f43fd065db37b7" providerId="LiveId" clId="{5C8E6D78-4624-4BA1-8FFB-23D362FFA01A}" dt="2020-10-05T12:25:29.586" v="2386" actId="167"/>
          <ac:picMkLst>
            <pc:docMk/>
            <pc:sldMk cId="2915656093" sldId="263"/>
            <ac:picMk id="5" creationId="{572E00C2-AE6C-472A-83C6-F753EE459F78}"/>
          </ac:picMkLst>
        </pc:picChg>
        <pc:picChg chg="del">
          <ac:chgData name="天慈 張" userId="95f43fd065db37b7" providerId="LiveId" clId="{5C8E6D78-4624-4BA1-8FFB-23D362FFA01A}" dt="2020-10-02T06:34:14.748" v="1279" actId="478"/>
          <ac:picMkLst>
            <pc:docMk/>
            <pc:sldMk cId="2915656093" sldId="263"/>
            <ac:picMk id="5" creationId="{8FBC5686-04AB-473E-806F-F7873A7B77B2}"/>
          </ac:picMkLst>
        </pc:picChg>
        <pc:picChg chg="add del mod">
          <ac:chgData name="天慈 張" userId="95f43fd065db37b7" providerId="LiveId" clId="{5C8E6D78-4624-4BA1-8FFB-23D362FFA01A}" dt="2020-10-05T12:25:25.873" v="2384" actId="478"/>
          <ac:picMkLst>
            <pc:docMk/>
            <pc:sldMk cId="2915656093" sldId="263"/>
            <ac:picMk id="7" creationId="{F50E572D-2FF3-4608-A31A-E0420019C038}"/>
          </ac:picMkLst>
        </pc:picChg>
      </pc:sldChg>
      <pc:sldChg chg="del">
        <pc:chgData name="天慈 張" userId="95f43fd065db37b7" providerId="LiveId" clId="{5C8E6D78-4624-4BA1-8FFB-23D362FFA01A}" dt="2020-10-02T03:24:26.210" v="54" actId="47"/>
        <pc:sldMkLst>
          <pc:docMk/>
          <pc:sldMk cId="1186826429" sldId="264"/>
        </pc:sldMkLst>
      </pc:sldChg>
      <pc:sldChg chg="del">
        <pc:chgData name="天慈 張" userId="95f43fd065db37b7" providerId="LiveId" clId="{5C8E6D78-4624-4BA1-8FFB-23D362FFA01A}" dt="2020-10-02T03:24:22.202" v="53" actId="47"/>
        <pc:sldMkLst>
          <pc:docMk/>
          <pc:sldMk cId="1921069255" sldId="265"/>
        </pc:sldMkLst>
      </pc:sldChg>
      <pc:sldChg chg="del">
        <pc:chgData name="天慈 張" userId="95f43fd065db37b7" providerId="LiveId" clId="{5C8E6D78-4624-4BA1-8FFB-23D362FFA01A}" dt="2020-10-02T03:24:03.570" v="46" actId="47"/>
        <pc:sldMkLst>
          <pc:docMk/>
          <pc:sldMk cId="2788594505" sldId="266"/>
        </pc:sldMkLst>
      </pc:sldChg>
      <pc:sldChg chg="del">
        <pc:chgData name="天慈 張" userId="95f43fd065db37b7" providerId="LiveId" clId="{5C8E6D78-4624-4BA1-8FFB-23D362FFA01A}" dt="2020-10-02T03:24:03.570" v="46" actId="47"/>
        <pc:sldMkLst>
          <pc:docMk/>
          <pc:sldMk cId="2170566932" sldId="268"/>
        </pc:sldMkLst>
      </pc:sldChg>
      <pc:sldChg chg="del">
        <pc:chgData name="天慈 張" userId="95f43fd065db37b7" providerId="LiveId" clId="{5C8E6D78-4624-4BA1-8FFB-23D362FFA01A}" dt="2020-10-02T03:24:03.570" v="46" actId="47"/>
        <pc:sldMkLst>
          <pc:docMk/>
          <pc:sldMk cId="2694423481" sldId="269"/>
        </pc:sldMkLst>
      </pc:sldChg>
      <pc:sldChg chg="del">
        <pc:chgData name="天慈 張" userId="95f43fd065db37b7" providerId="LiveId" clId="{5C8E6D78-4624-4BA1-8FFB-23D362FFA01A}" dt="2020-10-02T03:24:03.570" v="46" actId="47"/>
        <pc:sldMkLst>
          <pc:docMk/>
          <pc:sldMk cId="2966477018" sldId="270"/>
        </pc:sldMkLst>
      </pc:sldChg>
      <pc:sldChg chg="del">
        <pc:chgData name="天慈 張" userId="95f43fd065db37b7" providerId="LiveId" clId="{5C8E6D78-4624-4BA1-8FFB-23D362FFA01A}" dt="2020-10-02T03:24:03.570" v="46" actId="47"/>
        <pc:sldMkLst>
          <pc:docMk/>
          <pc:sldMk cId="2533937767" sldId="273"/>
        </pc:sldMkLst>
      </pc:sldChg>
      <pc:sldChg chg="del">
        <pc:chgData name="天慈 張" userId="95f43fd065db37b7" providerId="LiveId" clId="{5C8E6D78-4624-4BA1-8FFB-23D362FFA01A}" dt="2020-10-02T03:24:17.728" v="52" actId="47"/>
        <pc:sldMkLst>
          <pc:docMk/>
          <pc:sldMk cId="2501897370" sldId="274"/>
        </pc:sldMkLst>
      </pc:sldChg>
      <pc:sldChg chg="del">
        <pc:chgData name="天慈 張" userId="95f43fd065db37b7" providerId="LiveId" clId="{5C8E6D78-4624-4BA1-8FFB-23D362FFA01A}" dt="2020-10-02T03:24:10.168" v="47" actId="47"/>
        <pc:sldMkLst>
          <pc:docMk/>
          <pc:sldMk cId="232442896" sldId="275"/>
        </pc:sldMkLst>
      </pc:sldChg>
      <pc:sldChg chg="del">
        <pc:chgData name="天慈 張" userId="95f43fd065db37b7" providerId="LiveId" clId="{5C8E6D78-4624-4BA1-8FFB-23D362FFA01A}" dt="2020-10-02T03:24:10.168" v="47" actId="47"/>
        <pc:sldMkLst>
          <pc:docMk/>
          <pc:sldMk cId="2175120671" sldId="276"/>
        </pc:sldMkLst>
      </pc:sldChg>
      <pc:sldChg chg="del">
        <pc:chgData name="天慈 張" userId="95f43fd065db37b7" providerId="LiveId" clId="{5C8E6D78-4624-4BA1-8FFB-23D362FFA01A}" dt="2020-10-02T03:24:10.168" v="47" actId="47"/>
        <pc:sldMkLst>
          <pc:docMk/>
          <pc:sldMk cId="3549349547" sldId="277"/>
        </pc:sldMkLst>
      </pc:sldChg>
      <pc:sldChg chg="del">
        <pc:chgData name="天慈 張" userId="95f43fd065db37b7" providerId="LiveId" clId="{5C8E6D78-4624-4BA1-8FFB-23D362FFA01A}" dt="2020-10-02T03:24:12.037" v="48" actId="47"/>
        <pc:sldMkLst>
          <pc:docMk/>
          <pc:sldMk cId="1912123040" sldId="278"/>
        </pc:sldMkLst>
      </pc:sldChg>
      <pc:sldChg chg="del">
        <pc:chgData name="天慈 張" userId="95f43fd065db37b7" providerId="LiveId" clId="{5C8E6D78-4624-4BA1-8FFB-23D362FFA01A}" dt="2020-10-02T03:24:16.849" v="51" actId="47"/>
        <pc:sldMkLst>
          <pc:docMk/>
          <pc:sldMk cId="2398972516" sldId="279"/>
        </pc:sldMkLst>
      </pc:sldChg>
      <pc:sldChg chg="del">
        <pc:chgData name="天慈 張" userId="95f43fd065db37b7" providerId="LiveId" clId="{5C8E6D78-4624-4BA1-8FFB-23D362FFA01A}" dt="2020-10-02T03:24:15.118" v="50" actId="47"/>
        <pc:sldMkLst>
          <pc:docMk/>
          <pc:sldMk cId="2525244391" sldId="280"/>
        </pc:sldMkLst>
      </pc:sldChg>
      <pc:sldChg chg="modSp add del mod">
        <pc:chgData name="天慈 張" userId="95f43fd065db37b7" providerId="LiveId" clId="{5C8E6D78-4624-4BA1-8FFB-23D362FFA01A}" dt="2020-10-02T08:38:01.365" v="2299" actId="207"/>
        <pc:sldMkLst>
          <pc:docMk/>
          <pc:sldMk cId="3735946816" sldId="281"/>
        </pc:sldMkLst>
        <pc:spChg chg="mod">
          <ac:chgData name="天慈 張" userId="95f43fd065db37b7" providerId="LiveId" clId="{5C8E6D78-4624-4BA1-8FFB-23D362FFA01A}" dt="2020-10-02T08:38:01.365" v="2299" actId="207"/>
          <ac:spMkLst>
            <pc:docMk/>
            <pc:sldMk cId="3735946816" sldId="281"/>
            <ac:spMk id="3" creationId="{82C6862B-6B48-4C75-B220-66BFFF4F5C9A}"/>
          </ac:spMkLst>
        </pc:spChg>
        <pc:spChg chg="mod">
          <ac:chgData name="天慈 張" userId="95f43fd065db37b7" providerId="LiveId" clId="{5C8E6D78-4624-4BA1-8FFB-23D362FFA01A}" dt="2020-10-02T08:32:03.923" v="2226"/>
          <ac:spMkLst>
            <pc:docMk/>
            <pc:sldMk cId="3735946816" sldId="281"/>
            <ac:spMk id="4" creationId="{4CECE443-80C7-43CB-AD3D-4EEC13F04D16}"/>
          </ac:spMkLst>
        </pc:spChg>
        <pc:picChg chg="mod">
          <ac:chgData name="天慈 張" userId="95f43fd065db37b7" providerId="LiveId" clId="{5C8E6D78-4624-4BA1-8FFB-23D362FFA01A}" dt="2020-10-02T08:32:55.714" v="2249" actId="1076"/>
          <ac:picMkLst>
            <pc:docMk/>
            <pc:sldMk cId="3735946816" sldId="281"/>
            <ac:picMk id="6" creationId="{363629F9-B717-41CC-AE49-B605F888DA27}"/>
          </ac:picMkLst>
        </pc:picChg>
      </pc:sldChg>
      <pc:sldChg chg="addSp delSp modSp new add del mod">
        <pc:chgData name="天慈 張" userId="95f43fd065db37b7" providerId="LiveId" clId="{5C8E6D78-4624-4BA1-8FFB-23D362FFA01A}" dt="2020-10-15T10:25:40.674" v="2409"/>
        <pc:sldMkLst>
          <pc:docMk/>
          <pc:sldMk cId="475085385" sldId="282"/>
        </pc:sldMkLst>
        <pc:spChg chg="mod">
          <ac:chgData name="天慈 張" userId="95f43fd065db37b7" providerId="LiveId" clId="{5C8E6D78-4624-4BA1-8FFB-23D362FFA01A}" dt="2020-10-02T03:27:40.203" v="62" actId="20577"/>
          <ac:spMkLst>
            <pc:docMk/>
            <pc:sldMk cId="475085385" sldId="282"/>
            <ac:spMk id="2" creationId="{4DEAD885-2675-4239-AB80-C6F7EE700B26}"/>
          </ac:spMkLst>
        </pc:spChg>
        <pc:spChg chg="mod">
          <ac:chgData name="天慈 張" userId="95f43fd065db37b7" providerId="LiveId" clId="{5C8E6D78-4624-4BA1-8FFB-23D362FFA01A}" dt="2020-10-15T10:25:40.674" v="2409"/>
          <ac:spMkLst>
            <pc:docMk/>
            <pc:sldMk cId="475085385" sldId="282"/>
            <ac:spMk id="3" creationId="{E28F965C-669B-4C46-AAA8-F7652F72201B}"/>
          </ac:spMkLst>
        </pc:spChg>
        <pc:spChg chg="mod">
          <ac:chgData name="天慈 張" userId="95f43fd065db37b7" providerId="LiveId" clId="{5C8E6D78-4624-4BA1-8FFB-23D362FFA01A}" dt="2020-10-02T08:09:29.317" v="1926" actId="20577"/>
          <ac:spMkLst>
            <pc:docMk/>
            <pc:sldMk cId="475085385" sldId="282"/>
            <ac:spMk id="4" creationId="{34557B96-E87C-486D-99A5-4826194DA5BC}"/>
          </ac:spMkLst>
        </pc:spChg>
        <pc:spChg chg="add del mod">
          <ac:chgData name="天慈 張" userId="95f43fd065db37b7" providerId="LiveId" clId="{5C8E6D78-4624-4BA1-8FFB-23D362FFA01A}" dt="2020-10-02T08:09:33.899" v="1927" actId="478"/>
          <ac:spMkLst>
            <pc:docMk/>
            <pc:sldMk cId="475085385" sldId="282"/>
            <ac:spMk id="5" creationId="{1876A651-23DD-4CCD-A3DA-7B33A85F6283}"/>
          </ac:spMkLst>
        </pc:spChg>
        <pc:spChg chg="add del mod">
          <ac:chgData name="天慈 張" userId="95f43fd065db37b7" providerId="LiveId" clId="{5C8E6D78-4624-4BA1-8FFB-23D362FFA01A}" dt="2020-10-02T08:09:33.899" v="1927" actId="478"/>
          <ac:spMkLst>
            <pc:docMk/>
            <pc:sldMk cId="475085385" sldId="282"/>
            <ac:spMk id="7" creationId="{558481BC-7B28-4864-A929-990366CEFAE4}"/>
          </ac:spMkLst>
        </pc:spChg>
        <pc:spChg chg="add del mod">
          <ac:chgData name="天慈 張" userId="95f43fd065db37b7" providerId="LiveId" clId="{5C8E6D78-4624-4BA1-8FFB-23D362FFA01A}" dt="2020-10-02T08:09:33.899" v="1927" actId="478"/>
          <ac:spMkLst>
            <pc:docMk/>
            <pc:sldMk cId="475085385" sldId="282"/>
            <ac:spMk id="8" creationId="{616A5140-853E-4920-B828-3D61D877D641}"/>
          </ac:spMkLst>
        </pc:spChg>
        <pc:spChg chg="add del mod">
          <ac:chgData name="天慈 張" userId="95f43fd065db37b7" providerId="LiveId" clId="{5C8E6D78-4624-4BA1-8FFB-23D362FFA01A}" dt="2020-10-02T08:09:33.899" v="1927" actId="478"/>
          <ac:spMkLst>
            <pc:docMk/>
            <pc:sldMk cId="475085385" sldId="282"/>
            <ac:spMk id="9" creationId="{202B72AD-C7C7-4067-A0DA-A1854937A022}"/>
          </ac:spMkLst>
        </pc:spChg>
        <pc:spChg chg="add del mod">
          <ac:chgData name="天慈 張" userId="95f43fd065db37b7" providerId="LiveId" clId="{5C8E6D78-4624-4BA1-8FFB-23D362FFA01A}" dt="2020-10-02T08:09:33.899" v="1927" actId="478"/>
          <ac:spMkLst>
            <pc:docMk/>
            <pc:sldMk cId="475085385" sldId="282"/>
            <ac:spMk id="10" creationId="{ABB3D85B-E3AF-4160-B077-8273C05E4098}"/>
          </ac:spMkLst>
        </pc:spChg>
        <pc:picChg chg="add del mod">
          <ac:chgData name="天慈 張" userId="95f43fd065db37b7" providerId="LiveId" clId="{5C8E6D78-4624-4BA1-8FFB-23D362FFA01A}" dt="2020-10-02T03:32:17.348" v="199" actId="478"/>
          <ac:picMkLst>
            <pc:docMk/>
            <pc:sldMk cId="475085385" sldId="282"/>
            <ac:picMk id="1026" creationId="{81F687E4-1B93-40E2-B68A-8166DAC75B48}"/>
          </ac:picMkLst>
        </pc:picChg>
      </pc:sldChg>
      <pc:sldChg chg="del">
        <pc:chgData name="天慈 張" userId="95f43fd065db37b7" providerId="LiveId" clId="{5C8E6D78-4624-4BA1-8FFB-23D362FFA01A}" dt="2020-10-02T03:24:13.534" v="49" actId="47"/>
        <pc:sldMkLst>
          <pc:docMk/>
          <pc:sldMk cId="1591222498" sldId="282"/>
        </pc:sldMkLst>
      </pc:sldChg>
      <pc:sldChg chg="addSp delSp modSp add del mod">
        <pc:chgData name="天慈 張" userId="95f43fd065db37b7" providerId="LiveId" clId="{5C8E6D78-4624-4BA1-8FFB-23D362FFA01A}" dt="2020-10-02T03:48:04.295" v="295" actId="47"/>
        <pc:sldMkLst>
          <pc:docMk/>
          <pc:sldMk cId="1422814028" sldId="283"/>
        </pc:sldMkLst>
        <pc:spChg chg="add del mod">
          <ac:chgData name="天慈 張" userId="95f43fd065db37b7" providerId="LiveId" clId="{5C8E6D78-4624-4BA1-8FFB-23D362FFA01A}" dt="2020-10-02T03:36:53.971" v="254" actId="3680"/>
          <ac:spMkLst>
            <pc:docMk/>
            <pc:sldMk cId="1422814028" sldId="283"/>
            <ac:spMk id="3" creationId="{E28F965C-669B-4C46-AAA8-F7652F72201B}"/>
          </ac:spMkLst>
        </pc:spChg>
        <pc:spChg chg="mod">
          <ac:chgData name="天慈 張" userId="95f43fd065db37b7" providerId="LiveId" clId="{5C8E6D78-4624-4BA1-8FFB-23D362FFA01A}" dt="2020-10-02T03:36:36.162" v="248" actId="20577"/>
          <ac:spMkLst>
            <pc:docMk/>
            <pc:sldMk cId="1422814028" sldId="283"/>
            <ac:spMk id="4" creationId="{34557B96-E87C-486D-99A5-4826194DA5BC}"/>
          </ac:spMkLst>
        </pc:spChg>
        <pc:spChg chg="del">
          <ac:chgData name="天慈 張" userId="95f43fd065db37b7" providerId="LiveId" clId="{5C8E6D78-4624-4BA1-8FFB-23D362FFA01A}" dt="2020-10-02T03:34:53.080" v="246" actId="478"/>
          <ac:spMkLst>
            <pc:docMk/>
            <pc:sldMk cId="1422814028" sldId="283"/>
            <ac:spMk id="5" creationId="{1876A651-23DD-4CCD-A3DA-7B33A85F6283}"/>
          </ac:spMkLst>
        </pc:spChg>
        <pc:spChg chg="del">
          <ac:chgData name="天慈 張" userId="95f43fd065db37b7" providerId="LiveId" clId="{5C8E6D78-4624-4BA1-8FFB-23D362FFA01A}" dt="2020-10-02T03:34:53.080" v="246" actId="478"/>
          <ac:spMkLst>
            <pc:docMk/>
            <pc:sldMk cId="1422814028" sldId="283"/>
            <ac:spMk id="7" creationId="{558481BC-7B28-4864-A929-990366CEFAE4}"/>
          </ac:spMkLst>
        </pc:spChg>
        <pc:spChg chg="del">
          <ac:chgData name="天慈 張" userId="95f43fd065db37b7" providerId="LiveId" clId="{5C8E6D78-4624-4BA1-8FFB-23D362FFA01A}" dt="2020-10-02T03:34:53.080" v="246" actId="478"/>
          <ac:spMkLst>
            <pc:docMk/>
            <pc:sldMk cId="1422814028" sldId="283"/>
            <ac:spMk id="8" creationId="{616A5140-853E-4920-B828-3D61D877D641}"/>
          </ac:spMkLst>
        </pc:spChg>
        <pc:spChg chg="del">
          <ac:chgData name="天慈 張" userId="95f43fd065db37b7" providerId="LiveId" clId="{5C8E6D78-4624-4BA1-8FFB-23D362FFA01A}" dt="2020-10-02T03:34:53.080" v="246" actId="478"/>
          <ac:spMkLst>
            <pc:docMk/>
            <pc:sldMk cId="1422814028" sldId="283"/>
            <ac:spMk id="9" creationId="{202B72AD-C7C7-4067-A0DA-A1854937A022}"/>
          </ac:spMkLst>
        </pc:spChg>
        <pc:spChg chg="del mod">
          <ac:chgData name="天慈 張" userId="95f43fd065db37b7" providerId="LiveId" clId="{5C8E6D78-4624-4BA1-8FFB-23D362FFA01A}" dt="2020-10-02T03:34:53.080" v="246" actId="478"/>
          <ac:spMkLst>
            <pc:docMk/>
            <pc:sldMk cId="1422814028" sldId="283"/>
            <ac:spMk id="10" creationId="{ABB3D85B-E3AF-4160-B077-8273C05E4098}"/>
          </ac:spMkLst>
        </pc:spChg>
        <pc:graphicFrameChg chg="add del mod ord modGraphic">
          <ac:chgData name="天慈 張" userId="95f43fd065db37b7" providerId="LiveId" clId="{5C8E6D78-4624-4BA1-8FFB-23D362FFA01A}" dt="2020-10-02T03:36:46.747" v="253" actId="3680"/>
          <ac:graphicFrameMkLst>
            <pc:docMk/>
            <pc:sldMk cId="1422814028" sldId="283"/>
            <ac:graphicFrameMk id="6" creationId="{21167E15-D89E-44E2-AC43-BBF1E9D30A94}"/>
          </ac:graphicFrameMkLst>
        </pc:graphicFrameChg>
        <pc:graphicFrameChg chg="add mod ord modGraphic">
          <ac:chgData name="天慈 張" userId="95f43fd065db37b7" providerId="LiveId" clId="{5C8E6D78-4624-4BA1-8FFB-23D362FFA01A}" dt="2020-10-02T03:39:34.174" v="285" actId="20577"/>
          <ac:graphicFrameMkLst>
            <pc:docMk/>
            <pc:sldMk cId="1422814028" sldId="283"/>
            <ac:graphicFrameMk id="11" creationId="{7C18B62B-33C5-402C-B916-6AA6E1F4A8CD}"/>
          </ac:graphicFrameMkLst>
        </pc:graphicFrameChg>
      </pc:sldChg>
      <pc:sldChg chg="del">
        <pc:chgData name="天慈 張" userId="95f43fd065db37b7" providerId="LiveId" clId="{5C8E6D78-4624-4BA1-8FFB-23D362FFA01A}" dt="2020-10-02T03:24:10.168" v="47" actId="47"/>
        <pc:sldMkLst>
          <pc:docMk/>
          <pc:sldMk cId="2896342489" sldId="283"/>
        </pc:sldMkLst>
      </pc:sldChg>
      <pc:sldChg chg="addSp delSp modSp add mod ord">
        <pc:chgData name="天慈 張" userId="95f43fd065db37b7" providerId="LiveId" clId="{5C8E6D78-4624-4BA1-8FFB-23D362FFA01A}" dt="2020-10-02T06:40:27.272" v="1662"/>
        <pc:sldMkLst>
          <pc:docMk/>
          <pc:sldMk cId="3321267403" sldId="284"/>
        </pc:sldMkLst>
        <pc:spChg chg="mod">
          <ac:chgData name="天慈 張" userId="95f43fd065db37b7" providerId="LiveId" clId="{5C8E6D78-4624-4BA1-8FFB-23D362FFA01A}" dt="2020-10-02T03:48:36.500" v="335" actId="20577"/>
          <ac:spMkLst>
            <pc:docMk/>
            <pc:sldMk cId="3321267403" sldId="284"/>
            <ac:spMk id="4" creationId="{34557B96-E87C-486D-99A5-4826194DA5BC}"/>
          </ac:spMkLst>
        </pc:spChg>
        <pc:spChg chg="add del mod">
          <ac:chgData name="天慈 張" userId="95f43fd065db37b7" providerId="LiveId" clId="{5C8E6D78-4624-4BA1-8FFB-23D362FFA01A}" dt="2020-10-02T03:44:36.134" v="288" actId="22"/>
          <ac:spMkLst>
            <pc:docMk/>
            <pc:sldMk cId="3321267403" sldId="284"/>
            <ac:spMk id="5" creationId="{6E213EA2-2015-4815-BE38-906CF064C5A8}"/>
          </ac:spMkLst>
        </pc:spChg>
        <pc:spChg chg="add mod">
          <ac:chgData name="天慈 張" userId="95f43fd065db37b7" providerId="LiveId" clId="{5C8E6D78-4624-4BA1-8FFB-23D362FFA01A}" dt="2020-10-02T03:49:14.827" v="338" actId="1076"/>
          <ac:spMkLst>
            <pc:docMk/>
            <pc:sldMk cId="3321267403" sldId="284"/>
            <ac:spMk id="10" creationId="{B844451D-FDE8-42E9-B82E-347B594EF40C}"/>
          </ac:spMkLst>
        </pc:spChg>
        <pc:graphicFrameChg chg="del">
          <ac:chgData name="天慈 張" userId="95f43fd065db37b7" providerId="LiveId" clId="{5C8E6D78-4624-4BA1-8FFB-23D362FFA01A}" dt="2020-10-02T03:44:34.805" v="287" actId="478"/>
          <ac:graphicFrameMkLst>
            <pc:docMk/>
            <pc:sldMk cId="3321267403" sldId="284"/>
            <ac:graphicFrameMk id="11" creationId="{7C18B62B-33C5-402C-B916-6AA6E1F4A8CD}"/>
          </ac:graphicFrameMkLst>
        </pc:graphicFrameChg>
        <pc:picChg chg="add mod ord">
          <ac:chgData name="天慈 張" userId="95f43fd065db37b7" providerId="LiveId" clId="{5C8E6D78-4624-4BA1-8FFB-23D362FFA01A}" dt="2020-10-02T03:44:36.134" v="288" actId="22"/>
          <ac:picMkLst>
            <pc:docMk/>
            <pc:sldMk cId="3321267403" sldId="284"/>
            <ac:picMk id="7" creationId="{A704F0E6-2344-48F8-B77A-F6A04DB4475A}"/>
          </ac:picMkLst>
        </pc:picChg>
      </pc:sldChg>
      <pc:sldChg chg="addSp delSp modSp add mod">
        <pc:chgData name="天慈 張" userId="95f43fd065db37b7" providerId="LiveId" clId="{5C8E6D78-4624-4BA1-8FFB-23D362FFA01A}" dt="2020-10-02T08:43:21.330" v="2381" actId="20577"/>
        <pc:sldMkLst>
          <pc:docMk/>
          <pc:sldMk cId="444633208" sldId="285"/>
        </pc:sldMkLst>
        <pc:spChg chg="mod">
          <ac:chgData name="天慈 張" userId="95f43fd065db37b7" providerId="LiveId" clId="{5C8E6D78-4624-4BA1-8FFB-23D362FFA01A}" dt="2020-10-02T06:40:16.657" v="1659" actId="27636"/>
          <ac:spMkLst>
            <pc:docMk/>
            <pc:sldMk cId="444633208" sldId="285"/>
            <ac:spMk id="3" creationId="{E28F965C-669B-4C46-AAA8-F7652F72201B}"/>
          </ac:spMkLst>
        </pc:spChg>
        <pc:spChg chg="mod">
          <ac:chgData name="天慈 張" userId="95f43fd065db37b7" providerId="LiveId" clId="{5C8E6D78-4624-4BA1-8FFB-23D362FFA01A}" dt="2020-10-02T08:43:21.330" v="2381" actId="20577"/>
          <ac:spMkLst>
            <pc:docMk/>
            <pc:sldMk cId="444633208" sldId="285"/>
            <ac:spMk id="4" creationId="{34557B96-E87C-486D-99A5-4826194DA5BC}"/>
          </ac:spMkLst>
        </pc:spChg>
        <pc:spChg chg="del">
          <ac:chgData name="天慈 張" userId="95f43fd065db37b7" providerId="LiveId" clId="{5C8E6D78-4624-4BA1-8FFB-23D362FFA01A}" dt="2020-10-02T03:53:43.153" v="364" actId="478"/>
          <ac:spMkLst>
            <pc:docMk/>
            <pc:sldMk cId="444633208" sldId="285"/>
            <ac:spMk id="5" creationId="{1876A651-23DD-4CCD-A3DA-7B33A85F6283}"/>
          </ac:spMkLst>
        </pc:spChg>
        <pc:spChg chg="add del">
          <ac:chgData name="天慈 張" userId="95f43fd065db37b7" providerId="LiveId" clId="{5C8E6D78-4624-4BA1-8FFB-23D362FFA01A}" dt="2020-10-02T03:57:35.857" v="419"/>
          <ac:spMkLst>
            <pc:docMk/>
            <pc:sldMk cId="444633208" sldId="285"/>
            <ac:spMk id="6" creationId="{4498ED5C-FCA4-4F87-8031-5BE6D58177E6}"/>
          </ac:spMkLst>
        </pc:spChg>
        <pc:spChg chg="del">
          <ac:chgData name="天慈 張" userId="95f43fd065db37b7" providerId="LiveId" clId="{5C8E6D78-4624-4BA1-8FFB-23D362FFA01A}" dt="2020-10-02T03:53:43.153" v="364" actId="478"/>
          <ac:spMkLst>
            <pc:docMk/>
            <pc:sldMk cId="444633208" sldId="285"/>
            <ac:spMk id="7" creationId="{558481BC-7B28-4864-A929-990366CEFAE4}"/>
          </ac:spMkLst>
        </pc:spChg>
        <pc:spChg chg="del">
          <ac:chgData name="天慈 張" userId="95f43fd065db37b7" providerId="LiveId" clId="{5C8E6D78-4624-4BA1-8FFB-23D362FFA01A}" dt="2020-10-02T03:53:43.153" v="364" actId="478"/>
          <ac:spMkLst>
            <pc:docMk/>
            <pc:sldMk cId="444633208" sldId="285"/>
            <ac:spMk id="8" creationId="{616A5140-853E-4920-B828-3D61D877D641}"/>
          </ac:spMkLst>
        </pc:spChg>
        <pc:spChg chg="del">
          <ac:chgData name="天慈 張" userId="95f43fd065db37b7" providerId="LiveId" clId="{5C8E6D78-4624-4BA1-8FFB-23D362FFA01A}" dt="2020-10-02T03:53:43.153" v="364" actId="478"/>
          <ac:spMkLst>
            <pc:docMk/>
            <pc:sldMk cId="444633208" sldId="285"/>
            <ac:spMk id="9" creationId="{202B72AD-C7C7-4067-A0DA-A1854937A022}"/>
          </ac:spMkLst>
        </pc:spChg>
        <pc:spChg chg="del">
          <ac:chgData name="天慈 張" userId="95f43fd065db37b7" providerId="LiveId" clId="{5C8E6D78-4624-4BA1-8FFB-23D362FFA01A}" dt="2020-10-02T03:53:43.153" v="364" actId="478"/>
          <ac:spMkLst>
            <pc:docMk/>
            <pc:sldMk cId="444633208" sldId="285"/>
            <ac:spMk id="10" creationId="{ABB3D85B-E3AF-4160-B077-8273C05E4098}"/>
          </ac:spMkLst>
        </pc:spChg>
      </pc:sldChg>
      <pc:sldChg chg="modSp add del mod">
        <pc:chgData name="天慈 張" userId="95f43fd065db37b7" providerId="LiveId" clId="{5C8E6D78-4624-4BA1-8FFB-23D362FFA01A}" dt="2020-10-02T06:40:20.644" v="1660" actId="47"/>
        <pc:sldMkLst>
          <pc:docMk/>
          <pc:sldMk cId="1455195394" sldId="286"/>
        </pc:sldMkLst>
        <pc:spChg chg="mod">
          <ac:chgData name="天慈 張" userId="95f43fd065db37b7" providerId="LiveId" clId="{5C8E6D78-4624-4BA1-8FFB-23D362FFA01A}" dt="2020-10-02T06:40:14.459" v="1655" actId="21"/>
          <ac:spMkLst>
            <pc:docMk/>
            <pc:sldMk cId="1455195394" sldId="286"/>
            <ac:spMk id="3" creationId="{E28F965C-669B-4C46-AAA8-F7652F72201B}"/>
          </ac:spMkLst>
        </pc:spChg>
        <pc:spChg chg="mod">
          <ac:chgData name="天慈 張" userId="95f43fd065db37b7" providerId="LiveId" clId="{5C8E6D78-4624-4BA1-8FFB-23D362FFA01A}" dt="2020-10-02T03:59:15.202" v="476" actId="20577"/>
          <ac:spMkLst>
            <pc:docMk/>
            <pc:sldMk cId="1455195394" sldId="286"/>
            <ac:spMk id="4" creationId="{34557B96-E87C-486D-99A5-4826194DA5BC}"/>
          </ac:spMkLst>
        </pc:spChg>
      </pc:sldChg>
      <pc:sldChg chg="addSp delSp modSp add del mod chgLayout">
        <pc:chgData name="天慈 張" userId="95f43fd065db37b7" providerId="LiveId" clId="{5C8E6D78-4624-4BA1-8FFB-23D362FFA01A}" dt="2020-10-02T06:33:51.400" v="1276" actId="47"/>
        <pc:sldMkLst>
          <pc:docMk/>
          <pc:sldMk cId="1832660872" sldId="287"/>
        </pc:sldMkLst>
        <pc:spChg chg="mod ord">
          <ac:chgData name="天慈 張" userId="95f43fd065db37b7" providerId="LiveId" clId="{5C8E6D78-4624-4BA1-8FFB-23D362FFA01A}" dt="2020-10-02T06:18:47.743" v="495" actId="700"/>
          <ac:spMkLst>
            <pc:docMk/>
            <pc:sldMk cId="1832660872" sldId="287"/>
            <ac:spMk id="2" creationId="{9232A321-FA5E-4250-A690-9CD18C3AFD0A}"/>
          </ac:spMkLst>
        </pc:spChg>
        <pc:spChg chg="del">
          <ac:chgData name="天慈 張" userId="95f43fd065db37b7" providerId="LiveId" clId="{5C8E6D78-4624-4BA1-8FFB-23D362FFA01A}" dt="2020-10-02T06:18:42.056" v="494" actId="478"/>
          <ac:spMkLst>
            <pc:docMk/>
            <pc:sldMk cId="1832660872" sldId="287"/>
            <ac:spMk id="3" creationId="{9FB73830-8005-4B92-9E2B-1C1047C5F2F1}"/>
          </ac:spMkLst>
        </pc:spChg>
        <pc:spChg chg="mod ord">
          <ac:chgData name="天慈 張" userId="95f43fd065db37b7" providerId="LiveId" clId="{5C8E6D78-4624-4BA1-8FFB-23D362FFA01A}" dt="2020-10-02T06:18:47.743" v="495" actId="700"/>
          <ac:spMkLst>
            <pc:docMk/>
            <pc:sldMk cId="1832660872" sldId="287"/>
            <ac:spMk id="4" creationId="{4CECE443-80C7-43CB-AD3D-4EEC13F04D16}"/>
          </ac:spMkLst>
        </pc:spChg>
        <pc:spChg chg="del">
          <ac:chgData name="天慈 張" userId="95f43fd065db37b7" providerId="LiveId" clId="{5C8E6D78-4624-4BA1-8FFB-23D362FFA01A}" dt="2020-10-02T06:18:42.056" v="494" actId="478"/>
          <ac:spMkLst>
            <pc:docMk/>
            <pc:sldMk cId="1832660872" sldId="287"/>
            <ac:spMk id="5" creationId="{93F23E64-039C-4654-8BDD-34ED0F7469A3}"/>
          </ac:spMkLst>
        </pc:spChg>
        <pc:spChg chg="del">
          <ac:chgData name="天慈 張" userId="95f43fd065db37b7" providerId="LiveId" clId="{5C8E6D78-4624-4BA1-8FFB-23D362FFA01A}" dt="2020-10-02T06:18:42.056" v="494" actId="478"/>
          <ac:spMkLst>
            <pc:docMk/>
            <pc:sldMk cId="1832660872" sldId="287"/>
            <ac:spMk id="6" creationId="{DD2B621A-5A83-4700-8D2D-F10AA09F861C}"/>
          </ac:spMkLst>
        </pc:spChg>
        <pc:spChg chg="add mod ord">
          <ac:chgData name="天慈 張" userId="95f43fd065db37b7" providerId="LiveId" clId="{5C8E6D78-4624-4BA1-8FFB-23D362FFA01A}" dt="2020-10-02T06:21:41.190" v="776"/>
          <ac:spMkLst>
            <pc:docMk/>
            <pc:sldMk cId="1832660872" sldId="287"/>
            <ac:spMk id="7" creationId="{02C00534-0A26-4134-9CF2-6E287E02DBF7}"/>
          </ac:spMkLst>
        </pc:spChg>
        <pc:spChg chg="del">
          <ac:chgData name="天慈 張" userId="95f43fd065db37b7" providerId="LiveId" clId="{5C8E6D78-4624-4BA1-8FFB-23D362FFA01A}" dt="2020-10-02T06:18:42.056" v="494" actId="478"/>
          <ac:spMkLst>
            <pc:docMk/>
            <pc:sldMk cId="1832660872" sldId="287"/>
            <ac:spMk id="9" creationId="{9760B410-D868-406E-84EB-4BD38DB9D89B}"/>
          </ac:spMkLst>
        </pc:spChg>
        <pc:spChg chg="del">
          <ac:chgData name="天慈 張" userId="95f43fd065db37b7" providerId="LiveId" clId="{5C8E6D78-4624-4BA1-8FFB-23D362FFA01A}" dt="2020-10-02T06:18:42.056" v="494" actId="478"/>
          <ac:spMkLst>
            <pc:docMk/>
            <pc:sldMk cId="1832660872" sldId="287"/>
            <ac:spMk id="10" creationId="{9EFCE524-EE45-4B6F-ABE0-84B13D648850}"/>
          </ac:spMkLst>
        </pc:spChg>
        <pc:spChg chg="del">
          <ac:chgData name="天慈 張" userId="95f43fd065db37b7" providerId="LiveId" clId="{5C8E6D78-4624-4BA1-8FFB-23D362FFA01A}" dt="2020-10-02T06:18:42.056" v="494" actId="478"/>
          <ac:spMkLst>
            <pc:docMk/>
            <pc:sldMk cId="1832660872" sldId="287"/>
            <ac:spMk id="11" creationId="{69673D85-3CAF-42BB-A76A-261AD9DE6252}"/>
          </ac:spMkLst>
        </pc:spChg>
        <pc:spChg chg="del">
          <ac:chgData name="天慈 張" userId="95f43fd065db37b7" providerId="LiveId" clId="{5C8E6D78-4624-4BA1-8FFB-23D362FFA01A}" dt="2020-10-02T06:18:42.056" v="494" actId="478"/>
          <ac:spMkLst>
            <pc:docMk/>
            <pc:sldMk cId="1832660872" sldId="287"/>
            <ac:spMk id="12" creationId="{ADAD3982-8AF5-4371-AA30-0498136879CF}"/>
          </ac:spMkLst>
        </pc:spChg>
        <pc:spChg chg="del">
          <ac:chgData name="天慈 張" userId="95f43fd065db37b7" providerId="LiveId" clId="{5C8E6D78-4624-4BA1-8FFB-23D362FFA01A}" dt="2020-10-02T06:18:42.056" v="494" actId="478"/>
          <ac:spMkLst>
            <pc:docMk/>
            <pc:sldMk cId="1832660872" sldId="287"/>
            <ac:spMk id="13" creationId="{A2F70E47-EBE4-43AF-A17C-3A130A4D51B4}"/>
          </ac:spMkLst>
        </pc:spChg>
        <pc:spChg chg="del">
          <ac:chgData name="天慈 張" userId="95f43fd065db37b7" providerId="LiveId" clId="{5C8E6D78-4624-4BA1-8FFB-23D362FFA01A}" dt="2020-10-02T06:18:42.056" v="494" actId="478"/>
          <ac:spMkLst>
            <pc:docMk/>
            <pc:sldMk cId="1832660872" sldId="287"/>
            <ac:spMk id="16" creationId="{F094D4CA-B8D8-45DC-9E27-FA2AF36360ED}"/>
          </ac:spMkLst>
        </pc:spChg>
        <pc:picChg chg="add mod">
          <ac:chgData name="天慈 張" userId="95f43fd065db37b7" providerId="LiveId" clId="{5C8E6D78-4624-4BA1-8FFB-23D362FFA01A}" dt="2020-10-02T06:21:06.503" v="692" actId="1076"/>
          <ac:picMkLst>
            <pc:docMk/>
            <pc:sldMk cId="1832660872" sldId="287"/>
            <ac:picMk id="14" creationId="{1762143B-635F-4177-BC32-E672C980019E}"/>
          </ac:picMkLst>
        </pc:picChg>
        <pc:picChg chg="add mod">
          <ac:chgData name="天慈 張" userId="95f43fd065db37b7" providerId="LiveId" clId="{5C8E6D78-4624-4BA1-8FFB-23D362FFA01A}" dt="2020-10-02T06:22:30.880" v="778" actId="1076"/>
          <ac:picMkLst>
            <pc:docMk/>
            <pc:sldMk cId="1832660872" sldId="287"/>
            <ac:picMk id="17" creationId="{7BA3A6B1-0430-44C3-9362-0FDEBD5AC6CB}"/>
          </ac:picMkLst>
        </pc:picChg>
      </pc:sldChg>
      <pc:sldChg chg="delSp modSp add mod">
        <pc:chgData name="天慈 張" userId="95f43fd065db37b7" providerId="LiveId" clId="{5C8E6D78-4624-4BA1-8FFB-23D362FFA01A}" dt="2020-10-02T06:50:24.129" v="1838" actId="20577"/>
        <pc:sldMkLst>
          <pc:docMk/>
          <pc:sldMk cId="3781057472" sldId="288"/>
        </pc:sldMkLst>
        <pc:spChg chg="mod">
          <ac:chgData name="天慈 張" userId="95f43fd065db37b7" providerId="LiveId" clId="{5C8E6D78-4624-4BA1-8FFB-23D362FFA01A}" dt="2020-10-02T06:33:07.485" v="1228" actId="20577"/>
          <ac:spMkLst>
            <pc:docMk/>
            <pc:sldMk cId="3781057472" sldId="288"/>
            <ac:spMk id="4" creationId="{4CECE443-80C7-43CB-AD3D-4EEC13F04D16}"/>
          </ac:spMkLst>
        </pc:spChg>
        <pc:spChg chg="mod">
          <ac:chgData name="天慈 張" userId="95f43fd065db37b7" providerId="LiveId" clId="{5C8E6D78-4624-4BA1-8FFB-23D362FFA01A}" dt="2020-10-02T06:50:24.129" v="1838" actId="20577"/>
          <ac:spMkLst>
            <pc:docMk/>
            <pc:sldMk cId="3781057472" sldId="288"/>
            <ac:spMk id="7" creationId="{02C00534-0A26-4134-9CF2-6E287E02DBF7}"/>
          </ac:spMkLst>
        </pc:spChg>
        <pc:picChg chg="del">
          <ac:chgData name="天慈 張" userId="95f43fd065db37b7" providerId="LiveId" clId="{5C8E6D78-4624-4BA1-8FFB-23D362FFA01A}" dt="2020-10-02T06:28:12.983" v="1048" actId="478"/>
          <ac:picMkLst>
            <pc:docMk/>
            <pc:sldMk cId="3781057472" sldId="288"/>
            <ac:picMk id="14" creationId="{1762143B-635F-4177-BC32-E672C980019E}"/>
          </ac:picMkLst>
        </pc:picChg>
        <pc:picChg chg="mod">
          <ac:chgData name="天慈 張" userId="95f43fd065db37b7" providerId="LiveId" clId="{5C8E6D78-4624-4BA1-8FFB-23D362FFA01A}" dt="2020-10-02T06:28:18.289" v="1051" actId="1076"/>
          <ac:picMkLst>
            <pc:docMk/>
            <pc:sldMk cId="3781057472" sldId="288"/>
            <ac:picMk id="17" creationId="{7BA3A6B1-0430-44C3-9362-0FDEBD5AC6CB}"/>
          </ac:picMkLst>
        </pc:picChg>
      </pc:sldChg>
      <pc:sldChg chg="addSp delSp modSp add mod">
        <pc:chgData name="天慈 張" userId="95f43fd065db37b7" providerId="LiveId" clId="{5C8E6D78-4624-4BA1-8FFB-23D362FFA01A}" dt="2020-10-02T08:19:25.965" v="2219" actId="20577"/>
        <pc:sldMkLst>
          <pc:docMk/>
          <pc:sldMk cId="1040126450" sldId="289"/>
        </pc:sldMkLst>
        <pc:spChg chg="mod">
          <ac:chgData name="天慈 張" userId="95f43fd065db37b7" providerId="LiveId" clId="{5C8E6D78-4624-4BA1-8FFB-23D362FFA01A}" dt="2020-10-02T06:33:03.260" v="1219" actId="20577"/>
          <ac:spMkLst>
            <pc:docMk/>
            <pc:sldMk cId="1040126450" sldId="289"/>
            <ac:spMk id="4" creationId="{4CECE443-80C7-43CB-AD3D-4EEC13F04D16}"/>
          </ac:spMkLst>
        </pc:spChg>
        <pc:spChg chg="mod">
          <ac:chgData name="天慈 張" userId="95f43fd065db37b7" providerId="LiveId" clId="{5C8E6D78-4624-4BA1-8FFB-23D362FFA01A}" dt="2020-10-02T08:19:25.965" v="2219" actId="20577"/>
          <ac:spMkLst>
            <pc:docMk/>
            <pc:sldMk cId="1040126450" sldId="289"/>
            <ac:spMk id="7" creationId="{02C00534-0A26-4134-9CF2-6E287E02DBF7}"/>
          </ac:spMkLst>
        </pc:spChg>
        <pc:picChg chg="add del mod">
          <ac:chgData name="天慈 張" userId="95f43fd065db37b7" providerId="LiveId" clId="{5C8E6D78-4624-4BA1-8FFB-23D362FFA01A}" dt="2020-10-02T06:26:25.019" v="907" actId="478"/>
          <ac:picMkLst>
            <pc:docMk/>
            <pc:sldMk cId="1040126450" sldId="289"/>
            <ac:picMk id="5" creationId="{C146CCD4-5EB5-4113-BB57-44DEC393D8C0}"/>
          </ac:picMkLst>
        </pc:picChg>
        <pc:picChg chg="add mod">
          <ac:chgData name="天慈 張" userId="95f43fd065db37b7" providerId="LiveId" clId="{5C8E6D78-4624-4BA1-8FFB-23D362FFA01A}" dt="2020-10-02T06:26:28.775" v="909" actId="1076"/>
          <ac:picMkLst>
            <pc:docMk/>
            <pc:sldMk cId="1040126450" sldId="289"/>
            <ac:picMk id="8" creationId="{7C1318EF-7684-4200-9E76-5444B060060C}"/>
          </ac:picMkLst>
        </pc:picChg>
        <pc:picChg chg="del">
          <ac:chgData name="天慈 張" userId="95f43fd065db37b7" providerId="LiveId" clId="{5C8E6D78-4624-4BA1-8FFB-23D362FFA01A}" dt="2020-10-02T06:24:10.771" v="874" actId="478"/>
          <ac:picMkLst>
            <pc:docMk/>
            <pc:sldMk cId="1040126450" sldId="289"/>
            <ac:picMk id="14" creationId="{1762143B-635F-4177-BC32-E672C980019E}"/>
          </ac:picMkLst>
        </pc:picChg>
        <pc:picChg chg="del">
          <ac:chgData name="天慈 張" userId="95f43fd065db37b7" providerId="LiveId" clId="{5C8E6D78-4624-4BA1-8FFB-23D362FFA01A}" dt="2020-10-02T06:24:10.051" v="873" actId="478"/>
          <ac:picMkLst>
            <pc:docMk/>
            <pc:sldMk cId="1040126450" sldId="289"/>
            <ac:picMk id="17" creationId="{7BA3A6B1-0430-44C3-9362-0FDEBD5AC6CB}"/>
          </ac:picMkLst>
        </pc:picChg>
      </pc:sldChg>
      <pc:sldChg chg="modSp add mod">
        <pc:chgData name="天慈 張" userId="95f43fd065db37b7" providerId="LiveId" clId="{5C8E6D78-4624-4BA1-8FFB-23D362FFA01A}" dt="2020-10-02T06:32:48.967" v="1212" actId="207"/>
        <pc:sldMkLst>
          <pc:docMk/>
          <pc:sldMk cId="1620069698" sldId="290"/>
        </pc:sldMkLst>
        <pc:spChg chg="mod">
          <ac:chgData name="天慈 張" userId="95f43fd065db37b7" providerId="LiveId" clId="{5C8E6D78-4624-4BA1-8FFB-23D362FFA01A}" dt="2020-10-02T06:27:46.746" v="1026" actId="20577"/>
          <ac:spMkLst>
            <pc:docMk/>
            <pc:sldMk cId="1620069698" sldId="290"/>
            <ac:spMk id="4" creationId="{4CECE443-80C7-43CB-AD3D-4EEC13F04D16}"/>
          </ac:spMkLst>
        </pc:spChg>
        <pc:spChg chg="mod">
          <ac:chgData name="天慈 張" userId="95f43fd065db37b7" providerId="LiveId" clId="{5C8E6D78-4624-4BA1-8FFB-23D362FFA01A}" dt="2020-10-02T06:32:48.967" v="1212" actId="207"/>
          <ac:spMkLst>
            <pc:docMk/>
            <pc:sldMk cId="1620069698" sldId="290"/>
            <ac:spMk id="7" creationId="{02C00534-0A26-4134-9CF2-6E287E02DBF7}"/>
          </ac:spMkLst>
        </pc:spChg>
        <pc:picChg chg="mod">
          <ac:chgData name="天慈 張" userId="95f43fd065db37b7" providerId="LiveId" clId="{5C8E6D78-4624-4BA1-8FFB-23D362FFA01A}" dt="2020-10-02T06:32:44.911" v="1211" actId="14100"/>
          <ac:picMkLst>
            <pc:docMk/>
            <pc:sldMk cId="1620069698" sldId="290"/>
            <ac:picMk id="5" creationId="{C146CCD4-5EB5-4113-BB57-44DEC393D8C0}"/>
          </ac:picMkLst>
        </pc:picChg>
      </pc:sldChg>
      <pc:sldChg chg="addSp delSp modSp add mod">
        <pc:chgData name="天慈 張" userId="95f43fd065db37b7" providerId="LiveId" clId="{5C8E6D78-4624-4BA1-8FFB-23D362FFA01A}" dt="2020-10-02T08:19:46.304" v="2220" actId="1076"/>
        <pc:sldMkLst>
          <pc:docMk/>
          <pc:sldMk cId="381438593" sldId="291"/>
        </pc:sldMkLst>
        <pc:spChg chg="mod">
          <ac:chgData name="天慈 張" userId="95f43fd065db37b7" providerId="LiveId" clId="{5C8E6D78-4624-4BA1-8FFB-23D362FFA01A}" dt="2020-10-02T06:33:43.775" v="1275" actId="20577"/>
          <ac:spMkLst>
            <pc:docMk/>
            <pc:sldMk cId="381438593" sldId="291"/>
            <ac:spMk id="4" creationId="{4CECE443-80C7-43CB-AD3D-4EEC13F04D16}"/>
          </ac:spMkLst>
        </pc:spChg>
        <pc:spChg chg="mod">
          <ac:chgData name="天慈 張" userId="95f43fd065db37b7" providerId="LiveId" clId="{5C8E6D78-4624-4BA1-8FFB-23D362FFA01A}" dt="2020-10-02T06:33:39.599" v="1261" actId="5793"/>
          <ac:spMkLst>
            <pc:docMk/>
            <pc:sldMk cId="381438593" sldId="291"/>
            <ac:spMk id="7" creationId="{02C00534-0A26-4134-9CF2-6E287E02DBF7}"/>
          </ac:spMkLst>
        </pc:spChg>
        <pc:picChg chg="add mod">
          <ac:chgData name="天慈 張" userId="95f43fd065db37b7" providerId="LiveId" clId="{5C8E6D78-4624-4BA1-8FFB-23D362FFA01A}" dt="2020-10-02T08:19:46.304" v="2220" actId="1076"/>
          <ac:picMkLst>
            <pc:docMk/>
            <pc:sldMk cId="381438593" sldId="291"/>
            <ac:picMk id="5" creationId="{C04A36E0-BC67-4233-B26F-B1F1D0435813}"/>
          </ac:picMkLst>
        </pc:picChg>
        <pc:picChg chg="del">
          <ac:chgData name="天慈 張" userId="95f43fd065db37b7" providerId="LiveId" clId="{5C8E6D78-4624-4BA1-8FFB-23D362FFA01A}" dt="2020-10-02T06:30:41.858" v="1089" actId="478"/>
          <ac:picMkLst>
            <pc:docMk/>
            <pc:sldMk cId="381438593" sldId="291"/>
            <ac:picMk id="17" creationId="{7BA3A6B1-0430-44C3-9362-0FDEBD5AC6CB}"/>
          </ac:picMkLst>
        </pc:picChg>
      </pc:sldChg>
      <pc:sldChg chg="addSp delSp modSp add mod">
        <pc:chgData name="天慈 張" userId="95f43fd065db37b7" providerId="LiveId" clId="{5C8E6D78-4624-4BA1-8FFB-23D362FFA01A}" dt="2020-10-02T08:17:53.847" v="2144" actId="20577"/>
        <pc:sldMkLst>
          <pc:docMk/>
          <pc:sldMk cId="3023045883" sldId="292"/>
        </pc:sldMkLst>
        <pc:spChg chg="mod">
          <ac:chgData name="天慈 張" userId="95f43fd065db37b7" providerId="LiveId" clId="{5C8E6D78-4624-4BA1-8FFB-23D362FFA01A}" dt="2020-10-02T08:17:53.847" v="2144" actId="20577"/>
          <ac:spMkLst>
            <pc:docMk/>
            <pc:sldMk cId="3023045883" sldId="292"/>
            <ac:spMk id="2" creationId="{4DEAD885-2675-4239-AB80-C6F7EE700B26}"/>
          </ac:spMkLst>
        </pc:spChg>
        <pc:spChg chg="mod">
          <ac:chgData name="天慈 張" userId="95f43fd065db37b7" providerId="LiveId" clId="{5C8E6D78-4624-4BA1-8FFB-23D362FFA01A}" dt="2020-10-02T08:17:41.583" v="2123" actId="27636"/>
          <ac:spMkLst>
            <pc:docMk/>
            <pc:sldMk cId="3023045883" sldId="292"/>
            <ac:spMk id="3" creationId="{E28F965C-669B-4C46-AAA8-F7652F72201B}"/>
          </ac:spMkLst>
        </pc:spChg>
        <pc:spChg chg="mod">
          <ac:chgData name="天慈 張" userId="95f43fd065db37b7" providerId="LiveId" clId="{5C8E6D78-4624-4BA1-8FFB-23D362FFA01A}" dt="2020-10-02T08:16:58.459" v="2106" actId="20577"/>
          <ac:spMkLst>
            <pc:docMk/>
            <pc:sldMk cId="3023045883" sldId="292"/>
            <ac:spMk id="4" creationId="{34557B96-E87C-486D-99A5-4826194DA5BC}"/>
          </ac:spMkLst>
        </pc:spChg>
        <pc:picChg chg="add del mod">
          <ac:chgData name="天慈 張" userId="95f43fd065db37b7" providerId="LiveId" clId="{5C8E6D78-4624-4BA1-8FFB-23D362FFA01A}" dt="2020-10-02T08:15:50.235" v="2104" actId="478"/>
          <ac:picMkLst>
            <pc:docMk/>
            <pc:sldMk cId="3023045883" sldId="292"/>
            <ac:picMk id="6" creationId="{DE09DDCE-5DE9-4BA6-8792-48B65A8D875C}"/>
          </ac:picMkLst>
        </pc:picChg>
        <pc:picChg chg="add mod">
          <ac:chgData name="天慈 張" userId="95f43fd065db37b7" providerId="LiveId" clId="{5C8E6D78-4624-4BA1-8FFB-23D362FFA01A}" dt="2020-10-02T08:17:46.294" v="2125" actId="1076"/>
          <ac:picMkLst>
            <pc:docMk/>
            <pc:sldMk cId="3023045883" sldId="292"/>
            <ac:picMk id="8" creationId="{31C53D87-57EB-436B-B1AB-F3BAB7993FDB}"/>
          </ac:picMkLst>
        </pc:picChg>
      </pc:sldChg>
      <pc:sldChg chg="add">
        <pc:chgData name="天慈 張" userId="95f43fd065db37b7" providerId="LiveId" clId="{5C8E6D78-4624-4BA1-8FFB-23D362FFA01A}" dt="2020-10-02T08:09:24.106" v="1916"/>
        <pc:sldMkLst>
          <pc:docMk/>
          <pc:sldMk cId="1938439599" sldId="293"/>
        </pc:sldMkLst>
      </pc:sldChg>
      <pc:sldChg chg="modSp add mod">
        <pc:chgData name="天慈 張" userId="95f43fd065db37b7" providerId="LiveId" clId="{5C8E6D78-4624-4BA1-8FFB-23D362FFA01A}" dt="2020-10-02T08:18:46.539" v="2161" actId="20577"/>
        <pc:sldMkLst>
          <pc:docMk/>
          <pc:sldMk cId="3314411073" sldId="294"/>
        </pc:sldMkLst>
        <pc:spChg chg="mod">
          <ac:chgData name="天慈 張" userId="95f43fd065db37b7" providerId="LiveId" clId="{5C8E6D78-4624-4BA1-8FFB-23D362FFA01A}" dt="2020-10-02T08:18:46.539" v="2161" actId="20577"/>
          <ac:spMkLst>
            <pc:docMk/>
            <pc:sldMk cId="3314411073" sldId="294"/>
            <ac:spMk id="3" creationId="{E28F965C-669B-4C46-AAA8-F7652F7220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EB9D6-CFAF-4475-A13C-172FF6B7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5BDEAD-08C2-4E00-BC86-AD6B6787B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40AEF1-9AA5-4B01-AE60-0745E27C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F703047-6F0B-4DF6-B19F-43C10FBD360A}" type="datetimeFigureOut">
              <a:rPr lang="zh-TW" altLang="en-US" smtClean="0"/>
              <a:pPr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47BC12-1581-4650-8F34-EF37B29F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27BDDD-3E37-4A11-B66C-28AFBE61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96319A6-53B9-439D-9F98-783B8CBCE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49A39-D2EF-4C0C-A02C-C54CA6E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A29F2-3CBF-48F1-91DE-09934334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1B2ECC-2931-4FB8-8A06-EE37ECC5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F703047-6F0B-4DF6-B19F-43C10FBD360A}" type="datetimeFigureOut">
              <a:rPr lang="zh-TW" altLang="en-US" smtClean="0"/>
              <a:pPr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65398-D3CB-4D49-BF7E-714D34BA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0FC93-2EF9-417E-B361-B617DE53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96319A6-53B9-439D-9F98-783B8CBCE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95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副標及內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49A39-D2EF-4C0C-A02C-C54CA6EA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6956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A29F2-3CBF-48F1-91DE-09934334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1B2ECC-2931-4FB8-8A06-EE37ECC5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F703047-6F0B-4DF6-B19F-43C10FBD360A}" type="datetimeFigureOut">
              <a:rPr lang="zh-TW" altLang="en-US" smtClean="0"/>
              <a:pPr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65398-D3CB-4D49-BF7E-714D34BA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0FC93-2EF9-417E-B361-B617DE53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96319A6-53B9-439D-9F98-783B8CBCE6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B9F8AE94-F01A-41EA-B99F-3492C25B74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54365"/>
            <a:ext cx="9658350" cy="52218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63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B483A5-85B9-4612-8302-8B20B72B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07DC8E-538E-4E42-8939-3DAAE1B8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78C15-3D5D-4480-91F6-53901722F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F703047-6F0B-4DF6-B19F-43C10FBD360A}" type="datetimeFigureOut">
              <a:rPr lang="zh-TW" altLang="en-US" smtClean="0"/>
              <a:pPr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4AA30B-B212-441C-A31A-94B678059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4ED29-EC39-4F6D-803F-F06BB9796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6319A6-53B9-439D-9F98-783B8CBCE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3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-guide.html" TargetMode="External"/><Relationship Id="rId2" Type="http://schemas.openxmlformats.org/officeDocument/2006/relationships/hyperlink" Target="https://spark.apache.org/mllib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en-us/deep-learning-ai/solutions/data-science/apache-spark-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hyperlink" Target="https://1drv.ms/u/s!Arc322XQP_SVh6Ng8FgFP10Hz5UkFQ?e=3v67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9.24.115:8080/" TargetMode="External"/><Relationship Id="rId2" Type="http://schemas.openxmlformats.org/officeDocument/2006/relationships/hyperlink" Target="https://net.nccu.edu.tw/sslvp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01BF7-2530-4B9D-B5AD-0E3AB2FDD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7" y="1122363"/>
            <a:ext cx="9715893" cy="238760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Big Data Analytics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5CF44A-18E2-495E-BBA9-2005012FA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Cloud/Spark</a:t>
            </a:r>
            <a:r>
              <a:rPr lang="en-US" altLang="zh-TW"/>
              <a:t>/Scikit-Learn</a:t>
            </a: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21E34E-2B93-4865-95B8-76EBE3C53AF8}"/>
              </a:ext>
            </a:extLst>
          </p:cNvPr>
          <p:cNvSpPr/>
          <p:nvPr/>
        </p:nvSpPr>
        <p:spPr>
          <a:xfrm>
            <a:off x="5945959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2466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AD885-2675-4239-AB80-C6F7EE7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F965C-669B-4C46-AAA8-F7652F7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Apache Spark is a lightning-fast cluster computing technology, designed for </a:t>
            </a:r>
            <a:r>
              <a:rPr lang="en-US" altLang="zh-TW" dirty="0">
                <a:solidFill>
                  <a:schemeClr val="accent1"/>
                </a:solidFill>
              </a:rPr>
              <a:t>fast</a:t>
            </a:r>
            <a:r>
              <a:rPr lang="en-US" altLang="zh-TW" dirty="0"/>
              <a:t> computation.</a:t>
            </a:r>
          </a:p>
          <a:p>
            <a:pPr marL="0" indent="0">
              <a:buNone/>
            </a:pPr>
            <a:r>
              <a:rPr lang="en-US" altLang="zh-TW" dirty="0"/>
              <a:t>The main feature of Spark is its </a:t>
            </a:r>
            <a:r>
              <a:rPr lang="en-US" altLang="zh-TW" dirty="0">
                <a:solidFill>
                  <a:schemeClr val="accent1"/>
                </a:solidFill>
              </a:rPr>
              <a:t>in-memory</a:t>
            </a:r>
            <a:r>
              <a:rPr lang="en-US" altLang="zh-TW" dirty="0"/>
              <a:t> cluster computing that increases the processing speed of an application.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57B96-E87C-486D-99A5-4826194DA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876A651-23DD-4CCD-A3DA-7B33A85F6283}"/>
              </a:ext>
            </a:extLst>
          </p:cNvPr>
          <p:cNvSpPr/>
          <p:nvPr/>
        </p:nvSpPr>
        <p:spPr>
          <a:xfrm>
            <a:off x="2274560" y="4191526"/>
            <a:ext cx="1989055" cy="1300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Spark SQL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58481BC-7B28-4864-A929-990366CEFAE4}"/>
              </a:ext>
            </a:extLst>
          </p:cNvPr>
          <p:cNvSpPr/>
          <p:nvPr/>
        </p:nvSpPr>
        <p:spPr>
          <a:xfrm>
            <a:off x="4350519" y="4191527"/>
            <a:ext cx="1989055" cy="1300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Spark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Streaming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16A5140-853E-4920-B828-3D61D877D641}"/>
              </a:ext>
            </a:extLst>
          </p:cNvPr>
          <p:cNvSpPr/>
          <p:nvPr/>
        </p:nvSpPr>
        <p:spPr>
          <a:xfrm>
            <a:off x="6463595" y="4169765"/>
            <a:ext cx="2649914" cy="1300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Mlib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(machine learning)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02B72AD-C7C7-4067-A0DA-A1854937A022}"/>
              </a:ext>
            </a:extLst>
          </p:cNvPr>
          <p:cNvSpPr/>
          <p:nvPr/>
        </p:nvSpPr>
        <p:spPr>
          <a:xfrm>
            <a:off x="9232081" y="4169764"/>
            <a:ext cx="1989055" cy="1300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GraphX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(graph)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BB3D85B-E3AF-4160-B077-8273C05E4098}"/>
              </a:ext>
            </a:extLst>
          </p:cNvPr>
          <p:cNvSpPr/>
          <p:nvPr/>
        </p:nvSpPr>
        <p:spPr>
          <a:xfrm>
            <a:off x="2274560" y="5656082"/>
            <a:ext cx="8960668" cy="8912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Apache Spark Core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3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AD885-2675-4239-AB80-C6F7EE7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F965C-669B-4C46-AAA8-F7652F7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MLib</a:t>
            </a:r>
            <a:r>
              <a:rPr lang="en-US" altLang="zh-TW" dirty="0"/>
              <a:t> is Spark’s machine learning (ML) library. Its goal is to make practical machine learning scalable and easy.</a:t>
            </a:r>
          </a:p>
          <a:p>
            <a:r>
              <a:rPr lang="en-US" altLang="zh-TW" dirty="0"/>
              <a:t>ML Algorithms: common learning algorithms such as classification, regression, clustering, and collaborative filtering</a:t>
            </a:r>
          </a:p>
          <a:p>
            <a:r>
              <a:rPr lang="en-US" altLang="zh-TW" dirty="0"/>
              <a:t>Featurization: feature extraction, transformation, dimensionality reduction, and selection</a:t>
            </a:r>
          </a:p>
          <a:p>
            <a:r>
              <a:rPr lang="en-US" altLang="zh-TW" dirty="0"/>
              <a:t>Pipelines: tools for constructing, evaluating, and tuning ML Pipelines</a:t>
            </a:r>
          </a:p>
          <a:p>
            <a:r>
              <a:rPr lang="en-US" altLang="zh-TW" dirty="0"/>
              <a:t>Persistence: saving and load algorithms, models, and Pipelines</a:t>
            </a:r>
          </a:p>
          <a:p>
            <a:r>
              <a:rPr lang="en-US" altLang="zh-TW" dirty="0"/>
              <a:t>Utilities: linear algebra, statistics, data handling, etc.</a:t>
            </a:r>
          </a:p>
          <a:p>
            <a:pPr marL="0" indent="0">
              <a:buNone/>
            </a:pPr>
            <a:endParaRPr lang="en-US" altLang="zh-TW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/>
                </a:solidFill>
              </a:rPr>
              <a:t>DataFrame</a:t>
            </a:r>
            <a:r>
              <a:rPr lang="en-US" altLang="zh-TW" dirty="0">
                <a:solidFill>
                  <a:schemeClr val="accent2"/>
                </a:solidFill>
              </a:rPr>
              <a:t>-based </a:t>
            </a:r>
            <a:r>
              <a:rPr lang="en-US" altLang="zh-TW" dirty="0"/>
              <a:t>API is primary API</a:t>
            </a:r>
          </a:p>
          <a:p>
            <a:pPr marL="0" indent="0">
              <a:buNone/>
            </a:pPr>
            <a:r>
              <a:rPr lang="en-US" altLang="zh-TW" dirty="0"/>
              <a:t>RDD-based APIs in the </a:t>
            </a:r>
            <a:r>
              <a:rPr lang="en-US" altLang="zh-TW" dirty="0" err="1"/>
              <a:t>spark.mllib</a:t>
            </a:r>
            <a:r>
              <a:rPr lang="en-US" altLang="zh-TW" dirty="0"/>
              <a:t> package have entered maintenance mode</a:t>
            </a:r>
            <a:br>
              <a:rPr lang="en-US" altLang="zh-TW" dirty="0"/>
            </a:br>
            <a:endParaRPr lang="en-US" altLang="zh-TW" dirty="0">
              <a:solidFill>
                <a:srgbClr val="66CCF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dirty="0">
                <a:solidFill>
                  <a:srgbClr val="66C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https://spark.apache.org/mllib/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https://spark.apache.org/docs/latest/ml-guide.html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57B96-E87C-486D-99A5-4826194DA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/>
              <a:t>MLib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508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AD885-2675-4239-AB80-C6F7EE7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57B96-E87C-486D-99A5-4826194DA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GPU-Accelerated Apache Spark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704F0E6-2344-48F8-B77A-F6A04DB4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9176"/>
            <a:ext cx="10515600" cy="2784235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844451D-FDE8-42E9-B82E-347B594EF40C}"/>
              </a:ext>
            </a:extLst>
          </p:cNvPr>
          <p:cNvSpPr txBox="1"/>
          <p:nvPr/>
        </p:nvSpPr>
        <p:spPr>
          <a:xfrm>
            <a:off x="2689293" y="5996438"/>
            <a:ext cx="868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hlinkClick r:id="rId3"/>
              </a:rPr>
              <a:t>https://www.nvidia.com/en-us/deep-learning-ai/solutions/data-science/apache-spark-3/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6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AD885-2675-4239-AB80-C6F7EE7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F965C-669B-4C46-AAA8-F7652F7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1600" dirty="0"/>
              <a:t>#install Java and Scala</a:t>
            </a:r>
          </a:p>
          <a:p>
            <a:pPr marL="0" indent="0">
              <a:buNone/>
            </a:pPr>
            <a:r>
              <a:rPr lang="en-US" altLang="zh-TW" sz="1600" dirty="0"/>
              <a:t>apt-get -</a:t>
            </a:r>
            <a:r>
              <a:rPr lang="en-US" altLang="zh-TW" sz="1600" dirty="0" err="1"/>
              <a:t>qq</a:t>
            </a:r>
            <a:r>
              <a:rPr lang="en-US" altLang="zh-TW" sz="1600" dirty="0"/>
              <a:t> install openjdk-8-jdk </a:t>
            </a:r>
          </a:p>
          <a:p>
            <a:pPr marL="0" indent="0">
              <a:buNone/>
            </a:pPr>
            <a:r>
              <a:rPr lang="en-US" altLang="zh-TW" sz="1600" dirty="0"/>
              <a:t>apt-get -</a:t>
            </a:r>
            <a:r>
              <a:rPr lang="en-US" altLang="zh-TW" sz="1600" dirty="0" err="1"/>
              <a:t>qq</a:t>
            </a:r>
            <a:r>
              <a:rPr lang="en-US" altLang="zh-TW" sz="1600" dirty="0"/>
              <a:t> install </a:t>
            </a:r>
            <a:r>
              <a:rPr lang="en-US" altLang="zh-TW" sz="1600" dirty="0" err="1"/>
              <a:t>scala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#install Spark</a:t>
            </a:r>
          </a:p>
          <a:p>
            <a:pPr marL="0" indent="0">
              <a:buNone/>
            </a:pPr>
            <a:r>
              <a:rPr lang="en-US" altLang="zh-TW" sz="1600" dirty="0" err="1"/>
              <a:t>wget</a:t>
            </a:r>
            <a:r>
              <a:rPr lang="en-US" altLang="zh-TW" sz="1600" dirty="0"/>
              <a:t> https://downloads.apache.org/spark/spark-3.0.1/spark-3.0.1-bin-hadoop2.7.tgz -</a:t>
            </a:r>
            <a:r>
              <a:rPr lang="en-US" altLang="zh-TW" sz="1600" dirty="0" err="1"/>
              <a:t>nc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/>
              <a:t>mkdir</a:t>
            </a:r>
            <a:r>
              <a:rPr lang="en-US" altLang="zh-TW" sz="1600" dirty="0"/>
              <a:t> /opt/apache-spark</a:t>
            </a:r>
          </a:p>
          <a:p>
            <a:pPr marL="0" indent="0">
              <a:buNone/>
            </a:pPr>
            <a:r>
              <a:rPr lang="en-US" altLang="zh-TW" sz="1600" dirty="0"/>
              <a:t>tar </a:t>
            </a:r>
            <a:r>
              <a:rPr lang="en-US" altLang="zh-TW" sz="1600" dirty="0" err="1"/>
              <a:t>xvf</a:t>
            </a:r>
            <a:r>
              <a:rPr lang="en-US" altLang="zh-TW" sz="1600" dirty="0"/>
              <a:t> spark-3.0.1-bin-hadoop2.7.tgz -C /opt/apache-spark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#update .</a:t>
            </a:r>
            <a:r>
              <a:rPr lang="en-US" altLang="zh-TW" sz="1600" dirty="0" err="1"/>
              <a:t>bashrc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echo '#Spark' &gt;&gt; ~/.</a:t>
            </a:r>
            <a:r>
              <a:rPr lang="en-US" altLang="zh-TW" sz="1600" dirty="0" err="1"/>
              <a:t>bashrc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echo 'export SPARK_HOME=/opt/apache-spark/spark-3.0.1-bin-hadoop2.7' &gt;&gt; ~/.</a:t>
            </a:r>
            <a:r>
              <a:rPr lang="en-US" altLang="zh-TW" sz="1600" dirty="0" err="1"/>
              <a:t>bashrc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echo 'export PATH=$PATH:$SPARK_HOME/bin' &gt;&gt; ~/.</a:t>
            </a:r>
            <a:r>
              <a:rPr lang="en-US" altLang="zh-TW" sz="1600" dirty="0" err="1"/>
              <a:t>bashrc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source ~/.</a:t>
            </a:r>
            <a:r>
              <a:rPr lang="en-US" altLang="zh-TW" sz="1600" dirty="0" err="1"/>
              <a:t>bashrc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#install </a:t>
            </a:r>
            <a:r>
              <a:rPr lang="en-US" altLang="zh-TW" sz="1600" dirty="0" err="1"/>
              <a:t>findspark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python -m pip install </a:t>
            </a:r>
            <a:r>
              <a:rPr lang="en-US" altLang="zh-TW" sz="1600" dirty="0" err="1"/>
              <a:t>findspark</a:t>
            </a:r>
            <a:endParaRPr lang="zh-TW" altLang="en-US" sz="1600" dirty="0"/>
          </a:p>
          <a:p>
            <a:pPr marL="0" indent="0">
              <a:buNone/>
            </a:pPr>
            <a:endParaRPr lang="en-US" altLang="zh-TW" sz="16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57B96-E87C-486D-99A5-4826194DA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Installation</a:t>
            </a:r>
            <a:r>
              <a:rPr lang="zh-TW" altLang="en-US" dirty="0"/>
              <a:t> </a:t>
            </a:r>
            <a:r>
              <a:rPr lang="en-US" altLang="zh-TW" dirty="0"/>
              <a:t>(Not needed </a:t>
            </a:r>
            <a:r>
              <a:rPr lang="en-US" altLang="zh-TW"/>
              <a:t>if using </a:t>
            </a:r>
            <a:r>
              <a:rPr lang="en-US" altLang="zh-TW" dirty="0" err="1"/>
              <a:t>pytorch_spark</a:t>
            </a:r>
            <a:r>
              <a:rPr lang="en-US" altLang="zh-TW" dirty="0"/>
              <a:t> container)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63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AD885-2675-4239-AB80-C6F7EE7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F965C-669B-4C46-AAA8-F7652F7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Download </a:t>
            </a:r>
            <a:r>
              <a:rPr lang="en-US" altLang="zh-TW" sz="1600" dirty="0" err="1"/>
              <a:t>MLibDemo.ipynb</a:t>
            </a:r>
            <a:r>
              <a:rPr lang="en-US" altLang="zh-TW" sz="1600" dirty="0"/>
              <a:t> (</a:t>
            </a:r>
            <a:r>
              <a:rPr lang="en-US" altLang="zh-TW" sz="1600" dirty="0">
                <a:hlinkClick r:id="rId2"/>
              </a:rPr>
              <a:t>https://1drv.ms/u/s!Arc322XQP_SVh6Ng8FgFP10Hz5UkFQ?e=3v67Ne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Open </a:t>
            </a:r>
            <a:r>
              <a:rPr lang="en-US" altLang="zh-TW" sz="1600" dirty="0">
                <a:hlinkClick r:id="rId3" action="ppaction://hlinksldjump"/>
              </a:rPr>
              <a:t>JupyterLab</a:t>
            </a:r>
            <a:endParaRPr lang="en-US" altLang="zh-TW" sz="1600" dirty="0"/>
          </a:p>
          <a:p>
            <a:r>
              <a:rPr lang="en-US" altLang="zh-TW" sz="1600" dirty="0"/>
              <a:t>Drag or upload </a:t>
            </a:r>
            <a:r>
              <a:rPr lang="en-US" altLang="zh-TW" sz="1600" dirty="0" err="1"/>
              <a:t>MLibDemo.ipynb</a:t>
            </a:r>
            <a:r>
              <a:rPr lang="en-US" altLang="zh-TW" sz="1600" dirty="0"/>
              <a:t>  </a:t>
            </a:r>
            <a:br>
              <a:rPr lang="en-US" altLang="zh-TW" sz="1600" dirty="0"/>
            </a:br>
            <a:r>
              <a:rPr lang="en-US" altLang="zh-TW" sz="1600" dirty="0"/>
              <a:t>to JupyterLab</a:t>
            </a:r>
          </a:p>
          <a:p>
            <a:r>
              <a:rPr lang="en-US" altLang="zh-TW" sz="1600" dirty="0"/>
              <a:t>Open </a:t>
            </a:r>
            <a:r>
              <a:rPr lang="en-US" altLang="zh-TW" sz="1600" dirty="0" err="1"/>
              <a:t>MLibDemo.ipynb</a:t>
            </a:r>
            <a:r>
              <a:rPr lang="en-US" altLang="zh-TW" sz="1600" dirty="0"/>
              <a:t> </a:t>
            </a:r>
          </a:p>
          <a:p>
            <a:endParaRPr lang="en-US" altLang="zh-TW" sz="1600" dirty="0"/>
          </a:p>
          <a:p>
            <a:endParaRPr lang="en-US" altLang="zh-TW" sz="16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57B96-E87C-486D-99A5-4826194DA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Demo (</a:t>
            </a:r>
            <a:r>
              <a:rPr lang="en-US" altLang="zh-TW" dirty="0" err="1"/>
              <a:t>LinearRegression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09DDCE-5DE9-4BA6-8792-48B65A8D8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1" y="2553796"/>
            <a:ext cx="6608523" cy="40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AD885-2675-4239-AB80-C6F7EE7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Scikit-Learn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F965C-669B-4C46-AAA8-F7652F7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pPr marL="0" indent="0">
              <a:buNone/>
            </a:pPr>
            <a:endParaRPr lang="en-US" altLang="zh-TW" sz="1600" dirty="0">
              <a:hlinkClick r:id="rId2"/>
            </a:endParaRPr>
          </a:p>
          <a:p>
            <a:r>
              <a:rPr lang="en-US" altLang="zh-TW" sz="1600" dirty="0">
                <a:hlinkClick r:id="rId2"/>
              </a:rPr>
              <a:t>https://scikit-learn.org/stable/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57B96-E87C-486D-99A5-4826194DA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Machine Learning in Python	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1C53D87-57EB-436B-B1AB-F3BAB799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83" y="1614534"/>
            <a:ext cx="9252141" cy="36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4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2A321-FA5E-4250-A690-9CD18C3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C2A69-FABB-4145-8146-BB1C5002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Cloud</a:t>
            </a:r>
          </a:p>
          <a:p>
            <a:pPr lvl="1"/>
            <a:r>
              <a:rPr lang="en-US" altLang="zh-TW" dirty="0"/>
              <a:t>Login</a:t>
            </a:r>
          </a:p>
          <a:p>
            <a:pPr lvl="1"/>
            <a:r>
              <a:rPr lang="en-US" altLang="zh-TW" dirty="0"/>
              <a:t>Create Container</a:t>
            </a:r>
          </a:p>
          <a:p>
            <a:pPr lvl="1"/>
            <a:r>
              <a:rPr lang="en-US" altLang="zh-TW" dirty="0" err="1"/>
              <a:t>Jupyter</a:t>
            </a:r>
            <a:r>
              <a:rPr lang="en-US" altLang="zh-TW" dirty="0"/>
              <a:t> Lab</a:t>
            </a:r>
          </a:p>
          <a:p>
            <a:pPr lvl="1"/>
            <a:r>
              <a:rPr lang="en-US" altLang="zh-TW" dirty="0"/>
              <a:t>SSH</a:t>
            </a:r>
          </a:p>
          <a:p>
            <a:pPr lvl="1"/>
            <a:r>
              <a:rPr lang="en-US" altLang="zh-TW"/>
              <a:t>SFTP</a:t>
            </a:r>
            <a:endParaRPr lang="en-US" altLang="zh-TW" dirty="0"/>
          </a:p>
          <a:p>
            <a:r>
              <a:rPr lang="en-US" altLang="zh-TW" dirty="0"/>
              <a:t>Spark</a:t>
            </a:r>
          </a:p>
          <a:p>
            <a:pPr lvl="1"/>
            <a:r>
              <a:rPr lang="en-US" altLang="zh-TW" dirty="0"/>
              <a:t>Introduction</a:t>
            </a:r>
          </a:p>
          <a:p>
            <a:pPr lvl="1"/>
            <a:r>
              <a:rPr lang="en-US" altLang="zh-TW" dirty="0" err="1"/>
              <a:t>MLib</a:t>
            </a:r>
            <a:endParaRPr lang="en-US" altLang="zh-TW" dirty="0"/>
          </a:p>
          <a:p>
            <a:pPr lvl="1"/>
            <a:r>
              <a:rPr lang="en-US" altLang="zh-TW" dirty="0"/>
              <a:t>Demo</a:t>
            </a:r>
          </a:p>
          <a:p>
            <a:r>
              <a:rPr lang="en-US" altLang="zh-TW" dirty="0"/>
              <a:t>Scikit-Learn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41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2A321-FA5E-4250-A690-9CD18C3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2C00534-0A26-4134-9CF2-6E287E02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校外需登入</a:t>
            </a:r>
            <a:r>
              <a:rPr lang="en-US" altLang="zh-TW" dirty="0"/>
              <a:t>VPN (</a:t>
            </a:r>
            <a:r>
              <a:rPr lang="en-US" altLang="zh-TW" dirty="0">
                <a:hlinkClick r:id="rId2"/>
              </a:rPr>
              <a:t>https://net.nccu.edu.tw/sslvpn/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Login (</a:t>
            </a:r>
            <a:r>
              <a:rPr lang="en-US" altLang="zh-TW" dirty="0">
                <a:hlinkClick r:id="rId3"/>
              </a:rPr>
              <a:t>http://140.119.24.115:8080/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帳號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Team1: </a:t>
            </a:r>
            <a:r>
              <a:rPr lang="en-US" altLang="zh-TW" dirty="0">
                <a:solidFill>
                  <a:schemeClr val="accent2"/>
                </a:solidFill>
              </a:rPr>
              <a:t>ai-sec10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bg2"/>
                </a:solidFill>
              </a:rPr>
              <a:t>Team2: ai-sec2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bg2"/>
                </a:solidFill>
              </a:rPr>
              <a:t>Team3: ai-sec3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bg2"/>
                </a:solidFill>
              </a:rPr>
              <a:t>….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bg2"/>
                </a:solidFill>
              </a:rPr>
              <a:t>Team9:ai-sec9</a:t>
            </a:r>
          </a:p>
          <a:p>
            <a:r>
              <a:rPr lang="zh-TW" altLang="en-US" dirty="0"/>
              <a:t>密碼 </a:t>
            </a:r>
            <a:r>
              <a:rPr lang="en-US" altLang="zh-TW" dirty="0"/>
              <a:t>nccu@0708(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ECE443-80C7-43CB-AD3D-4EEC13F04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Login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46CCD4-5EB5-4113-BB57-44DEC393D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994" y="2922934"/>
            <a:ext cx="4967926" cy="37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2A321-FA5E-4250-A690-9CD18C3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2C00534-0A26-4134-9CF2-6E287E02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機器學習服務</a:t>
            </a:r>
            <a:r>
              <a:rPr lang="en-US" altLang="zh-TW" dirty="0"/>
              <a:t>-&gt;</a:t>
            </a:r>
            <a:r>
              <a:rPr lang="zh-TW" altLang="en-US" dirty="0"/>
              <a:t>建立容器 </a:t>
            </a:r>
            <a:r>
              <a:rPr lang="en-US" altLang="zh-TW" dirty="0"/>
              <a:t>(</a:t>
            </a:r>
            <a:r>
              <a:rPr lang="zh-TW" altLang="en-US" dirty="0"/>
              <a:t>同時僅能建立一組容器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輸入名稱</a:t>
            </a:r>
            <a:endParaRPr lang="en-US" altLang="zh-TW" dirty="0"/>
          </a:p>
          <a:p>
            <a:r>
              <a:rPr lang="zh-TW" altLang="en-US" dirty="0"/>
              <a:t>下一步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ECE443-80C7-43CB-AD3D-4EEC13F04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Create Container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1318EF-7684-4200-9E76-5444B060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253" y="3180220"/>
            <a:ext cx="81248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2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2A321-FA5E-4250-A690-9CD18C3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2C00534-0A26-4134-9CF2-6E287E02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GPU (V100</a:t>
            </a:r>
            <a:r>
              <a:rPr lang="zh-TW" altLang="en-US" dirty="0"/>
              <a:t>有較多記憶體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選擇鏡像類型 </a:t>
            </a:r>
            <a:r>
              <a:rPr lang="en-US" altLang="zh-TW" dirty="0"/>
              <a:t>(</a:t>
            </a:r>
            <a:r>
              <a:rPr lang="zh-TW" altLang="en-US" dirty="0"/>
              <a:t>自定義鏡像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Frame: (</a:t>
            </a:r>
            <a:r>
              <a:rPr lang="zh-TW" altLang="en-US" dirty="0"/>
              <a:t>擇一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自定義：</a:t>
            </a:r>
            <a:r>
              <a:rPr lang="en-US" altLang="zh-TW" dirty="0" err="1"/>
              <a:t>pytorch_spark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 err="1"/>
              <a:t>Pytorch+Spark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公共鏡像</a:t>
            </a:r>
            <a:r>
              <a:rPr lang="en-US" altLang="zh-TW" dirty="0"/>
              <a:t>: </a:t>
            </a:r>
            <a:r>
              <a:rPr lang="en-US" altLang="zh-TW" dirty="0" err="1"/>
              <a:t>pytorch</a:t>
            </a:r>
            <a:r>
              <a:rPr lang="en-US" altLang="zh-TW" dirty="0"/>
              <a:t>/</a:t>
            </a:r>
            <a:r>
              <a:rPr lang="en-US" altLang="zh-TW" dirty="0" err="1"/>
              <a:t>tensorflow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SSH </a:t>
            </a:r>
            <a:r>
              <a:rPr lang="zh-TW" altLang="en-US" dirty="0"/>
              <a:t>密碼</a:t>
            </a:r>
            <a:endParaRPr lang="en-US" altLang="zh-TW" dirty="0"/>
          </a:p>
          <a:p>
            <a:r>
              <a:rPr lang="zh-TW" altLang="en-US" dirty="0"/>
              <a:t>下一步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ECE443-80C7-43CB-AD3D-4EEC13F04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Create Container</a:t>
            </a:r>
            <a:r>
              <a:rPr lang="zh-TW" altLang="en-US" dirty="0"/>
              <a:t> </a:t>
            </a:r>
            <a:r>
              <a:rPr lang="en-US" altLang="zh-TW" dirty="0"/>
              <a:t>cont.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BA3A6B1-0430-44C3-9362-0FDEBD5A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08" y="1074655"/>
            <a:ext cx="4623241" cy="55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2A321-FA5E-4250-A690-9CD18C3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2C00534-0A26-4134-9CF2-6E287E02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機器學習服務</a:t>
            </a:r>
            <a:r>
              <a:rPr lang="en-US" altLang="zh-TW" dirty="0"/>
              <a:t>-&gt;</a:t>
            </a:r>
            <a:r>
              <a:rPr lang="zh-TW" altLang="en-US" dirty="0"/>
              <a:t>容器列表</a:t>
            </a:r>
            <a:r>
              <a:rPr lang="en-US" altLang="zh-TW" dirty="0"/>
              <a:t>-&gt;</a:t>
            </a:r>
            <a:r>
              <a:rPr lang="zh-TW" altLang="en-US" dirty="0"/>
              <a:t>服務資訊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ECE443-80C7-43CB-AD3D-4EEC13F04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List Service Information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4A36E0-BC67-4233-B26F-B1F1D043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29" y="2694454"/>
            <a:ext cx="8255841" cy="38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72E00C2-AE6C-472A-83C6-F753EE45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29" y="2694454"/>
            <a:ext cx="8255841" cy="38315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32A321-FA5E-4250-A690-9CD18C3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6862B-6B48-4C75-B220-66BFFF4F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Open </a:t>
            </a:r>
            <a:r>
              <a:rPr lang="en-US" altLang="zh-TW" sz="1800" dirty="0">
                <a:hlinkClick r:id="rId3" action="ppaction://hlinksldjump"/>
              </a:rPr>
              <a:t>Service Information</a:t>
            </a:r>
            <a:endParaRPr lang="en-US" altLang="zh-TW" sz="1800" dirty="0"/>
          </a:p>
          <a:p>
            <a:r>
              <a:rPr lang="en-US" altLang="zh-TW" sz="1800" dirty="0"/>
              <a:t>Click JupyterLab</a:t>
            </a:r>
          </a:p>
          <a:p>
            <a:endParaRPr lang="zh-TW" altLang="en-US" sz="1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ECE443-80C7-43CB-AD3D-4EEC13F04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Lab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325543-D91E-4DC0-9B89-7AA8949BBB85}"/>
              </a:ext>
            </a:extLst>
          </p:cNvPr>
          <p:cNvSpPr/>
          <p:nvPr/>
        </p:nvSpPr>
        <p:spPr>
          <a:xfrm>
            <a:off x="9309127" y="5467596"/>
            <a:ext cx="2201944" cy="4926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65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2A321-FA5E-4250-A690-9CD18C3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6862B-6B48-4C75-B220-66BFFF4F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5940" cy="4351338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Tool: Putty (</a:t>
            </a:r>
            <a:r>
              <a:rPr lang="en-US" altLang="zh-TW" sz="1800" dirty="0">
                <a:hlinkClick r:id="rId2"/>
              </a:rPr>
              <a:t>https://www.putty.org/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/>
              <a:t>Open </a:t>
            </a:r>
            <a:r>
              <a:rPr lang="en-US" altLang="zh-TW" sz="1800" dirty="0">
                <a:hlinkClick r:id="rId3" action="ppaction://hlinksldjump"/>
              </a:rPr>
              <a:t>Service Information</a:t>
            </a:r>
            <a:endParaRPr lang="en-US" altLang="zh-TW" sz="1800" dirty="0"/>
          </a:p>
          <a:p>
            <a:r>
              <a:rPr lang="en-US" altLang="zh-TW" sz="1800" dirty="0"/>
              <a:t>Use IP and Port based on SSH setting in Service Information</a:t>
            </a:r>
            <a:br>
              <a:rPr lang="en-US" altLang="zh-TW" sz="1800" dirty="0"/>
            </a:br>
            <a:r>
              <a:rPr lang="en-US" altLang="zh-TW" sz="1800" dirty="0">
                <a:solidFill>
                  <a:schemeClr val="accent1"/>
                </a:solidFill>
              </a:rPr>
              <a:t>140.119.24.202 –p 30240 </a:t>
            </a:r>
            <a:r>
              <a:rPr lang="en-US" altLang="zh-TW" sz="1800" dirty="0"/>
              <a:t>means IP:140.119.24.202 Port:30240</a:t>
            </a:r>
          </a:p>
          <a:p>
            <a:r>
              <a:rPr lang="en-US" altLang="zh-TW" sz="1800" dirty="0"/>
              <a:t>User: root</a:t>
            </a:r>
          </a:p>
          <a:p>
            <a:r>
              <a:rPr lang="en-US" altLang="zh-TW" sz="1800" dirty="0"/>
              <a:t>Password: The password used during </a:t>
            </a:r>
            <a:r>
              <a:rPr lang="en-US" altLang="zh-TW" sz="1800" dirty="0">
                <a:hlinkClick r:id="rId4" action="ppaction://hlinksldjump"/>
              </a:rPr>
              <a:t>Create Container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ECE443-80C7-43CB-AD3D-4EEC13F04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SSH (Secure Shell)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19EB065-42D1-418A-B128-857F76340D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874"/>
          <a:stretch/>
        </p:blipFill>
        <p:spPr>
          <a:xfrm>
            <a:off x="7051249" y="3164919"/>
            <a:ext cx="4685121" cy="349999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12F6E11-B1C0-42AE-9227-B6A1E3D5F569}"/>
              </a:ext>
            </a:extLst>
          </p:cNvPr>
          <p:cNvSpPr/>
          <p:nvPr/>
        </p:nvSpPr>
        <p:spPr>
          <a:xfrm>
            <a:off x="8003825" y="5710317"/>
            <a:ext cx="2201944" cy="4926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2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2A321-FA5E-4250-A690-9CD18C3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6862B-6B48-4C75-B220-66BFFF4F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5598" cy="4351338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Tool: FileZilla (</a:t>
            </a:r>
            <a:r>
              <a:rPr lang="en-US" altLang="zh-TW" sz="1800" dirty="0">
                <a:hlinkClick r:id="rId2"/>
              </a:rPr>
              <a:t>https://filezilla-project.org/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/>
              <a:t>Protocol: SFTP – SSH File Transfer Protocol</a:t>
            </a:r>
          </a:p>
          <a:p>
            <a:r>
              <a:rPr lang="en-US" altLang="zh-TW" sz="1800" dirty="0"/>
              <a:t>Use IP and Port based on SSH setting in Service Information</a:t>
            </a:r>
            <a:br>
              <a:rPr lang="en-US" altLang="zh-TW" sz="1800" dirty="0"/>
            </a:br>
            <a:r>
              <a:rPr lang="en-US" altLang="zh-TW" sz="1800" dirty="0">
                <a:solidFill>
                  <a:schemeClr val="accent1"/>
                </a:solidFill>
              </a:rPr>
              <a:t>140.119.24.202 –p 30240 </a:t>
            </a:r>
            <a:r>
              <a:rPr lang="en-US" altLang="zh-TW" sz="1800" dirty="0"/>
              <a:t>means </a:t>
            </a:r>
            <a:br>
              <a:rPr lang="en-US" altLang="zh-TW" sz="1800" dirty="0"/>
            </a:br>
            <a:r>
              <a:rPr lang="en-US" altLang="zh-TW" sz="1800" dirty="0"/>
              <a:t>IP:140.119.24.202 Port:30240</a:t>
            </a:r>
          </a:p>
          <a:p>
            <a:r>
              <a:rPr lang="en-US" altLang="zh-TW" sz="1800" dirty="0"/>
              <a:t>User: root</a:t>
            </a:r>
          </a:p>
          <a:p>
            <a:r>
              <a:rPr lang="en-US" altLang="zh-TW" sz="1800" dirty="0"/>
              <a:t>Password: The password used during </a:t>
            </a:r>
            <a:r>
              <a:rPr lang="en-US" altLang="zh-TW" sz="1800" dirty="0">
                <a:hlinkClick r:id="rId3" action="ppaction://hlinksldjump"/>
              </a:rPr>
              <a:t>Create Container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 err="1"/>
              <a:t>JupyterLab</a:t>
            </a:r>
            <a:r>
              <a:rPr lang="en-US" altLang="zh-TW" sz="1800" dirty="0"/>
              <a:t> workspace located under</a:t>
            </a:r>
            <a:br>
              <a:rPr lang="en-US" altLang="zh-TW" sz="1800" dirty="0"/>
            </a:br>
            <a:r>
              <a:rPr lang="en-US" altLang="zh-TW" sz="1800" dirty="0">
                <a:solidFill>
                  <a:schemeClr val="accent2"/>
                </a:solidFill>
              </a:rPr>
              <a:t>/</a:t>
            </a:r>
            <a:r>
              <a:rPr lang="en-US" altLang="zh-TW" sz="1800" dirty="0" err="1">
                <a:solidFill>
                  <a:schemeClr val="accent2"/>
                </a:solidFill>
              </a:rPr>
              <a:t>nfs</a:t>
            </a:r>
            <a:r>
              <a:rPr lang="en-US" altLang="zh-TW" sz="1800" dirty="0">
                <a:solidFill>
                  <a:schemeClr val="accent2"/>
                </a:solidFill>
              </a:rPr>
              <a:t>/Workspace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ECE443-80C7-43CB-AD3D-4EEC13F04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SFTP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3629F9-B717-41CC-AE49-B605F888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798" y="2771481"/>
            <a:ext cx="4855644" cy="30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6">
      <a:dk1>
        <a:srgbClr val="0C0C3A"/>
      </a:dk1>
      <a:lt1>
        <a:srgbClr val="B9CAFF"/>
      </a:lt1>
      <a:dk2>
        <a:srgbClr val="0C0C3A"/>
      </a:dk2>
      <a:lt2>
        <a:srgbClr val="B9CAFF"/>
      </a:lt2>
      <a:accent1>
        <a:srgbClr val="66FF99"/>
      </a:accent1>
      <a:accent2>
        <a:srgbClr val="FFFF9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66CC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728</Words>
  <Application>Microsoft Office PowerPoint</Application>
  <PresentationFormat>寬螢幕</PresentationFormat>
  <Paragraphs>128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Big Data Analytics</vt:lpstr>
      <vt:lpstr>Agenda</vt:lpstr>
      <vt:lpstr>GPU Cloud</vt:lpstr>
      <vt:lpstr>GPU Cloud</vt:lpstr>
      <vt:lpstr>GPU Cloud</vt:lpstr>
      <vt:lpstr>GPU Cloud</vt:lpstr>
      <vt:lpstr>GPU Cloud</vt:lpstr>
      <vt:lpstr>GPU Cloud</vt:lpstr>
      <vt:lpstr>GPU Cloud</vt:lpstr>
      <vt:lpstr>Spark</vt:lpstr>
      <vt:lpstr>Spark</vt:lpstr>
      <vt:lpstr>Spark</vt:lpstr>
      <vt:lpstr>Spark</vt:lpstr>
      <vt:lpstr>Spark</vt:lpstr>
      <vt:lpstr>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天慈 張</dc:creator>
  <cp:lastModifiedBy>天慈 張</cp:lastModifiedBy>
  <cp:revision>55</cp:revision>
  <dcterms:created xsi:type="dcterms:W3CDTF">2020-03-26T12:31:08Z</dcterms:created>
  <dcterms:modified xsi:type="dcterms:W3CDTF">2020-10-15T10:26:07Z</dcterms:modified>
</cp:coreProperties>
</file>