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8" r:id="rId3"/>
    <p:sldId id="261" r:id="rId4"/>
    <p:sldId id="262" r:id="rId5"/>
    <p:sldId id="277" r:id="rId6"/>
    <p:sldId id="259" r:id="rId7"/>
    <p:sldId id="263" r:id="rId8"/>
    <p:sldId id="264" r:id="rId9"/>
    <p:sldId id="265" r:id="rId10"/>
    <p:sldId id="272" r:id="rId11"/>
    <p:sldId id="257" r:id="rId12"/>
    <p:sldId id="278" r:id="rId13"/>
    <p:sldId id="266" r:id="rId14"/>
    <p:sldId id="267" r:id="rId15"/>
    <p:sldId id="268" r:id="rId16"/>
    <p:sldId id="269" r:id="rId17"/>
    <p:sldId id="273" r:id="rId18"/>
    <p:sldId id="260" r:id="rId19"/>
    <p:sldId id="270" r:id="rId20"/>
    <p:sldId id="271" r:id="rId21"/>
    <p:sldId id="274" r:id="rId22"/>
    <p:sldId id="275" r:id="rId23"/>
    <p:sldId id="276" r:id="rId24"/>
  </p:sldIdLst>
  <p:sldSz cx="12192000" cy="6858000"/>
  <p:notesSz cx="9313863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F05ADD1-66AD-4238-BCF2-FCBBC842E989}">
          <p14:sldIdLst>
            <p14:sldId id="256"/>
            <p14:sldId id="258"/>
            <p14:sldId id="261"/>
          </p14:sldIdLst>
        </p14:section>
        <p14:section name="Student Class" id="{2056B722-FF7D-49E7-A0FB-CE5807D57B45}">
          <p14:sldIdLst>
            <p14:sldId id="262"/>
            <p14:sldId id="277"/>
            <p14:sldId id="259"/>
            <p14:sldId id="263"/>
            <p14:sldId id="264"/>
            <p14:sldId id="265"/>
            <p14:sldId id="272"/>
          </p14:sldIdLst>
        </p14:section>
        <p14:section name="Teacher Class" id="{773599EE-FDCD-44DB-B18E-A8556282BB46}">
          <p14:sldIdLst>
            <p14:sldId id="257"/>
            <p14:sldId id="278"/>
            <p14:sldId id="266"/>
            <p14:sldId id="267"/>
            <p14:sldId id="268"/>
            <p14:sldId id="269"/>
            <p14:sldId id="273"/>
          </p14:sldIdLst>
        </p14:section>
        <p14:section name="Repairman Class" id="{EFD8A3BA-6D30-4257-95CC-7997F0DA9972}">
          <p14:sldIdLst>
            <p14:sldId id="260"/>
            <p14:sldId id="270"/>
            <p14:sldId id="271"/>
          </p14:sldIdLst>
        </p14:section>
        <p14:section name="Principal Class" id="{35B15E6D-257B-44B1-AD5E-6104C14A3CFF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C4806-54E0-4E3C-9EE2-25705FFC869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22712-8762-4E40-AC0E-97A03F9DB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24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4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6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4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1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5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7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41A6-09D2-4585-A0B0-FFE0240ADD1A}" type="datetimeFigureOut">
              <a:rPr lang="zh-CN" altLang="en-US" smtClean="0"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2C03-5791-4FDC-8B6F-B37886CB6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5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Leyao Li</a:t>
            </a:r>
          </a:p>
          <a:p>
            <a:r>
              <a:rPr lang="en-US" altLang="zh-CN" dirty="0" smtClean="0"/>
              <a:t>2015070006</a:t>
            </a:r>
          </a:p>
          <a:p>
            <a:r>
              <a:rPr lang="en-US" altLang="zh-CN" dirty="0" smtClean="0"/>
              <a:t>Kevin-Lee</a:t>
            </a:r>
            <a:endParaRPr lang="en-US" altLang="zh-CN" dirty="0"/>
          </a:p>
          <a:p>
            <a:r>
              <a:rPr lang="en-US" altLang="zh-CN" dirty="0" smtClean="0"/>
              <a:t>ICS4US2 – Per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9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Third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 need to get some information about you, please enter you information.</a:t>
            </a:r>
          </a:p>
          <a:p>
            <a:r>
              <a:rPr lang="en-US" altLang="zh-CN" dirty="0" smtClean="0"/>
              <a:t>Room:</a:t>
            </a:r>
          </a:p>
          <a:p>
            <a:r>
              <a:rPr lang="en-US" altLang="zh-CN" dirty="0" smtClean="0"/>
              <a:t>Student’s ID:</a:t>
            </a:r>
          </a:p>
          <a:p>
            <a:r>
              <a:rPr lang="en-US" altLang="zh-CN" dirty="0" smtClean="0"/>
              <a:t>Student’s name:</a:t>
            </a:r>
          </a:p>
          <a:p>
            <a:r>
              <a:rPr lang="en-US" altLang="zh-CN" dirty="0" smtClean="0"/>
              <a:t>Telephone number or E-mail:</a:t>
            </a:r>
          </a:p>
          <a:p>
            <a:r>
              <a:rPr lang="en-US" altLang="zh-CN" dirty="0" smtClean="0"/>
              <a:t>Date:</a:t>
            </a:r>
          </a:p>
          <a:p>
            <a:r>
              <a:rPr lang="en-US" altLang="zh-CN" dirty="0" smtClean="0">
                <a:hlinkClick r:id="rId2" action="ppaction://hlinksldjump"/>
              </a:rPr>
              <a:t>(After finish the information, the menu will back to main menu)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43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Teacher Main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Message</a:t>
            </a:r>
            <a:endParaRPr lang="en-US" altLang="zh-CN" dirty="0" smtClean="0">
              <a:hlinkClick r:id="rId3" action="ppaction://hlinksldjump"/>
            </a:endParaRPr>
          </a:p>
          <a:p>
            <a:r>
              <a:rPr lang="en-US" altLang="zh-CN" dirty="0" smtClean="0">
                <a:hlinkClick r:id="rId3" action="ppaction://hlinksldjump"/>
              </a:rPr>
              <a:t>Report broken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sldjump"/>
              </a:rPr>
              <a:t>Answer students’ questions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sldjump"/>
              </a:rPr>
              <a:t>Suggestion to school</a:t>
            </a:r>
            <a:endParaRPr lang="en-US" altLang="zh-CN" dirty="0"/>
          </a:p>
          <a:p>
            <a:r>
              <a:rPr lang="en-US" altLang="zh-CN" dirty="0" smtClean="0">
                <a:hlinkClick r:id="rId6" action="ppaction://hlinksldjump"/>
              </a:rPr>
              <a:t>Change password</a:t>
            </a:r>
            <a:endParaRPr lang="en-US" altLang="zh-CN" dirty="0" smtClean="0"/>
          </a:p>
          <a:p>
            <a:r>
              <a:rPr lang="en-US" altLang="zh-CN" dirty="0" smtClean="0">
                <a:hlinkClick r:id="rId7" action="ppaction://hlinksldjump"/>
              </a:rPr>
              <a:t>Sign out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64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Broken repaired</a:t>
            </a:r>
          </a:p>
          <a:p>
            <a:r>
              <a:rPr lang="en-US" altLang="zh-CN" dirty="0" smtClean="0"/>
              <a:t>Suggestion answered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2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Report Broken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Computer</a:t>
            </a:r>
          </a:p>
          <a:p>
            <a:r>
              <a:rPr lang="en-US" altLang="zh-CN" dirty="0" smtClean="0"/>
              <a:t>Projector</a:t>
            </a:r>
          </a:p>
          <a:p>
            <a:r>
              <a:rPr lang="en-US" altLang="zh-CN" dirty="0" smtClean="0"/>
              <a:t>Lamp</a:t>
            </a:r>
          </a:p>
          <a:p>
            <a:r>
              <a:rPr lang="en-US" altLang="zh-CN" dirty="0" smtClean="0"/>
              <a:t>Fans</a:t>
            </a:r>
          </a:p>
          <a:p>
            <a:r>
              <a:rPr lang="en-US" altLang="zh-CN" dirty="0" smtClean="0"/>
              <a:t>Air conditioner</a:t>
            </a:r>
          </a:p>
          <a:p>
            <a:r>
              <a:rPr lang="en-US" altLang="zh-CN" dirty="0" smtClean="0"/>
              <a:t>Printer</a:t>
            </a:r>
          </a:p>
          <a:p>
            <a:r>
              <a:rPr lang="en-US" altLang="zh-CN" dirty="0" smtClean="0"/>
              <a:t>Table</a:t>
            </a:r>
          </a:p>
          <a:p>
            <a:r>
              <a:rPr lang="en-US" altLang="zh-CN" dirty="0" smtClean="0"/>
              <a:t>Chair</a:t>
            </a:r>
          </a:p>
          <a:p>
            <a:r>
              <a:rPr lang="en-US" altLang="zh-CN" dirty="0" smtClean="0"/>
              <a:t>Other (user need to enter what is broken)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Second menu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>
                <a:hlinkClick r:id="rId3" action="ppaction://hlinksldjump"/>
              </a:rPr>
              <a:t>Broken(What’s wrong)</a:t>
            </a:r>
          </a:p>
          <a:p>
            <a:r>
              <a:rPr lang="en-US" altLang="zh-CN" dirty="0" smtClean="0">
                <a:hlinkClick r:id="rId3" action="ppaction://hlinksldjump"/>
              </a:rPr>
              <a:t>Too less(How many request)</a:t>
            </a:r>
          </a:p>
          <a:p>
            <a:r>
              <a:rPr lang="en-US" altLang="zh-CN" dirty="0" smtClean="0">
                <a:hlinkClick r:id="rId3" action="ppaction://hlinksldjump"/>
              </a:rPr>
              <a:t>Too more(How many need take away)</a:t>
            </a:r>
          </a:p>
          <a:p>
            <a:r>
              <a:rPr lang="en-US" altLang="zh-CN" dirty="0" smtClean="0"/>
              <a:t>Back to report broken menu</a:t>
            </a:r>
          </a:p>
        </p:txBody>
      </p:sp>
    </p:spTree>
    <p:extLst>
      <p:ext uri="{BB962C8B-B14F-4D97-AF65-F5344CB8AC3E}">
        <p14:creationId xmlns:p14="http://schemas.microsoft.com/office/powerpoint/2010/main" val="349096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 students’ questions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First menu</a:t>
            </a:r>
            <a:endParaRPr lang="zh-CN" altLang="en-US" dirty="0" smtClean="0"/>
          </a:p>
          <a:p>
            <a:r>
              <a:rPr lang="en-US" altLang="zh-CN" dirty="0" smtClean="0"/>
              <a:t>(Which subject, The number of questions after the subject)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English</a:t>
            </a:r>
          </a:p>
          <a:p>
            <a:r>
              <a:rPr lang="en-US" altLang="zh-CN" dirty="0" smtClean="0"/>
              <a:t>Math</a:t>
            </a:r>
          </a:p>
          <a:p>
            <a:r>
              <a:rPr lang="en-US" altLang="zh-CN" dirty="0" smtClean="0"/>
              <a:t>Physics</a:t>
            </a:r>
          </a:p>
          <a:p>
            <a:r>
              <a:rPr lang="en-US" altLang="zh-CN" dirty="0" smtClean="0"/>
              <a:t>Chemistry</a:t>
            </a:r>
          </a:p>
          <a:p>
            <a:r>
              <a:rPr lang="en-US" altLang="zh-CN" dirty="0" smtClean="0"/>
              <a:t>Biological</a:t>
            </a:r>
          </a:p>
          <a:p>
            <a:r>
              <a:rPr lang="en-US" altLang="zh-CN" dirty="0" smtClean="0"/>
              <a:t>Other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Second menu</a:t>
            </a:r>
          </a:p>
          <a:p>
            <a:r>
              <a:rPr lang="en-US" altLang="zh-CN" dirty="0" smtClean="0"/>
              <a:t>Show the question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>
                <a:hlinkClick r:id="rId3" action="ppaction://hlinksldjump"/>
              </a:rPr>
              <a:t>What is your answer?</a:t>
            </a:r>
          </a:p>
          <a:p>
            <a:r>
              <a:rPr lang="en-US" altLang="zh-CN" dirty="0" smtClean="0">
                <a:hlinkClick r:id="rId3" action="ppaction://hlinksldjump"/>
              </a:rPr>
              <a:t>A: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1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Suggestion to school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your suggestion?</a:t>
            </a:r>
          </a:p>
          <a:p>
            <a:r>
              <a:rPr lang="en-US" altLang="zh-CN" dirty="0" smtClean="0">
                <a:hlinkClick r:id="rId2" action="ppaction://hlinksldjump"/>
              </a:rPr>
              <a:t>(Suggestion)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5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 password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Enter your new password.</a:t>
            </a:r>
          </a:p>
          <a:p>
            <a:r>
              <a:rPr lang="en-US" altLang="zh-CN" dirty="0" smtClean="0"/>
              <a:t>Enter your new password again.</a:t>
            </a:r>
            <a:endParaRPr lang="en-US" altLang="zh-CN" dirty="0"/>
          </a:p>
          <a:p>
            <a:r>
              <a:rPr lang="en-US" altLang="zh-CN" dirty="0" smtClean="0"/>
              <a:t>Sure to change? (Y/N)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1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Third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need to get some information about you, please enter you information.</a:t>
            </a:r>
          </a:p>
          <a:p>
            <a:r>
              <a:rPr lang="en-US" altLang="zh-CN" dirty="0" smtClean="0"/>
              <a:t>Room:</a:t>
            </a:r>
          </a:p>
          <a:p>
            <a:r>
              <a:rPr lang="en-US" altLang="zh-CN" dirty="0" smtClean="0"/>
              <a:t>Teacher’s name:</a:t>
            </a:r>
          </a:p>
          <a:p>
            <a:r>
              <a:rPr lang="en-US" altLang="zh-CN" dirty="0" smtClean="0"/>
              <a:t>Telephone number or E-mail:</a:t>
            </a:r>
          </a:p>
          <a:p>
            <a:r>
              <a:rPr lang="en-US" altLang="zh-CN" dirty="0" smtClean="0"/>
              <a:t>Date:</a:t>
            </a:r>
          </a:p>
          <a:p>
            <a:r>
              <a:rPr lang="en-US" altLang="zh-CN" dirty="0">
                <a:hlinkClick r:id="rId2" action="ppaction://hlinksldjump"/>
              </a:rPr>
              <a:t>(After finish the information, the menu will back to main menu</a:t>
            </a:r>
            <a:r>
              <a:rPr lang="en-US" altLang="zh-CN" dirty="0" smtClean="0">
                <a:hlinkClick r:id="rId2" action="ppaction://hlinksldjump"/>
              </a:rPr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669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Repairman main menu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Check broken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Change password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sldjump"/>
              </a:rPr>
              <a:t>Sign out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1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broken menu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Show broken 1</a:t>
            </a:r>
          </a:p>
          <a:p>
            <a:r>
              <a:rPr lang="en-US" altLang="zh-CN" dirty="0" smtClean="0"/>
              <a:t>Show broken 2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Second menu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Broken information</a:t>
            </a:r>
          </a:p>
          <a:p>
            <a:r>
              <a:rPr lang="en-US" altLang="zh-CN" dirty="0" smtClean="0"/>
              <a:t>Are you sure “broken 1” has been fixed? (Y/N)</a:t>
            </a:r>
          </a:p>
          <a:p>
            <a:r>
              <a:rPr lang="en-US" altLang="zh-CN" dirty="0" smtClean="0"/>
              <a:t>Repairman’s name:</a:t>
            </a:r>
          </a:p>
          <a:p>
            <a:r>
              <a:rPr lang="en-US" altLang="zh-CN" dirty="0"/>
              <a:t>Telephone number or E-mail:</a:t>
            </a:r>
          </a:p>
          <a:p>
            <a:r>
              <a:rPr lang="en-US" altLang="zh-CN" dirty="0"/>
              <a:t>Date:</a:t>
            </a:r>
          </a:p>
          <a:p>
            <a:r>
              <a:rPr lang="en-US" altLang="zh-CN" dirty="0">
                <a:hlinkClick r:id="rId2" action="ppaction://hlinksldjump"/>
              </a:rPr>
              <a:t>(After finish the information, the menu will back to main menu</a:t>
            </a:r>
            <a:r>
              <a:rPr lang="en-US" altLang="zh-CN" dirty="0" smtClean="0">
                <a:hlinkClick r:id="rId2" action="ppaction://hlinksldjump"/>
              </a:rPr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9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program is a </a:t>
            </a:r>
            <a:r>
              <a:rPr lang="en-US" altLang="zh-CN" smtClean="0"/>
              <a:t>school </a:t>
            </a:r>
            <a:r>
              <a:rPr lang="en-US" altLang="zh-CN" smtClean="0"/>
              <a:t>services </a:t>
            </a:r>
            <a:r>
              <a:rPr lang="en-US" altLang="zh-CN" dirty="0" smtClean="0"/>
              <a:t>center. Students and teacher can use this to report what things is wrong in their </a:t>
            </a:r>
            <a:r>
              <a:rPr lang="en-US" altLang="zh-CN" dirty="0"/>
              <a:t>class </a:t>
            </a:r>
            <a:r>
              <a:rPr lang="en-US" altLang="zh-CN" dirty="0" smtClean="0"/>
              <a:t>or </a:t>
            </a:r>
            <a:r>
              <a:rPr lang="en-US" altLang="zh-CN" dirty="0"/>
              <a:t>give some suggestion to school. </a:t>
            </a:r>
            <a:r>
              <a:rPr lang="en-US" altLang="zh-CN" dirty="0" smtClean="0"/>
              <a:t>Students can also asking study. Repairman can use this to check the report from students. Principal can use this to get students and teachers suggestion.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3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 password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Enter your new password.</a:t>
            </a:r>
          </a:p>
          <a:p>
            <a:r>
              <a:rPr lang="en-US" altLang="zh-CN" dirty="0" smtClean="0"/>
              <a:t>Enter your new password again.</a:t>
            </a:r>
          </a:p>
          <a:p>
            <a:r>
              <a:rPr lang="en-US" altLang="zh-CN" dirty="0" smtClean="0"/>
              <a:t>Sure to change? (Y/N)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20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Principal main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See suggestion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Change password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sldjump"/>
              </a:rPr>
              <a:t>Sign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71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See suggestion menu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Show suggestion 1</a:t>
            </a:r>
          </a:p>
          <a:p>
            <a:r>
              <a:rPr lang="en-US" altLang="zh-CN" dirty="0" smtClean="0"/>
              <a:t>Show suggestion 2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Second menu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Suggestion information</a:t>
            </a:r>
          </a:p>
          <a:p>
            <a:r>
              <a:rPr lang="en-US" altLang="zh-CN" dirty="0" smtClean="0"/>
              <a:t>Reply:</a:t>
            </a:r>
          </a:p>
          <a:p>
            <a:r>
              <a:rPr lang="en-US" altLang="zh-CN" dirty="0" smtClean="0"/>
              <a:t>Date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hlinkClick r:id="rId2" action="ppaction://hlinksldjump"/>
              </a:rPr>
              <a:t>(After finish the information, the menu will back to main menu</a:t>
            </a:r>
            <a:r>
              <a:rPr lang="en-US" altLang="zh-CN" dirty="0" smtClean="0">
                <a:hlinkClick r:id="rId2" action="ppaction://hlinksldjump"/>
              </a:rPr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8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 password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Enter your new password.</a:t>
            </a:r>
          </a:p>
          <a:p>
            <a:r>
              <a:rPr lang="en-US" altLang="zh-CN" dirty="0" smtClean="0"/>
              <a:t>Enter your new password again.</a:t>
            </a:r>
          </a:p>
          <a:p>
            <a:r>
              <a:rPr lang="en-US" altLang="zh-CN" dirty="0" smtClean="0"/>
              <a:t>Sure to change? (Y/N)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39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 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As a student </a:t>
            </a:r>
            <a:r>
              <a:rPr lang="en-US" altLang="zh-CN" dirty="0" smtClean="0"/>
              <a:t>(user: student password: 123456)</a:t>
            </a:r>
          </a:p>
          <a:p>
            <a:r>
              <a:rPr lang="en-US" altLang="zh-CN" dirty="0" smtClean="0">
                <a:hlinkClick r:id="rId3" action="ppaction://hlinksldjump"/>
              </a:rPr>
              <a:t>As a teacher </a:t>
            </a:r>
            <a:r>
              <a:rPr lang="en-US" altLang="zh-CN" dirty="0" smtClean="0"/>
              <a:t>(user: teacher password: 112233)</a:t>
            </a:r>
          </a:p>
          <a:p>
            <a:r>
              <a:rPr lang="en-US" altLang="zh-CN" dirty="0" smtClean="0">
                <a:hlinkClick r:id="rId4" action="ppaction://hlinksldjump"/>
              </a:rPr>
              <a:t>As a repairman </a:t>
            </a:r>
            <a:r>
              <a:rPr lang="en-US" altLang="zh-CN" dirty="0" smtClean="0"/>
              <a:t>(user: repairman password: 111222)</a:t>
            </a:r>
          </a:p>
          <a:p>
            <a:r>
              <a:rPr lang="en-US" altLang="zh-CN" dirty="0" smtClean="0">
                <a:hlinkClick r:id="rId5" action="ppaction://hlinksldjump"/>
              </a:rPr>
              <a:t>As a principal</a:t>
            </a:r>
            <a:r>
              <a:rPr lang="en-US" altLang="zh-CN" dirty="0" smtClean="0"/>
              <a:t> (user: principal password: 111111)</a:t>
            </a:r>
          </a:p>
          <a:p>
            <a:r>
              <a:rPr lang="en-US" altLang="zh-CN" dirty="0" smtClean="0"/>
              <a:t>Exit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6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Student Main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Message</a:t>
            </a:r>
            <a:endParaRPr lang="en-US" altLang="zh-CN" dirty="0" smtClean="0">
              <a:hlinkClick r:id="rId3" action="ppaction://hlinksldjump"/>
            </a:endParaRPr>
          </a:p>
          <a:p>
            <a:r>
              <a:rPr lang="en-US" altLang="zh-CN" dirty="0" smtClean="0">
                <a:hlinkClick r:id="rId3" action="ppaction://hlinksldjump"/>
              </a:rPr>
              <a:t>Report broken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sldjump"/>
              </a:rPr>
              <a:t>Study questions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sldjump"/>
              </a:rPr>
              <a:t>Suggestion to school</a:t>
            </a:r>
            <a:endParaRPr lang="en-US" altLang="zh-CN" dirty="0" smtClean="0"/>
          </a:p>
          <a:p>
            <a:r>
              <a:rPr lang="en-US" altLang="zh-CN" dirty="0" smtClean="0">
                <a:hlinkClick r:id="rId6" action="ppaction://hlinksldjump"/>
              </a:rPr>
              <a:t>Change password</a:t>
            </a:r>
            <a:endParaRPr lang="en-US" altLang="zh-CN" dirty="0" smtClean="0"/>
          </a:p>
          <a:p>
            <a:r>
              <a:rPr lang="en-US" altLang="zh-CN" dirty="0" smtClean="0">
                <a:hlinkClick r:id="rId7" action="ppaction://hlinksldjump"/>
              </a:rPr>
              <a:t>Sign out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06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Broken repaired</a:t>
            </a:r>
          </a:p>
          <a:p>
            <a:r>
              <a:rPr lang="en-US" altLang="zh-CN" dirty="0" smtClean="0"/>
              <a:t>Question answered</a:t>
            </a:r>
          </a:p>
          <a:p>
            <a:r>
              <a:rPr lang="en-US" altLang="zh-CN" dirty="0" smtClean="0"/>
              <a:t>Suggestion answered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1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Report Broken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Computer</a:t>
            </a:r>
          </a:p>
          <a:p>
            <a:r>
              <a:rPr lang="en-US" altLang="zh-CN" dirty="0" smtClean="0"/>
              <a:t>Projector</a:t>
            </a:r>
          </a:p>
          <a:p>
            <a:r>
              <a:rPr lang="en-US" altLang="zh-CN" dirty="0" smtClean="0"/>
              <a:t>Lamp</a:t>
            </a:r>
          </a:p>
          <a:p>
            <a:r>
              <a:rPr lang="en-US" altLang="zh-CN" dirty="0" smtClean="0"/>
              <a:t>Fans</a:t>
            </a:r>
          </a:p>
          <a:p>
            <a:r>
              <a:rPr lang="en-US" altLang="zh-CN" dirty="0" smtClean="0"/>
              <a:t>Air conditioner</a:t>
            </a:r>
          </a:p>
          <a:p>
            <a:r>
              <a:rPr lang="en-US" altLang="zh-CN" dirty="0" smtClean="0"/>
              <a:t>Printer</a:t>
            </a:r>
          </a:p>
          <a:p>
            <a:r>
              <a:rPr lang="en-US" altLang="zh-CN" dirty="0" smtClean="0"/>
              <a:t>Table</a:t>
            </a:r>
          </a:p>
          <a:p>
            <a:r>
              <a:rPr lang="en-US" altLang="zh-CN" dirty="0" smtClean="0"/>
              <a:t>Chair</a:t>
            </a:r>
          </a:p>
          <a:p>
            <a:r>
              <a:rPr lang="en-US" altLang="zh-CN" dirty="0" smtClean="0"/>
              <a:t>Other (user need to enter what is broken)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Second menu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>
                <a:hlinkClick r:id="rId3" action="ppaction://hlinksldjump"/>
              </a:rPr>
              <a:t>Broken(What’s wrong)</a:t>
            </a:r>
          </a:p>
          <a:p>
            <a:r>
              <a:rPr lang="en-US" altLang="zh-CN" dirty="0" smtClean="0">
                <a:hlinkClick r:id="rId3" action="ppaction://hlinksldjump"/>
              </a:rPr>
              <a:t>Too less(How many request)</a:t>
            </a:r>
          </a:p>
          <a:p>
            <a:r>
              <a:rPr lang="en-US" altLang="zh-CN" dirty="0" smtClean="0">
                <a:hlinkClick r:id="rId3" action="ppaction://hlinksldjump"/>
              </a:rPr>
              <a:t>Too more(How many need take away)</a:t>
            </a:r>
          </a:p>
          <a:p>
            <a:r>
              <a:rPr lang="en-US" altLang="zh-CN" dirty="0" smtClean="0"/>
              <a:t>Back to report broken menu</a:t>
            </a:r>
          </a:p>
        </p:txBody>
      </p:sp>
    </p:spTree>
    <p:extLst>
      <p:ext uri="{BB962C8B-B14F-4D97-AF65-F5344CB8AC3E}">
        <p14:creationId xmlns:p14="http://schemas.microsoft.com/office/powerpoint/2010/main" val="332748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Study questions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First menu</a:t>
            </a:r>
            <a:endParaRPr lang="zh-CN" altLang="en-US" dirty="0" smtClean="0"/>
          </a:p>
          <a:p>
            <a:r>
              <a:rPr lang="en-US" altLang="zh-CN" dirty="0" smtClean="0"/>
              <a:t>(Which subject)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English</a:t>
            </a:r>
          </a:p>
          <a:p>
            <a:r>
              <a:rPr lang="en-US" altLang="zh-CN" dirty="0" smtClean="0"/>
              <a:t>Math</a:t>
            </a:r>
          </a:p>
          <a:p>
            <a:r>
              <a:rPr lang="en-US" altLang="zh-CN" dirty="0" smtClean="0"/>
              <a:t>Physics</a:t>
            </a:r>
          </a:p>
          <a:p>
            <a:r>
              <a:rPr lang="en-US" altLang="zh-CN" dirty="0" smtClean="0"/>
              <a:t>Chemistry</a:t>
            </a:r>
          </a:p>
          <a:p>
            <a:r>
              <a:rPr lang="en-US" altLang="zh-CN" dirty="0" smtClean="0"/>
              <a:t>Biological</a:t>
            </a:r>
          </a:p>
          <a:p>
            <a:r>
              <a:rPr lang="en-US" altLang="zh-CN" dirty="0" smtClean="0"/>
              <a:t>Other (user need to enter which subject’s question)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Second menu</a:t>
            </a:r>
          </a:p>
          <a:p>
            <a:endParaRPr lang="en-US" altLang="zh-CN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>
                <a:hlinkClick r:id="rId3" action="ppaction://hlinksldjump"/>
              </a:rPr>
              <a:t>What is your question?</a:t>
            </a:r>
            <a:endParaRPr lang="zh-CN" altLang="en-US" dirty="0" smtClean="0">
              <a:hlinkClick r:id="rId3" action="ppaction://hlinksldjump"/>
            </a:endParaRPr>
          </a:p>
          <a:p>
            <a:r>
              <a:rPr lang="en-US" altLang="zh-CN" dirty="0" smtClean="0">
                <a:hlinkClick r:id="rId3" action="ppaction://hlinksldjump"/>
              </a:rPr>
              <a:t>Q: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Suggestion to school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your suggestion?</a:t>
            </a:r>
          </a:p>
          <a:p>
            <a:r>
              <a:rPr lang="en-US" altLang="zh-CN" dirty="0" smtClean="0">
                <a:hlinkClick r:id="rId2" action="ppaction://hlinksldjump"/>
              </a:rPr>
              <a:t>(Suggestion)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7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Change password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Enter your new password.</a:t>
            </a:r>
          </a:p>
          <a:p>
            <a:r>
              <a:rPr lang="en-US" altLang="zh-CN" dirty="0" smtClean="0"/>
              <a:t>Enter your new password again.</a:t>
            </a:r>
          </a:p>
          <a:p>
            <a:r>
              <a:rPr lang="en-US" altLang="zh-CN" dirty="0" smtClean="0"/>
              <a:t>Sure to change? (Y/N)</a:t>
            </a:r>
          </a:p>
          <a:p>
            <a:r>
              <a:rPr lang="en-US" altLang="zh-CN" dirty="0" smtClean="0">
                <a:hlinkClick r:id="rId2" action="ppaction://hlinksldjump"/>
              </a:rPr>
              <a:t>Back to main menu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40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661</Words>
  <Application>Microsoft Office PowerPoint</Application>
  <PresentationFormat>宽屏</PresentationFormat>
  <Paragraphs>170</Paragraphs>
  <Slides>23</Slides>
  <Notes>0</Notes>
  <HiddenSlides>20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Project</vt:lpstr>
      <vt:lpstr>Final Project</vt:lpstr>
      <vt:lpstr>Log in</vt:lpstr>
      <vt:lpstr>Student Main Menu</vt:lpstr>
      <vt:lpstr>Message menu</vt:lpstr>
      <vt:lpstr>Report Broken</vt:lpstr>
      <vt:lpstr>Study questions</vt:lpstr>
      <vt:lpstr>Suggestion to school</vt:lpstr>
      <vt:lpstr>Change password</vt:lpstr>
      <vt:lpstr>Third menu</vt:lpstr>
      <vt:lpstr>Teacher Main Menu</vt:lpstr>
      <vt:lpstr>Message menu</vt:lpstr>
      <vt:lpstr>Report Broken</vt:lpstr>
      <vt:lpstr>Answer students’ questions</vt:lpstr>
      <vt:lpstr>Suggestion to school</vt:lpstr>
      <vt:lpstr>Change password</vt:lpstr>
      <vt:lpstr>Third menu</vt:lpstr>
      <vt:lpstr>Repairman main menu</vt:lpstr>
      <vt:lpstr>Check broken menu</vt:lpstr>
      <vt:lpstr>Change password</vt:lpstr>
      <vt:lpstr>Principal main menu</vt:lpstr>
      <vt:lpstr>See suggestion menu</vt:lpstr>
      <vt:lpstr>Change password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Kevin-Lee</dc:creator>
  <cp:lastModifiedBy>Kevin-Lee</cp:lastModifiedBy>
  <cp:revision>18</cp:revision>
  <cp:lastPrinted>2015-11-03T00:50:52Z</cp:lastPrinted>
  <dcterms:created xsi:type="dcterms:W3CDTF">2015-11-02T20:58:10Z</dcterms:created>
  <dcterms:modified xsi:type="dcterms:W3CDTF">2015-11-05T02:51:19Z</dcterms:modified>
</cp:coreProperties>
</file>