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71" r:id="rId2"/>
    <p:sldId id="257" r:id="rId3"/>
    <p:sldId id="263" r:id="rId4"/>
    <p:sldId id="260" r:id="rId5"/>
    <p:sldId id="264" r:id="rId6"/>
    <p:sldId id="265" r:id="rId7"/>
    <p:sldId id="266" r:id="rId8"/>
    <p:sldId id="261" r:id="rId9"/>
    <p:sldId id="262" r:id="rId10"/>
    <p:sldId id="267" r:id="rId11"/>
    <p:sldId id="268" r:id="rId12"/>
    <p:sldId id="269" r:id="rId13"/>
    <p:sldId id="270" r:id="rId14"/>
    <p:sldId id="259" r:id="rId15"/>
    <p:sldId id="277" r:id="rId16"/>
    <p:sldId id="272" r:id="rId17"/>
    <p:sldId id="278" r:id="rId18"/>
    <p:sldId id="273" r:id="rId19"/>
    <p:sldId id="279" r:id="rId20"/>
    <p:sldId id="280" r:id="rId21"/>
    <p:sldId id="276" r:id="rId22"/>
    <p:sldId id="288" r:id="rId23"/>
    <p:sldId id="287" r:id="rId24"/>
    <p:sldId id="286" r:id="rId25"/>
    <p:sldId id="285" r:id="rId26"/>
    <p:sldId id="284" r:id="rId27"/>
    <p:sldId id="283" r:id="rId28"/>
    <p:sldId id="282" r:id="rId29"/>
    <p:sldId id="281" r:id="rId30"/>
    <p:sldId id="274" r:id="rId31"/>
    <p:sldId id="289" r:id="rId32"/>
    <p:sldId id="290" r:id="rId33"/>
    <p:sldId id="291" r:id="rId34"/>
    <p:sldId id="292" r:id="rId35"/>
    <p:sldId id="293" r:id="rId36"/>
    <p:sldId id="295" r:id="rId37"/>
    <p:sldId id="275" r:id="rId38"/>
    <p:sldId id="258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fore We Begin" id="{35CE749E-60C5-4108-B96F-80FDDFB3C941}">
          <p14:sldIdLst>
            <p14:sldId id="271"/>
          </p14:sldIdLst>
        </p14:section>
        <p14:section name="Introduction" id="{66C5A42F-073D-4E5C-917D-F06A9B066757}">
          <p14:sldIdLst>
            <p14:sldId id="257"/>
            <p14:sldId id="263"/>
          </p14:sldIdLst>
        </p14:section>
        <p14:section name="Azure Automation Overview: Features" id="{B8D74A95-0A75-4CE2-B70D-D150A16F97FB}">
          <p14:sldIdLst>
            <p14:sldId id="260"/>
            <p14:sldId id="264"/>
            <p14:sldId id="265"/>
            <p14:sldId id="266"/>
            <p14:sldId id="261"/>
          </p14:sldIdLst>
        </p14:section>
        <p14:section name="Azure Automation Overview: Benefits" id="{6E1EEF94-3077-402C-BB0D-5F95BE707C47}">
          <p14:sldIdLst>
            <p14:sldId id="262"/>
            <p14:sldId id="267"/>
            <p14:sldId id="268"/>
            <p14:sldId id="269"/>
            <p14:sldId id="270"/>
          </p14:sldIdLst>
        </p14:section>
        <p14:section name="Azure Automation Overview: Pricing" id="{B7C05C73-1925-49EC-8005-8146B302A3FC}">
          <p14:sldIdLst>
            <p14:sldId id="259"/>
            <p14:sldId id="277"/>
            <p14:sldId id="272"/>
            <p14:sldId id="278"/>
            <p14:sldId id="273"/>
            <p14:sldId id="279"/>
            <p14:sldId id="280"/>
          </p14:sldIdLst>
        </p14:section>
        <p14:section name="Azure Automation: Shared Resources" id="{A5D172F0-E7B1-4B33-8317-EB422808D076}">
          <p14:sldIdLst>
            <p14:sldId id="276"/>
            <p14:sldId id="288"/>
            <p14:sldId id="287"/>
            <p14:sldId id="286"/>
            <p14:sldId id="285"/>
            <p14:sldId id="284"/>
            <p14:sldId id="283"/>
            <p14:sldId id="282"/>
            <p14:sldId id="281"/>
          </p14:sldIdLst>
        </p14:section>
        <p14:section name="Process Automation: Runbook Types" id="{505EFEFD-B961-4BB6-9965-635A7A27C4DF}">
          <p14:sldIdLst>
            <p14:sldId id="274"/>
            <p14:sldId id="289"/>
            <p14:sldId id="290"/>
            <p14:sldId id="291"/>
          </p14:sldIdLst>
        </p14:section>
        <p14:section name="Getting Started" id="{DF6D56EC-233D-4ECC-9192-BC2EEA0CC31B}">
          <p14:sldIdLst>
            <p14:sldId id="292"/>
            <p14:sldId id="293"/>
          </p14:sldIdLst>
        </p14:section>
        <p14:section name="Demonstrations" id="{7033D88D-6238-45CC-99A6-063385530372}">
          <p14:sldIdLst>
            <p14:sldId id="295"/>
          </p14:sldIdLst>
        </p14:section>
        <p14:section name="Conclusion" id="{4E2E74B0-CE9A-413E-8005-48C98A420B44}">
          <p14:sldIdLst>
            <p14:sldId id="275"/>
            <p14:sldId id="258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400" autoAdjust="0"/>
  </p:normalViewPr>
  <p:slideViewPr>
    <p:cSldViewPr snapToGrid="0">
      <p:cViewPr varScale="1">
        <p:scale>
          <a:sx n="102" d="100"/>
          <a:sy n="102" d="100"/>
        </p:scale>
        <p:origin x="15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5275D-64B4-4C77-8E15-A34D0193B752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2A7C3-5F63-470F-9B13-7D04C087B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0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87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52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37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01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09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86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49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51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70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8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78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9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65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7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9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02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592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7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3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6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29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7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329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04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757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139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711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14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21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10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12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39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2A7C3-5F63-470F-9B13-7D04C087BB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E872-4AF0-49E9-9E10-67EED3C53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056F2-2B8A-418D-95DC-60DF276D2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E76EC-236A-4C26-9D6C-A0826DE1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803F-C4F4-42D9-95A5-9B5359CE58EF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E213-234D-42F8-9535-C92FB95D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E200A-BE6B-4BA8-9165-CAD4BE52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AAF7-68E0-4FEC-86ED-88436C512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1CFD-ECA4-45C6-B8D0-DAB948BD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35400-F7CC-417D-B9E2-1CFCF04C2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B6ED9-CA93-46BA-AA01-7A432847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803F-C4F4-42D9-95A5-9B5359CE58EF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950AD-8514-45DE-A9F5-303F28EE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D1572-5193-455F-A319-523A2A4A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AAF7-68E0-4FEC-86ED-88436C512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9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5B702-C46A-4538-B1F0-35E721DB8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F117A-DE90-4813-9DF6-71A5973D5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BD85E-DAE9-48E4-A8AF-D1A33989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803F-C4F4-42D9-95A5-9B5359CE58EF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91779-424B-4787-A3B8-C711678E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F3F8E-790A-43FB-BFE8-E9BF1A53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AAF7-68E0-4FEC-86ED-88436C512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9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472A-DE6A-4CD4-99F5-39841CA2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73FC9-8C5B-4AB6-BD24-BE1D704D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973E-47D8-4513-A17B-B8EED538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803F-C4F4-42D9-95A5-9B5359CE58EF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0CCF-F0F5-49C3-A5EA-E5275B0A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5DF79-D904-453E-A214-72CEFBAF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AAF7-68E0-4FEC-86ED-88436C512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6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B161-1515-4613-8258-C705018A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42B57-881A-47B3-8701-969FE6E89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EF309-8D17-463C-A523-45EA0A41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803F-C4F4-42D9-95A5-9B5359CE58EF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511AF-FB00-4AAB-B9FD-3603B537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9B7FD-82DF-437C-8582-D25D9135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AAF7-68E0-4FEC-86ED-88436C512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2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5604-2923-46C4-BE4D-0EDE2F77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6434-CCA6-4F07-8878-67833DA88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2C3BA-A6E0-460D-8761-031ED6E36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D7C73-F9E0-4586-BC1E-32F2F6AB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803F-C4F4-42D9-95A5-9B5359CE58EF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85F20-5557-409C-B509-79E8299B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F6C10-ADB8-4828-966A-F471E9A3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AAF7-68E0-4FEC-86ED-88436C512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94FE-CC59-43B3-A311-A778AC73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0E42F-425F-445E-85EE-9C026DAB2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42A5B-E038-4453-B534-0388B718A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F48EA-4528-498F-A532-E0A765911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F1293-98D5-4513-A618-FFA9F7624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C3ACD-6588-4251-AB23-136D0779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803F-C4F4-42D9-95A5-9B5359CE58EF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785C7-D0B5-4578-906A-9C847ED3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795B0-AAAA-414B-94DA-773ABC5B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AAF7-68E0-4FEC-86ED-88436C512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7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55DE-984C-48E2-BB38-C0F6F625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312FB-60A8-4350-AEED-58DA4D56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803F-C4F4-42D9-95A5-9B5359CE58EF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5849E-F2F6-4349-8917-E123DBDF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DD120-CEF3-4DF9-A055-5A757ED0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AAF7-68E0-4FEC-86ED-88436C512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8A495-7BA0-4A7D-99DC-5F01C7C6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803F-C4F4-42D9-95A5-9B5359CE58EF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AE279-B3AA-4C96-BB97-E1DAB2EF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EDDC9-D3D6-4131-973F-11F97087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AAF7-68E0-4FEC-86ED-88436C512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216D-C159-4F52-B152-D3BB2FA4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3AA3D-74CD-4AFC-BD39-4FB08F9C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6367E-47CB-4758-8DE2-2DF6BB361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EFFA4-8107-4F4D-8685-C76FB822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803F-C4F4-42D9-95A5-9B5359CE58EF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49BAA-D6A3-4DB9-B7A8-1D053CC2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89DFF-3244-4CB1-B762-611EB218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AAF7-68E0-4FEC-86ED-88436C512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AA20-87D5-46B4-ACC2-5B99C0EF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0A8CA-9C1E-4747-88D7-D26C69A30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80E9F-8BFA-4693-ADD6-FE237EE5F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56204-948A-411C-929C-DC5C20F1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803F-C4F4-42D9-95A5-9B5359CE58EF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52D07-BE4D-4A82-A603-E7D4DB7B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4829F-9F04-4FDF-8F88-80D8743A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AAF7-68E0-4FEC-86ED-88436C512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4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983CB-1356-441D-B502-F37FB73A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2594A-15D0-401B-8411-425971D40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35E64-6E52-418F-8BE5-045852D4D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8803F-C4F4-42D9-95A5-9B5359CE58EF}" type="datetimeFigureOut">
              <a:rPr lang="en-US" smtClean="0"/>
              <a:t>2019-08-19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55A85-32CB-47D9-AD2D-663955594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B17D-A77B-4149-AEC7-216A68D47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FAAF7-68E0-4FEC-86ED-88436C512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C2B369A-0B05-4794-8D50-4EEBF303A3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" r="9" b="9"/>
          <a:stretch/>
        </p:blipFill>
        <p:spPr>
          <a:xfrm>
            <a:off x="377374" y="871644"/>
            <a:ext cx="4582305" cy="2576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213E28-D9B6-471F-B33E-15247BF52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2270" y="870915"/>
            <a:ext cx="4581237" cy="2576945"/>
          </a:xfrm>
          <a:prstGeom prst="rect">
            <a:avLst/>
          </a:prstGeo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8902414-0A86-4B2E-8A25-C31A0DB91C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" r="9" b="9"/>
          <a:stretch/>
        </p:blipFill>
        <p:spPr>
          <a:xfrm>
            <a:off x="377373" y="3497168"/>
            <a:ext cx="4582305" cy="2576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BA56F6-1C58-4F4D-AD9C-6F506619F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2271" y="3497203"/>
            <a:ext cx="4581236" cy="2576945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35FDF96F-4A49-421F-B215-FB972DDD7E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67" y="2404919"/>
            <a:ext cx="1543265" cy="2048161"/>
          </a:xfrm>
          <a:prstGeom prst="rect">
            <a:avLst/>
          </a:prstGeom>
        </p:spPr>
      </p:pic>
      <p:pic>
        <p:nvPicPr>
          <p:cNvPr id="15" name="Picture 14" descr="A picture containing object&#10;&#10;Description automatically generated">
            <a:extLst>
              <a:ext uri="{FF2B5EF4-FFF2-40B4-BE49-F238E27FC236}">
                <a16:creationId xmlns:a16="http://schemas.microsoft.com/office/drawing/2014/main" id="{E44FE60D-BFCF-479F-86D6-462EB8709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149" y="113502"/>
            <a:ext cx="7517703" cy="5857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B7889D-607D-4EDD-A240-D594DAE49EF5}"/>
              </a:ext>
            </a:extLst>
          </p:cNvPr>
          <p:cNvSpPr txBox="1"/>
          <p:nvPr/>
        </p:nvSpPr>
        <p:spPr>
          <a:xfrm>
            <a:off x="377373" y="6217920"/>
            <a:ext cx="11436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We’re hiring! https://www.netchex.com/jobs</a:t>
            </a:r>
          </a:p>
        </p:txBody>
      </p:sp>
    </p:spTree>
    <p:extLst>
      <p:ext uri="{BB962C8B-B14F-4D97-AF65-F5344CB8AC3E}">
        <p14:creationId xmlns:p14="http://schemas.microsoft.com/office/powerpoint/2010/main" val="204448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691315-126E-43EF-8E58-694FE6A43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4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691315-126E-43EF-8E58-694FE6A43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1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691315-126E-43EF-8E58-694FE6A43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691315-126E-43EF-8E58-694FE6A43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5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76ADF-CA5F-4475-9184-2D4CACC13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9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76ADF-CA5F-4475-9184-2D4CACC13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80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76ADF-CA5F-4475-9184-2D4CACC13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80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76ADF-CA5F-4475-9184-2D4CACC13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5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76ADF-CA5F-4475-9184-2D4CACC13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04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76ADF-CA5F-4475-9184-2D4CACC13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8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F65FE0-0152-4E43-B4D6-9725D7704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49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76ADF-CA5F-4475-9184-2D4CACC13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72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FC2D7-914D-42E2-9E7E-EA1D01B91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67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FC2D7-914D-42E2-9E7E-EA1D01B91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37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FC2D7-914D-42E2-9E7E-EA1D01B91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93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FC2D7-914D-42E2-9E7E-EA1D01B91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53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FC2D7-914D-42E2-9E7E-EA1D01B91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62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FC2D7-914D-42E2-9E7E-EA1D01B91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12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FC2D7-914D-42E2-9E7E-EA1D01B91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8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FC2D7-914D-42E2-9E7E-EA1D01B91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92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FC2D7-914D-42E2-9E7E-EA1D01B91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1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F65FE0-0152-4E43-B4D6-9725D7704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77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8D3844-B76B-4E9F-8793-6DFDDCE27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16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AFDDE6-673C-4AF8-96FF-A249E203C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29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43087B-B70E-423A-B54F-C18AD7FAF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43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6B22BB-50D7-4BEF-95BD-F4E36FE32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93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57C0FF1-C723-42D4-ADEE-60CD7AAEC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73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5BAAD2-7E60-481D-9E3B-E845058A2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71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587FE7-56B2-477C-9314-276B5798A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37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30081D-9813-4996-99FE-457105E9A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33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221BFDB-3364-4ADC-A04C-CDCCCCA78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07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C2B369A-0B05-4794-8D50-4EEBF303A3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" r="9" b="9"/>
          <a:stretch/>
        </p:blipFill>
        <p:spPr>
          <a:xfrm>
            <a:off x="377374" y="871644"/>
            <a:ext cx="4582305" cy="2576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213E28-D9B6-471F-B33E-15247BF52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2270" y="870915"/>
            <a:ext cx="4581237" cy="2576945"/>
          </a:xfrm>
          <a:prstGeom prst="rect">
            <a:avLst/>
          </a:prstGeo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8902414-0A86-4B2E-8A25-C31A0DB91C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" r="9" b="9"/>
          <a:stretch/>
        </p:blipFill>
        <p:spPr>
          <a:xfrm>
            <a:off x="377373" y="3497168"/>
            <a:ext cx="4582305" cy="2576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BA56F6-1C58-4F4D-AD9C-6F506619F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2271" y="3497203"/>
            <a:ext cx="4581236" cy="2576945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35FDF96F-4A49-421F-B215-FB972DDD7E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67" y="2404919"/>
            <a:ext cx="1543265" cy="2048161"/>
          </a:xfrm>
          <a:prstGeom prst="rect">
            <a:avLst/>
          </a:prstGeom>
        </p:spPr>
      </p:pic>
      <p:pic>
        <p:nvPicPr>
          <p:cNvPr id="15" name="Picture 14" descr="A picture containing object&#10;&#10;Description automatically generated">
            <a:extLst>
              <a:ext uri="{FF2B5EF4-FFF2-40B4-BE49-F238E27FC236}">
                <a16:creationId xmlns:a16="http://schemas.microsoft.com/office/drawing/2014/main" id="{E44FE60D-BFCF-479F-86D6-462EB87091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149" y="113502"/>
            <a:ext cx="7517703" cy="5857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B7889D-607D-4EDD-A240-D594DAE49EF5}"/>
              </a:ext>
            </a:extLst>
          </p:cNvPr>
          <p:cNvSpPr txBox="1"/>
          <p:nvPr/>
        </p:nvSpPr>
        <p:spPr>
          <a:xfrm>
            <a:off x="377373" y="6217920"/>
            <a:ext cx="11436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We’re hiring! https://www.netchex.com/jobs</a:t>
            </a:r>
          </a:p>
        </p:txBody>
      </p:sp>
    </p:spTree>
    <p:extLst>
      <p:ext uri="{BB962C8B-B14F-4D97-AF65-F5344CB8AC3E}">
        <p14:creationId xmlns:p14="http://schemas.microsoft.com/office/powerpoint/2010/main" val="36160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691315-126E-43EF-8E58-694FE6A43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4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691315-126E-43EF-8E58-694FE6A43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4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691315-126E-43EF-8E58-694FE6A43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1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691315-126E-43EF-8E58-694FE6A43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6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691315-126E-43EF-8E58-694FE6A43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3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691315-126E-43EF-8E58-694FE6A43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1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60</Words>
  <Application>Microsoft Office PowerPoint</Application>
  <PresentationFormat>Widescreen</PresentationFormat>
  <Paragraphs>38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Cefalu</dc:creator>
  <cp:lastModifiedBy>Kevin Cefalu</cp:lastModifiedBy>
  <cp:revision>31</cp:revision>
  <dcterms:created xsi:type="dcterms:W3CDTF">2019-08-13T18:27:07Z</dcterms:created>
  <dcterms:modified xsi:type="dcterms:W3CDTF">2019-08-19T16:37:49Z</dcterms:modified>
</cp:coreProperties>
</file>