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7" autoAdjust="0"/>
    <p:restoredTop sz="92924" autoAdjust="0"/>
  </p:normalViewPr>
  <p:slideViewPr>
    <p:cSldViewPr snapToGrid="0" snapToObjects="1">
      <p:cViewPr varScale="1">
        <p:scale>
          <a:sx n="67" d="100"/>
          <a:sy n="67" d="100"/>
        </p:scale>
        <p:origin x="10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31/05/2019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31/05/2019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br>
              <a:rPr lang="en-US" noProof="0" dirty="0"/>
            </a:br>
            <a:r>
              <a:rPr lang="en-US" dirty="0"/>
              <a:t>&lt;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&gt;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/>
              <a:t>Kevin </a:t>
            </a:r>
            <a:r>
              <a:rPr lang="es-ES" dirty="0" err="1"/>
              <a:t>Nicolças</a:t>
            </a:r>
            <a:r>
              <a:rPr lang="es-ES" dirty="0"/>
              <a:t> </a:t>
            </a:r>
            <a:r>
              <a:rPr lang="es-ES" dirty="0" err="1"/>
              <a:t>Martellotti</a:t>
            </a:r>
            <a:r>
              <a:rPr lang="es-ES" dirty="0"/>
              <a:t>, Jefe de Proyecto y Programador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Ignacio Olivares Lara, Documentación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Alejandro </a:t>
            </a:r>
            <a:r>
              <a:rPr lang="es-ES" dirty="0" err="1"/>
              <a:t>Gallardo</a:t>
            </a:r>
            <a:r>
              <a:rPr lang="es-ES" dirty="0"/>
              <a:t> Rodríguez, Programador y Encargado de Pruebas</a:t>
            </a:r>
            <a:endParaRPr lang="es-ES_tradnl" dirty="0"/>
          </a:p>
          <a:p>
            <a:pPr marL="285750" indent="-285750">
              <a:buFontTx/>
              <a:buChar char="-"/>
            </a:pPr>
            <a:r>
              <a:rPr lang="es-ES" dirty="0"/>
              <a:t>José Luis Quiñones, Programador y Documentación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Alfonso García Gálvez, Documentación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Alejandro Postigo Velasco, Programador, documentación y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Alejandro Díaz Gómez, Jefe de Proyecto y Encargado de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Francisco Javier Gómez Barroso Jefe de Proyecto y documentación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Contenidos</a:t>
            </a:r>
            <a:r>
              <a:rPr lang="en-US" noProof="0" dirty="0"/>
              <a:t> </a:t>
            </a:r>
            <a:r>
              <a:rPr lang="en-US" noProof="0" dirty="0" err="1"/>
              <a:t>recomendados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El </a:t>
            </a:r>
            <a:r>
              <a:rPr lang="en-US" noProof="0" dirty="0" err="1"/>
              <a:t>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1812C1-7BF6-46F1-ABBD-43713FFA4DB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39" y="4684462"/>
            <a:ext cx="5857875" cy="149300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B2DF00-6816-47A9-963E-E04A3F63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76" y="1388207"/>
            <a:ext cx="2895600" cy="2895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CC5378-C76F-49E5-B0FD-C1D65BADE8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02" y="2221420"/>
            <a:ext cx="4432122" cy="120758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4700AED-520C-4B57-B05D-BAD19BF08A80}"/>
              </a:ext>
            </a:extLst>
          </p:cNvPr>
          <p:cNvSpPr txBox="1"/>
          <p:nvPr/>
        </p:nvSpPr>
        <p:spPr>
          <a:xfrm>
            <a:off x="1157339" y="1559481"/>
            <a:ext cx="46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Encontrar y organizar una partida de Rol</a:t>
            </a:r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12432</TotalTime>
  <Words>175</Words>
  <Application>Microsoft Office PowerPoint</Application>
  <PresentationFormat>Presentación en pantalla (4:3)</PresentationFormat>
  <Paragraphs>69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Georgia</vt:lpstr>
      <vt:lpstr>Wingdings</vt:lpstr>
      <vt:lpstr>Wingdings 2</vt:lpstr>
      <vt:lpstr>Cívico</vt:lpstr>
      <vt:lpstr>Presentación de proyecto &lt;título proyecto&gt;</vt:lpstr>
      <vt:lpstr>Contenidos recomendados</vt:lpstr>
      <vt:lpstr>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alejandro diaz</cp:lastModifiedBy>
  <cp:revision>195</cp:revision>
  <cp:lastPrinted>2018-03-05T07:33:08Z</cp:lastPrinted>
  <dcterms:created xsi:type="dcterms:W3CDTF">2013-02-21T17:50:16Z</dcterms:created>
  <dcterms:modified xsi:type="dcterms:W3CDTF">2019-05-31T14:31:44Z</dcterms:modified>
</cp:coreProperties>
</file>