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76" r:id="rId6"/>
    <p:sldId id="262" r:id="rId7"/>
    <p:sldId id="275" r:id="rId8"/>
    <p:sldId id="278" r:id="rId9"/>
    <p:sldId id="277" r:id="rId10"/>
    <p:sldId id="272" r:id="rId11"/>
    <p:sldId id="271" r:id="rId12"/>
    <p:sldId id="273" r:id="rId13"/>
    <p:sldId id="27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2924" autoAdjust="0"/>
  </p:normalViewPr>
  <p:slideViewPr>
    <p:cSldViewPr snapToGrid="0" snapToObjects="1">
      <p:cViewPr varScale="1">
        <p:scale>
          <a:sx n="55" d="100"/>
          <a:sy n="55" d="100"/>
        </p:scale>
        <p:origin x="72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63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13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31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01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723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760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70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97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66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67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66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92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80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80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0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Presentación</a:t>
            </a:r>
            <a:r>
              <a:rPr lang="en-US" noProof="0" dirty="0"/>
              <a:t> de </a:t>
            </a:r>
            <a:r>
              <a:rPr lang="en-US" noProof="0" dirty="0" err="1"/>
              <a:t>proyecto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dirty="0"/>
              <a:t>&lt;</a:t>
            </a:r>
            <a:r>
              <a:rPr lang="en-US" dirty="0" err="1"/>
              <a:t>MalagaCar</a:t>
            </a:r>
            <a:r>
              <a:rPr lang="en-US" dirty="0"/>
              <a:t>&gt;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380856"/>
            <a:ext cx="817359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500" dirty="0"/>
              <a:t>Equipo: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Kevin Nicolás </a:t>
            </a:r>
            <a:r>
              <a:rPr lang="es-ES" sz="1500" dirty="0" err="1"/>
              <a:t>Martellotti</a:t>
            </a:r>
            <a:r>
              <a:rPr lang="es-ES" sz="1500" dirty="0"/>
              <a:t>, jefe de proyecto </a:t>
            </a:r>
            <a:r>
              <a:rPr lang="es-ES" sz="1500" dirty="0" smtClean="0"/>
              <a:t>y </a:t>
            </a:r>
            <a:r>
              <a:rPr lang="es-ES" sz="1500" dirty="0" smtClean="0"/>
              <a:t>programador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Díaz Gómez, jefe de proyecto y encargado de </a:t>
            </a:r>
            <a:r>
              <a:rPr lang="es-ES" sz="1500" dirty="0" smtClean="0"/>
              <a:t>pruebas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Ignacio Olivares Lara, </a:t>
            </a:r>
            <a:r>
              <a:rPr lang="es-ES" sz="1500" dirty="0" smtClean="0"/>
              <a:t>documentador y encargado de pruebas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José Luis Quiñones Navarro, </a:t>
            </a:r>
            <a:r>
              <a:rPr lang="es-ES" sz="1500" dirty="0" smtClean="0"/>
              <a:t>documentador </a:t>
            </a:r>
            <a:r>
              <a:rPr lang="es-ES" sz="1500" dirty="0"/>
              <a:t>y </a:t>
            </a:r>
            <a:r>
              <a:rPr lang="es-ES" sz="1500" dirty="0" smtClean="0"/>
              <a:t>programador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Gallardo Rodríguez, programador y encargado de </a:t>
            </a:r>
            <a:r>
              <a:rPr lang="es-ES" sz="1500" dirty="0" smtClean="0"/>
              <a:t>pruebas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Alfonso García Gálvez , </a:t>
            </a:r>
            <a:r>
              <a:rPr lang="es-ES" sz="1500" dirty="0" smtClean="0"/>
              <a:t>documentador </a:t>
            </a:r>
            <a:r>
              <a:rPr lang="es-ES" sz="1500" dirty="0"/>
              <a:t>y encargado de </a:t>
            </a:r>
            <a:r>
              <a:rPr lang="es-ES" sz="1500" dirty="0" smtClean="0"/>
              <a:t>pruebas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Postigo Velasco, programador, </a:t>
            </a:r>
            <a:r>
              <a:rPr lang="es-ES" sz="1500" dirty="0" smtClean="0"/>
              <a:t>documentador y </a:t>
            </a:r>
            <a:r>
              <a:rPr lang="es-ES" sz="1500" dirty="0"/>
              <a:t>encargado de </a:t>
            </a:r>
            <a:r>
              <a:rPr lang="es-ES" sz="1500" dirty="0" smtClean="0"/>
              <a:t>pruebas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Francisco Javier Gómez Barroso, jefe de </a:t>
            </a:r>
            <a:r>
              <a:rPr lang="es-ES" sz="1500" dirty="0" smtClean="0"/>
              <a:t>proyecto y documentador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Diagrama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clases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7" y="987552"/>
            <a:ext cx="7810290" cy="5417432"/>
          </a:xfrm>
        </p:spPr>
      </p:pic>
    </p:spTree>
    <p:extLst>
      <p:ext uri="{BB962C8B-B14F-4D97-AF65-F5344CB8AC3E}">
        <p14:creationId xmlns:p14="http://schemas.microsoft.com/office/powerpoint/2010/main" val="126391852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Casos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uso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7" y="924420"/>
            <a:ext cx="8062429" cy="5480564"/>
          </a:xfrm>
        </p:spPr>
      </p:pic>
    </p:spTree>
    <p:extLst>
      <p:ext uri="{BB962C8B-B14F-4D97-AF65-F5344CB8AC3E}">
        <p14:creationId xmlns:p14="http://schemas.microsoft.com/office/powerpoint/2010/main" val="162576542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Diagrama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secuencias</a:t>
            </a:r>
            <a:r>
              <a:rPr lang="en-US" noProof="0" dirty="0" smtClean="0"/>
              <a:t> (</a:t>
            </a:r>
            <a:r>
              <a:rPr lang="en-US" noProof="0" dirty="0" err="1" smtClean="0"/>
              <a:t>Crear</a:t>
            </a:r>
            <a:r>
              <a:rPr lang="en-US" noProof="0" dirty="0" smtClean="0"/>
              <a:t> </a:t>
            </a:r>
            <a:r>
              <a:rPr lang="en-US" noProof="0" dirty="0" err="1" smtClean="0"/>
              <a:t>cuenta</a:t>
            </a:r>
            <a:r>
              <a:rPr lang="en-US" noProof="0" dirty="0" smtClean="0"/>
              <a:t>)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56" y="987552"/>
            <a:ext cx="6087168" cy="5417432"/>
          </a:xfrm>
        </p:spPr>
      </p:pic>
    </p:spTree>
    <p:extLst>
      <p:ext uri="{BB962C8B-B14F-4D97-AF65-F5344CB8AC3E}">
        <p14:creationId xmlns:p14="http://schemas.microsoft.com/office/powerpoint/2010/main" val="35777500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Diagrama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secuencias</a:t>
            </a:r>
            <a:r>
              <a:rPr lang="en-US" noProof="0" dirty="0" smtClean="0"/>
              <a:t> (</a:t>
            </a:r>
            <a:r>
              <a:rPr lang="en-US" noProof="0" dirty="0" err="1" smtClean="0"/>
              <a:t>Crear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partida</a:t>
            </a:r>
            <a:r>
              <a:rPr lang="en-US" noProof="0" dirty="0" smtClean="0"/>
              <a:t>)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3" y="987552"/>
            <a:ext cx="7734417" cy="5415766"/>
          </a:xfrm>
        </p:spPr>
      </p:pic>
    </p:spTree>
    <p:extLst>
      <p:ext uri="{BB962C8B-B14F-4D97-AF65-F5344CB8AC3E}">
        <p14:creationId xmlns:p14="http://schemas.microsoft.com/office/powerpoint/2010/main" val="399366098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Pruebas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="" xmlns:a16="http://schemas.microsoft.com/office/drawing/2014/main" id="{71BC8231-3C3A-4FA9-B951-48B728433E9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98" y="1721045"/>
            <a:ext cx="6371404" cy="4305002"/>
          </a:xfrm>
        </p:spPr>
      </p:pic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Estrategias</a:t>
            </a:r>
            <a:r>
              <a:rPr lang="en-US" noProof="0" dirty="0" smtClean="0"/>
              <a:t> </a:t>
            </a:r>
            <a:r>
              <a:rPr lang="en-US" noProof="0" dirty="0"/>
              <a:t>y </a:t>
            </a:r>
            <a:r>
              <a:rPr lang="en-US" noProof="0" dirty="0" err="1"/>
              <a:t>herramientas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Estrategias</a:t>
            </a:r>
          </a:p>
          <a:p>
            <a:pPr lvl="1"/>
            <a:r>
              <a:rPr lang="es-ES" dirty="0" smtClean="0"/>
              <a:t>Desarrollo progresivo previo a la implementación</a:t>
            </a:r>
          </a:p>
          <a:p>
            <a:pPr lvl="1"/>
            <a:r>
              <a:rPr lang="es-ES" dirty="0" smtClean="0"/>
              <a:t>Trabajo en equipo</a:t>
            </a:r>
          </a:p>
          <a:p>
            <a:r>
              <a:rPr lang="es-ES" dirty="0" smtClean="0"/>
              <a:t>Herramientas</a:t>
            </a:r>
          </a:p>
          <a:p>
            <a:pPr lvl="1"/>
            <a:r>
              <a:rPr lang="es-ES" dirty="0" err="1" smtClean="0"/>
              <a:t>GitHub</a:t>
            </a:r>
            <a:endParaRPr lang="es-ES" dirty="0" smtClean="0"/>
          </a:p>
          <a:p>
            <a:pPr lvl="1"/>
            <a:r>
              <a:rPr lang="es-ES" dirty="0" err="1" smtClean="0"/>
              <a:t>MagicDraw</a:t>
            </a:r>
            <a:endParaRPr lang="es-ES" dirty="0" smtClean="0"/>
          </a:p>
          <a:p>
            <a:pPr lvl="1"/>
            <a:r>
              <a:rPr lang="es-ES" dirty="0" err="1" smtClean="0"/>
              <a:t>Sinnaps</a:t>
            </a:r>
            <a:endParaRPr lang="es-ES" dirty="0" smtClean="0"/>
          </a:p>
          <a:p>
            <a:pPr lvl="1"/>
            <a:r>
              <a:rPr lang="es-ES" dirty="0" smtClean="0"/>
              <a:t>W3Schools</a:t>
            </a:r>
          </a:p>
          <a:p>
            <a:pPr lvl="1"/>
            <a:r>
              <a:rPr lang="es-ES" dirty="0" smtClean="0"/>
              <a:t>Visual Studio </a:t>
            </a:r>
            <a:r>
              <a:rPr lang="es-ES" dirty="0" err="1" smtClean="0"/>
              <a:t>Code</a:t>
            </a:r>
            <a:endParaRPr lang="es-ES" dirty="0" smtClean="0"/>
          </a:p>
          <a:p>
            <a:pPr lvl="1"/>
            <a:r>
              <a:rPr lang="es-ES" dirty="0" smtClean="0"/>
              <a:t>Eclipse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</a:t>
            </a:r>
            <a:r>
              <a:rPr lang="en-US" noProof="0" dirty="0"/>
              <a:t> de </a:t>
            </a:r>
            <a:r>
              <a:rPr lang="en-US" noProof="0" dirty="0" err="1"/>
              <a:t>implementación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6" name="Imagen 5" descr="Imagen que contiene captura de pantalla, texto&#10;&#10;Descripción generada automáticamente">
            <a:extLst>
              <a:ext uri="{FF2B5EF4-FFF2-40B4-BE49-F238E27FC236}">
                <a16:creationId xmlns="" xmlns:a16="http://schemas.microsoft.com/office/drawing/2014/main" id="{5962B9F3-7529-4451-B659-A1CDD60833E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4" y="1514006"/>
            <a:ext cx="7305675" cy="47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Despliegue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8" name="Marcador de contenido 7" descr="Imagen que contiene texto&#10;&#10;Descripción generada automáticamente">
            <a:extLst>
              <a:ext uri="{FF2B5EF4-FFF2-40B4-BE49-F238E27FC236}">
                <a16:creationId xmlns="" xmlns:a16="http://schemas.microsoft.com/office/drawing/2014/main" id="{C9AFEADE-7912-49E0-BDAB-B7D368181E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18" y="1558925"/>
            <a:ext cx="5381468" cy="4846059"/>
          </a:xfrm>
        </p:spPr>
      </p:pic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Resultados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Cumplimiento de objetivos</a:t>
            </a:r>
          </a:p>
          <a:p>
            <a:pPr lvl="1"/>
            <a:r>
              <a:rPr lang="es-ES" dirty="0" smtClean="0"/>
              <a:t>Creación de partidas</a:t>
            </a:r>
          </a:p>
          <a:p>
            <a:pPr lvl="1"/>
            <a:r>
              <a:rPr lang="es-ES" dirty="0" smtClean="0"/>
              <a:t>Creación de juegos nuevos</a:t>
            </a:r>
          </a:p>
          <a:p>
            <a:pPr lvl="1"/>
            <a:r>
              <a:rPr lang="es-ES" dirty="0" smtClean="0"/>
              <a:t>Gestión de personajes</a:t>
            </a:r>
          </a:p>
          <a:p>
            <a:pPr lvl="1"/>
            <a:r>
              <a:rPr lang="es-ES" dirty="0" smtClean="0"/>
              <a:t>Uso de </a:t>
            </a:r>
            <a:r>
              <a:rPr lang="es-ES" i="1" dirty="0" smtClean="0"/>
              <a:t>Gadgets</a:t>
            </a:r>
            <a:endParaRPr lang="es-ES" dirty="0" smtClean="0"/>
          </a:p>
          <a:p>
            <a:pPr lvl="1"/>
            <a:r>
              <a:rPr lang="es-ES" dirty="0" smtClean="0"/>
              <a:t>Creación de software sencillo e intuitivo</a:t>
            </a:r>
          </a:p>
          <a:p>
            <a:r>
              <a:rPr lang="es-ES" dirty="0" smtClean="0"/>
              <a:t>Servicio fácil, simple y accesible</a:t>
            </a:r>
          </a:p>
          <a:p>
            <a:pPr lvl="1"/>
            <a:r>
              <a:rPr lang="es-ES" dirty="0" smtClean="0"/>
              <a:t>Para usuarios Android</a:t>
            </a:r>
          </a:p>
          <a:p>
            <a:pPr lvl="1"/>
            <a:r>
              <a:rPr lang="es-ES" dirty="0" smtClean="0"/>
              <a:t>Posibilidad de jugar en cualquier momento y lugar</a:t>
            </a:r>
          </a:p>
          <a:p>
            <a:r>
              <a:rPr lang="es-ES" dirty="0" smtClean="0"/>
              <a:t>Distintos apartados de juegos</a:t>
            </a:r>
          </a:p>
          <a:p>
            <a:pPr lvl="1"/>
            <a:r>
              <a:rPr lang="es-ES" dirty="0" smtClean="0"/>
              <a:t>En base a gustos del consumidor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Conclusiones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Contribuciones</a:t>
            </a:r>
          </a:p>
          <a:p>
            <a:pPr lvl="1"/>
            <a:r>
              <a:rPr lang="es-ES" dirty="0" smtClean="0"/>
              <a:t>Identificar y resaltar puntos que hay que cubrir para llevar acabo una implementación exitosa</a:t>
            </a:r>
          </a:p>
          <a:p>
            <a:r>
              <a:rPr lang="es-ES" dirty="0" smtClean="0"/>
              <a:t>Puntos importantes</a:t>
            </a:r>
          </a:p>
          <a:p>
            <a:pPr lvl="1"/>
            <a:r>
              <a:rPr lang="es-ES" dirty="0" smtClean="0"/>
              <a:t>Detección de necesidades reales de los usuarios</a:t>
            </a:r>
          </a:p>
          <a:p>
            <a:pPr lvl="1"/>
            <a:r>
              <a:rPr lang="es-ES" dirty="0" smtClean="0"/>
              <a:t>Organización por parte de todos los integrantes del equipo</a:t>
            </a:r>
          </a:p>
          <a:p>
            <a:pPr lvl="1"/>
            <a:r>
              <a:rPr lang="es-ES" dirty="0" smtClean="0"/>
              <a:t>Conocimientos para la implementación y ejecución de </a:t>
            </a:r>
            <a:r>
              <a:rPr lang="es-ES" smtClean="0"/>
              <a:t>nuestro servicio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Contenidos</a:t>
            </a:r>
            <a:r>
              <a:rPr lang="en-US" noProof="0" dirty="0"/>
              <a:t> </a:t>
            </a:r>
            <a:r>
              <a:rPr lang="en-US" noProof="0" dirty="0" err="1"/>
              <a:t>recomendados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(qué es y qué no es real)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Introducción</a:t>
            </a:r>
            <a:r>
              <a:rPr lang="en-US" noProof="0" dirty="0" smtClean="0"/>
              <a:t> - El </a:t>
            </a:r>
            <a:r>
              <a:rPr lang="en-US" noProof="0" dirty="0" err="1"/>
              <a:t>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Gestión de partidas y personajes complejos</a:t>
            </a:r>
          </a:p>
          <a:p>
            <a:pPr lvl="1"/>
            <a:r>
              <a:rPr lang="es-ES" dirty="0" smtClean="0"/>
              <a:t>Simplificación de plantillas</a:t>
            </a:r>
            <a:endParaRPr lang="es-ES" dirty="0" smtClean="0"/>
          </a:p>
          <a:p>
            <a:r>
              <a:rPr lang="es-ES" dirty="0" smtClean="0"/>
              <a:t>Pérdida </a:t>
            </a:r>
            <a:r>
              <a:rPr lang="es-ES" dirty="0"/>
              <a:t>y</a:t>
            </a:r>
            <a:r>
              <a:rPr lang="es-ES" dirty="0" smtClean="0"/>
              <a:t> </a:t>
            </a:r>
            <a:r>
              <a:rPr lang="es-ES" dirty="0"/>
              <a:t>degradación de los registros </a:t>
            </a:r>
            <a:r>
              <a:rPr lang="es-ES" dirty="0" smtClean="0"/>
              <a:t>físicos</a:t>
            </a:r>
          </a:p>
          <a:p>
            <a:pPr lvl="1"/>
            <a:r>
              <a:rPr lang="es-ES" dirty="0" smtClean="0"/>
              <a:t>Reglas</a:t>
            </a:r>
          </a:p>
          <a:p>
            <a:pPr lvl="1"/>
            <a:r>
              <a:rPr lang="es-ES" dirty="0" smtClean="0"/>
              <a:t>Partidas</a:t>
            </a:r>
          </a:p>
          <a:p>
            <a:pPr lvl="1"/>
            <a:r>
              <a:rPr lang="es-ES" dirty="0" smtClean="0"/>
              <a:t>Personajes</a:t>
            </a:r>
            <a:endParaRPr lang="es-ES" dirty="0" smtClean="0"/>
          </a:p>
          <a:p>
            <a:r>
              <a:rPr lang="es-ES" dirty="0" smtClean="0"/>
              <a:t>Trampas en el juego</a:t>
            </a:r>
          </a:p>
          <a:p>
            <a:pPr lvl="1"/>
            <a:r>
              <a:rPr lang="es-ES" dirty="0" smtClean="0"/>
              <a:t>Control por parte del máster para cada jugador</a:t>
            </a:r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El </a:t>
            </a:r>
            <a:r>
              <a:rPr lang="en-US" noProof="0" dirty="0" err="1"/>
              <a:t>equipo</a:t>
            </a:r>
            <a:r>
              <a:rPr lang="en-US" noProof="0" dirty="0"/>
              <a:t> y el </a:t>
            </a:r>
            <a:r>
              <a:rPr lang="en-US" noProof="0" dirty="0" err="1"/>
              <a:t>trabajo</a:t>
            </a:r>
            <a:r>
              <a:rPr lang="en-US" noProof="0" dirty="0"/>
              <a:t> </a:t>
            </a:r>
            <a:r>
              <a:rPr lang="en-US" noProof="0" dirty="0" err="1"/>
              <a:t>en</a:t>
            </a:r>
            <a:r>
              <a:rPr lang="en-US" noProof="0" dirty="0"/>
              <a:t> </a:t>
            </a:r>
            <a:r>
              <a:rPr lang="en-US" noProof="0" dirty="0" err="1"/>
              <a:t>equipo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Problemas</a:t>
            </a:r>
          </a:p>
          <a:p>
            <a:pPr lvl="1"/>
            <a:r>
              <a:rPr lang="es-ES" dirty="0" smtClean="0"/>
              <a:t>Comunicación tediosa</a:t>
            </a:r>
          </a:p>
          <a:p>
            <a:pPr lvl="1"/>
            <a:r>
              <a:rPr lang="es-ES" dirty="0" smtClean="0"/>
              <a:t>Conocimientos deficientes; lenguajes de programación</a:t>
            </a:r>
            <a:endParaRPr lang="es-ES" dirty="0"/>
          </a:p>
          <a:p>
            <a:r>
              <a:rPr lang="es-ES" dirty="0" smtClean="0"/>
              <a:t>Dificultades</a:t>
            </a:r>
          </a:p>
          <a:p>
            <a:pPr lvl="1"/>
            <a:r>
              <a:rPr lang="es-ES" dirty="0" smtClean="0"/>
              <a:t>Coordinación</a:t>
            </a:r>
          </a:p>
          <a:p>
            <a:pPr lvl="1"/>
            <a:r>
              <a:rPr lang="es-ES" dirty="0" smtClean="0"/>
              <a:t>Desarrollar 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solución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Scrum</a:t>
            </a:r>
            <a:endParaRPr lang="es-ES" dirty="0"/>
          </a:p>
          <a:p>
            <a:pPr lvl="1"/>
            <a:r>
              <a:rPr lang="es-ES" dirty="0"/>
              <a:t>Para poder plantear y organizar el proyecto a lo largo del cuatrimestre nos hemos reunido todos los miembros en varias </a:t>
            </a:r>
            <a:r>
              <a:rPr lang="es-ES" dirty="0" smtClean="0"/>
              <a:t>sesiones.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 smtClean="0"/>
              <a:t>2018-2019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8840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Requisitos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10" y="987552"/>
            <a:ext cx="5231083" cy="54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(2)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 smtClean="0"/>
              <a:t>2018-2019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4" y="987552"/>
            <a:ext cx="8697036" cy="5417432"/>
          </a:xfrm>
        </p:spPr>
      </p:pic>
    </p:spTree>
    <p:extLst>
      <p:ext uri="{BB962C8B-B14F-4D97-AF65-F5344CB8AC3E}">
        <p14:creationId xmlns:p14="http://schemas.microsoft.com/office/powerpoint/2010/main" val="380682664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Modelo</a:t>
            </a:r>
          </a:p>
          <a:p>
            <a:pPr lvl="1"/>
            <a:r>
              <a:rPr lang="es-ES" dirty="0" smtClean="0"/>
              <a:t>Gestionar datos del sistema</a:t>
            </a:r>
          </a:p>
          <a:p>
            <a:pPr lvl="1"/>
            <a:r>
              <a:rPr lang="es-ES" dirty="0" smtClean="0"/>
              <a:t>Gestionar operaciones asociadas a datos</a:t>
            </a:r>
          </a:p>
          <a:p>
            <a:r>
              <a:rPr lang="es-ES" dirty="0" smtClean="0"/>
              <a:t>Vista</a:t>
            </a:r>
          </a:p>
          <a:p>
            <a:pPr lvl="1"/>
            <a:r>
              <a:rPr lang="es-ES" dirty="0" smtClean="0"/>
              <a:t>Definir y gestionar datos mostrados al usuario</a:t>
            </a:r>
          </a:p>
          <a:p>
            <a:pPr lvl="1"/>
            <a:r>
              <a:rPr lang="es-ES" dirty="0" smtClean="0"/>
              <a:t>Representación visual del modelo</a:t>
            </a:r>
            <a:endParaRPr lang="es-ES" dirty="0"/>
          </a:p>
          <a:p>
            <a:r>
              <a:rPr lang="es-ES" dirty="0" smtClean="0"/>
              <a:t>Controlador</a:t>
            </a:r>
          </a:p>
          <a:p>
            <a:pPr lvl="1"/>
            <a:r>
              <a:rPr lang="es-ES" dirty="0" smtClean="0"/>
              <a:t>Interacciona con el usuario</a:t>
            </a:r>
          </a:p>
          <a:p>
            <a:pPr lvl="1"/>
            <a:r>
              <a:rPr lang="es-ES" dirty="0" smtClean="0"/>
              <a:t>Pasar interacciones a los apartados anteriores</a:t>
            </a:r>
            <a:endParaRPr lang="es-ES" dirty="0"/>
          </a:p>
          <a:p>
            <a:pPr lvl="1"/>
            <a:r>
              <a:rPr lang="es-ES" dirty="0" smtClean="0"/>
              <a:t>Ej. Dispositivos de entrada/salida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 smtClean="0"/>
              <a:t>2018-2019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38489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</a:p>
          <a:p>
            <a:r>
              <a:rPr lang="es-ES" dirty="0" smtClean="0"/>
              <a:t>Casos de uso</a:t>
            </a:r>
          </a:p>
          <a:p>
            <a:r>
              <a:rPr lang="es-ES" dirty="0" smtClean="0"/>
              <a:t>Diagrama de secuencias</a:t>
            </a:r>
          </a:p>
          <a:p>
            <a:pPr lvl="1"/>
            <a:r>
              <a:rPr lang="es-ES" dirty="0" smtClean="0"/>
              <a:t>Crear cuenta</a:t>
            </a:r>
          </a:p>
          <a:p>
            <a:pPr lvl="1"/>
            <a:r>
              <a:rPr lang="es-ES" dirty="0" smtClean="0"/>
              <a:t>Crear partida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 smtClean="0"/>
              <a:t>2018-2019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92316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11091</TotalTime>
  <Words>437</Words>
  <Application>Microsoft Office PowerPoint</Application>
  <PresentationFormat>Presentación en pantalla (4:3)</PresentationFormat>
  <Paragraphs>134</Paragraphs>
  <Slides>19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Calibri</vt:lpstr>
      <vt:lpstr>Georgia</vt:lpstr>
      <vt:lpstr>Mangal</vt:lpstr>
      <vt:lpstr>Wingdings</vt:lpstr>
      <vt:lpstr>Wingdings 2</vt:lpstr>
      <vt:lpstr>Cívico</vt:lpstr>
      <vt:lpstr>Presentación de proyecto &lt;MalagaCar&gt;</vt:lpstr>
      <vt:lpstr>Contenidos recomendados</vt:lpstr>
      <vt:lpstr>Introducción - El problema</vt:lpstr>
      <vt:lpstr>El equipo y el trabajo en equipo</vt:lpstr>
      <vt:lpstr>La solución</vt:lpstr>
      <vt:lpstr>Requisitos</vt:lpstr>
      <vt:lpstr>Requisitos (2)</vt:lpstr>
      <vt:lpstr>Arquitectura</vt:lpstr>
      <vt:lpstr>Modelos</vt:lpstr>
      <vt:lpstr>Diagrama de clases</vt:lpstr>
      <vt:lpstr>Casos de uso</vt:lpstr>
      <vt:lpstr>Diagrama de secuencias (Crear cuenta)</vt:lpstr>
      <vt:lpstr>Diagrama de secuencias (Crear partida)</vt:lpstr>
      <vt:lpstr>Pruebas</vt:lpstr>
      <vt:lpstr>Estrategias y herramientas</vt:lpstr>
      <vt:lpstr>Modelo de implementación</vt:lpstr>
      <vt:lpstr>Despliegue</vt:lpstr>
      <vt:lpstr>Resultados</vt:lpstr>
      <vt:lpstr>Conclusiones</vt:lpstr>
    </vt:vector>
  </TitlesOfParts>
  <Company>uma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Rocio Gonzalez Garcia</cp:lastModifiedBy>
  <cp:revision>226</cp:revision>
  <cp:lastPrinted>2018-03-05T07:33:08Z</cp:lastPrinted>
  <dcterms:created xsi:type="dcterms:W3CDTF">2013-02-21T17:50:16Z</dcterms:created>
  <dcterms:modified xsi:type="dcterms:W3CDTF">2019-06-03T19:58:45Z</dcterms:modified>
</cp:coreProperties>
</file>