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72" r:id="rId8"/>
    <p:sldId id="271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2924" autoAdjust="0"/>
  </p:normalViewPr>
  <p:slideViewPr>
    <p:cSldViewPr snapToGrid="0" snapToObjects="1">
      <p:cViewPr varScale="1">
        <p:scale>
          <a:sx n="86" d="100"/>
          <a:sy n="86" d="100"/>
        </p:scale>
        <p:origin x="6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2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0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dirty="0"/>
              <a:t>&lt;</a:t>
            </a:r>
            <a:r>
              <a:rPr lang="en-US" dirty="0" err="1"/>
              <a:t>MalagaCar</a:t>
            </a:r>
            <a:r>
              <a:rPr lang="en-US" dirty="0"/>
              <a:t>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380856"/>
            <a:ext cx="81735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500" dirty="0"/>
              <a:t>Equipo: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Kevin Nicolás </a:t>
            </a:r>
            <a:r>
              <a:rPr lang="es-ES" sz="1500" dirty="0" err="1"/>
              <a:t>Martellotti</a:t>
            </a:r>
            <a:r>
              <a:rPr lang="es-ES" sz="1500" dirty="0"/>
              <a:t>, jefe de proyecto y programador.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Díaz Gómez, jefe de proyecto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Ignacio Olivares Lara, documentación y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José Luis Quiñones Navarro, documentación y programador.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Gallardo Rodríguez, programador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Alfonso García Gálvez , documentación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Postigo Velasco, programador, documentación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Francisco Javier Gómez Barroso, jefe de proyecto, documentación.</a:t>
            </a:r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secuencias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1C4CC45-5249-4782-AD7A-95E88C146B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7" y="1514962"/>
            <a:ext cx="7661249" cy="4890022"/>
          </a:xfrm>
        </p:spPr>
      </p:pic>
    </p:spTree>
    <p:extLst>
      <p:ext uri="{BB962C8B-B14F-4D97-AF65-F5344CB8AC3E}">
        <p14:creationId xmlns:p14="http://schemas.microsoft.com/office/powerpoint/2010/main" val="3993660984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BC8231-3C3A-4FA9-B951-48B728433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8" y="1721045"/>
            <a:ext cx="6371404" cy="4305002"/>
          </a:xfr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Estrategia</a:t>
            </a:r>
            <a:r>
              <a:rPr lang="en-US" noProof="0" dirty="0"/>
              <a:t> y </a:t>
            </a:r>
            <a:r>
              <a:rPr lang="en-US" noProof="0" dirty="0" err="1"/>
              <a:t>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Ir paso a paso con los previos a la implementación.</a:t>
            </a:r>
          </a:p>
          <a:p>
            <a:endParaRPr lang="es-ES" dirty="0"/>
          </a:p>
          <a:p>
            <a:r>
              <a:rPr lang="es-ES" dirty="0"/>
              <a:t>Trabajar en grupo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Herramientas: </a:t>
            </a:r>
            <a:r>
              <a:rPr lang="es-ES" dirty="0" err="1"/>
              <a:t>MagicDraw</a:t>
            </a:r>
            <a:r>
              <a:rPr lang="es-ES" dirty="0"/>
              <a:t>, GitHub, Sinnaps,w3schools, Visual Studio </a:t>
            </a:r>
            <a:r>
              <a:rPr lang="es-ES" dirty="0" err="1"/>
              <a:t>Code</a:t>
            </a:r>
            <a:r>
              <a:rPr lang="es-ES" dirty="0"/>
              <a:t> y Eclipse.</a:t>
            </a:r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</a:t>
            </a:r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5962B9F3-7529-4451-B659-A1CDD60833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9" y="1514006"/>
            <a:ext cx="7305675" cy="47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8" name="Marcador de contenido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C9AFEADE-7912-49E0-BDAB-B7D368181E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1558924"/>
            <a:ext cx="5381468" cy="4846059"/>
          </a:xfr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cumplido gran parte de los objetivos iniciales:</a:t>
            </a:r>
          </a:p>
          <a:p>
            <a:r>
              <a:rPr lang="es-ES" dirty="0"/>
              <a:t>Creación de partidas.</a:t>
            </a:r>
          </a:p>
          <a:p>
            <a:r>
              <a:rPr lang="es-ES" dirty="0"/>
              <a:t>Creación de nuevos juegos.</a:t>
            </a:r>
          </a:p>
          <a:p>
            <a:r>
              <a:rPr lang="es-ES" dirty="0"/>
              <a:t>Gestión de personajes.</a:t>
            </a:r>
          </a:p>
          <a:p>
            <a:r>
              <a:rPr lang="es-ES" dirty="0"/>
              <a:t>Uso </a:t>
            </a:r>
            <a:r>
              <a:rPr lang="es-ES"/>
              <a:t>de gadgets</a:t>
            </a:r>
          </a:p>
          <a:p>
            <a:r>
              <a:rPr lang="es-ES"/>
              <a:t>Crear </a:t>
            </a:r>
            <a:r>
              <a:rPr lang="es-ES" dirty="0"/>
              <a:t>software fácil e intuitivo.</a:t>
            </a:r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 nuestro trabajo hemos conseguido que nuestro proyecto sea fácil, simple y accesible para los usuarios que quieran acceder a nuestro servicio. Y además, </a:t>
            </a:r>
            <a:r>
              <a:rPr lang="es-ES"/>
              <a:t>tenemos disponibles </a:t>
            </a:r>
            <a:r>
              <a:rPr lang="es-ES" dirty="0"/>
              <a:t>diferentes apartados de juegos en base a gustos del consumidor.	El hecho de estar disponible para dispositivos Android permite olvidarse de ir cargando con hojas, libros y poder jugar en cualquier momento y lugar.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r>
              <a:rPr lang="en-US" noProof="0" dirty="0"/>
              <a:t> </a:t>
            </a:r>
            <a:r>
              <a:rPr lang="en-US" noProof="0" dirty="0" err="1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Introducción</a:t>
            </a:r>
            <a:r>
              <a:rPr lang="en-US" noProof="0" dirty="0"/>
              <a:t>-El </a:t>
            </a:r>
            <a:r>
              <a:rPr lang="en-US" noProof="0" dirty="0" err="1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Queríamos simplificar la gestión de plantillas de partidas y personajes de juegos de rol.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Prevenir la pérdida o degradación de los registros </a:t>
            </a:r>
            <a:r>
              <a:rPr lang="es-ES" dirty="0" err="1"/>
              <a:t>fisicos</a:t>
            </a:r>
            <a:r>
              <a:rPr lang="es-ES" dirty="0"/>
              <a:t> de reglas, partidas y personajes.</a:t>
            </a:r>
          </a:p>
          <a:p>
            <a:endParaRPr lang="es-ES" dirty="0"/>
          </a:p>
          <a:p>
            <a:r>
              <a:rPr lang="es-ES" dirty="0"/>
              <a:t>Llevar un control sobre cada jugador por parte del máster y así evitar las trampas.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equipo</a:t>
            </a:r>
            <a:r>
              <a:rPr lang="en-US" noProof="0" dirty="0"/>
              <a:t> y el </a:t>
            </a:r>
            <a:r>
              <a:rPr lang="en-US" noProof="0" dirty="0" err="1"/>
              <a:t>trabajo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</a:t>
            </a:r>
            <a:r>
              <a:rPr lang="en-US" noProof="0" dirty="0" err="1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comunicación ha sido un poco tediosa, además nuestro casi nulo conocimiento sobre los lenguajes dificultaba la parte de programación del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Para poder plantear y organizar el proyecto a lo largo del cuatrimestre nos hemos reunido todos los miembros en varias sesiones(scrum).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1027" name="Picture 152782002.png" descr="152782002.png">
            <a:extLst>
              <a:ext uri="{FF2B5EF4-FFF2-40B4-BE49-F238E27FC236}">
                <a16:creationId xmlns:a16="http://schemas.microsoft.com/office/drawing/2014/main" id="{841EC2FB-0B12-448B-9252-0E1811F2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490662"/>
            <a:ext cx="8577182" cy="480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BCAD53-E064-4069-B89F-4B69F6883685}"/>
              </a:ext>
            </a:extLst>
          </p:cNvPr>
          <p:cNvSpPr txBox="1"/>
          <p:nvPr/>
        </p:nvSpPr>
        <p:spPr>
          <a:xfrm>
            <a:off x="356616" y="1691640"/>
            <a:ext cx="8424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Modelo: responsable de gestionar los datos del sistema y las operaciones asociadas a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Vista: define y gestiona cómo los datos se muestran al usuario (representación visual del modelo).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Controlador: responsable de la interacción con el usuario (p.ej. </a:t>
            </a:r>
            <a:r>
              <a:rPr lang="es-ES" sz="2700" dirty="0" err="1"/>
              <a:t>clicks</a:t>
            </a:r>
            <a:r>
              <a:rPr lang="es-ES" sz="2700" dirty="0"/>
              <a:t> de ratón, teclas pulsadas) y de pasar esas interacciones a la Vista y al Modelo.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clases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12" name="Marcador de contenido 11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B894C9D-314F-458F-9BF2-B723F30CB0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" y="1527175"/>
            <a:ext cx="8814215" cy="4760216"/>
          </a:xfrm>
        </p:spPr>
      </p:pic>
    </p:spTree>
    <p:extLst>
      <p:ext uri="{BB962C8B-B14F-4D97-AF65-F5344CB8AC3E}">
        <p14:creationId xmlns:p14="http://schemas.microsoft.com/office/powerpoint/2010/main" val="1263918522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Casos</a:t>
            </a:r>
            <a:r>
              <a:rPr lang="en-US" noProof="0" dirty="0"/>
              <a:t> de </a:t>
            </a:r>
            <a:r>
              <a:rPr lang="en-US" noProof="0" dirty="0" err="1"/>
              <a:t>uso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Marcador de contenido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AB467955-BA04-4A39-8E9A-881DBA659C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591376"/>
            <a:ext cx="8686250" cy="4813608"/>
          </a:xfrm>
        </p:spPr>
      </p:pic>
    </p:spTree>
    <p:extLst>
      <p:ext uri="{BB962C8B-B14F-4D97-AF65-F5344CB8AC3E}">
        <p14:creationId xmlns:p14="http://schemas.microsoft.com/office/powerpoint/2010/main" val="1625765423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secuencias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7B0BF0B-BBC8-4C25-95F6-9E5C48AEFB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7" y="1527174"/>
            <a:ext cx="8654374" cy="4877810"/>
          </a:xfrm>
        </p:spPr>
      </p:pic>
    </p:spTree>
    <p:extLst>
      <p:ext uri="{BB962C8B-B14F-4D97-AF65-F5344CB8AC3E}">
        <p14:creationId xmlns:p14="http://schemas.microsoft.com/office/powerpoint/2010/main" val="357775001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10932</TotalTime>
  <Words>474</Words>
  <Application>Microsoft Office PowerPoint</Application>
  <PresentationFormat>Presentación en pantalla (4:3)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Wingdings 2</vt:lpstr>
      <vt:lpstr>Cívico</vt:lpstr>
      <vt:lpstr>Presentación de proyecto &lt;MalagaCar&gt;</vt:lpstr>
      <vt:lpstr>Contenidos recomendados</vt:lpstr>
      <vt:lpstr>Introducción-El problema</vt:lpstr>
      <vt:lpstr>El equipo y el trabajo en equipo</vt:lpstr>
      <vt:lpstr>Requisitos</vt:lpstr>
      <vt:lpstr>Arquitectura</vt:lpstr>
      <vt:lpstr>Modelos (Diagrama de clases)</vt:lpstr>
      <vt:lpstr>Modelos (Casos de uso)</vt:lpstr>
      <vt:lpstr>Modelos (Diagrama de secuencias)</vt:lpstr>
      <vt:lpstr>Modelos (Diagrama de secuencias)</vt:lpstr>
      <vt:lpstr>Pruebas</vt:lpstr>
      <vt:lpstr>Estrategia y herramientas</vt:lpstr>
      <vt:lpstr>Modelo de implementación</vt:lpstr>
      <vt:lpstr>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alejandro postigo velasco</cp:lastModifiedBy>
  <cp:revision>207</cp:revision>
  <cp:lastPrinted>2018-03-05T07:33:08Z</cp:lastPrinted>
  <dcterms:created xsi:type="dcterms:W3CDTF">2013-02-21T17:50:16Z</dcterms:created>
  <dcterms:modified xsi:type="dcterms:W3CDTF">2019-06-02T21:28:51Z</dcterms:modified>
</cp:coreProperties>
</file>