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E18"/>
    <a:srgbClr val="ED5200"/>
    <a:srgbClr val="E75201"/>
    <a:srgbClr val="E8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A2365-A877-40CD-ADBB-9899AA95F08D}" v="19" dt="2020-03-24T11:33:53.844"/>
    <p1510:client id="{E3B0065E-8142-455D-8AF2-762178C06B5A}" v="372" dt="2020-03-24T15:25:32.482"/>
    <p1510:client id="{F7966FBC-B7E2-4228-A9A3-5C2BE5A10117}" v="886" dt="2020-03-24T14:38:09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JAMEIN" userId="7e01a7c4dea0705a" providerId="Windows Live" clId="Web-{187A2365-A877-40CD-ADBB-9899AA95F08D}"/>
    <pc:docChg chg="modSld">
      <pc:chgData name="Kevin JAMEIN" userId="7e01a7c4dea0705a" providerId="Windows Live" clId="Web-{187A2365-A877-40CD-ADBB-9899AA95F08D}" dt="2020-03-24T11:33:53.844" v="18" actId="20577"/>
      <pc:docMkLst>
        <pc:docMk/>
      </pc:docMkLst>
      <pc:sldChg chg="modSp">
        <pc:chgData name="Kevin JAMEIN" userId="7e01a7c4dea0705a" providerId="Windows Live" clId="Web-{187A2365-A877-40CD-ADBB-9899AA95F08D}" dt="2020-03-24T11:33:53.844" v="17" actId="20577"/>
        <pc:sldMkLst>
          <pc:docMk/>
          <pc:sldMk cId="0" sldId="256"/>
        </pc:sldMkLst>
        <pc:spChg chg="mod">
          <ac:chgData name="Kevin JAMEIN" userId="7e01a7c4dea0705a" providerId="Windows Live" clId="Web-{187A2365-A877-40CD-ADBB-9899AA95F08D}" dt="2020-03-24T11:33:53.844" v="17" actId="20577"/>
          <ac:spMkLst>
            <pc:docMk/>
            <pc:sldMk cId="0" sldId="256"/>
            <ac:spMk id="2051" creationId="{27119494-F0FD-496D-952B-11391B990E95}"/>
          </ac:spMkLst>
        </pc:spChg>
      </pc:sldChg>
    </pc:docChg>
  </pc:docChgLst>
  <pc:docChgLst>
    <pc:chgData name="Kevin JAMEIN" userId="7e01a7c4dea0705a" providerId="Windows Live" clId="Web-{E3B0065E-8142-455D-8AF2-762178C06B5A}"/>
    <pc:docChg chg="addSld modSld">
      <pc:chgData name="Kevin JAMEIN" userId="7e01a7c4dea0705a" providerId="Windows Live" clId="Web-{E3B0065E-8142-455D-8AF2-762178C06B5A}" dt="2020-03-24T15:25:32.482" v="393" actId="1076"/>
      <pc:docMkLst>
        <pc:docMk/>
      </pc:docMkLst>
      <pc:sldChg chg="addSp delSp modSp">
        <pc:chgData name="Kevin JAMEIN" userId="7e01a7c4dea0705a" providerId="Windows Live" clId="Web-{E3B0065E-8142-455D-8AF2-762178C06B5A}" dt="2020-03-24T15:25:32.482" v="393" actId="1076"/>
        <pc:sldMkLst>
          <pc:docMk/>
          <pc:sldMk cId="2359249836" sldId="259"/>
        </pc:sldMkLst>
        <pc:spChg chg="add del">
          <ac:chgData name="Kevin JAMEIN" userId="7e01a7c4dea0705a" providerId="Windows Live" clId="Web-{E3B0065E-8142-455D-8AF2-762178C06B5A}" dt="2020-03-24T15:05:28.231" v="12"/>
          <ac:spMkLst>
            <pc:docMk/>
            <pc:sldMk cId="2359249836" sldId="259"/>
            <ac:spMk id="482" creationId="{3DABE5EB-D5B0-4280-AAA4-BC871ABBEF28}"/>
          </ac:spMkLst>
        </pc:spChg>
        <pc:spChg chg="add mod">
          <ac:chgData name="Kevin JAMEIN" userId="7e01a7c4dea0705a" providerId="Windows Live" clId="Web-{E3B0065E-8142-455D-8AF2-762178C06B5A}" dt="2020-03-24T15:25:32.482" v="393" actId="1076"/>
          <ac:spMkLst>
            <pc:docMk/>
            <pc:sldMk cId="2359249836" sldId="259"/>
            <ac:spMk id="2769" creationId="{67BA9C27-2814-47B9-AD6F-F4B1A5F1AA93}"/>
          </ac:spMkLst>
        </pc:spChg>
        <pc:spChg chg="add mod">
          <ac:chgData name="Kevin JAMEIN" userId="7e01a7c4dea0705a" providerId="Windows Live" clId="Web-{E3B0065E-8142-455D-8AF2-762178C06B5A}" dt="2020-03-24T15:25:27.138" v="392" actId="1076"/>
          <ac:spMkLst>
            <pc:docMk/>
            <pc:sldMk cId="2359249836" sldId="259"/>
            <ac:spMk id="2838" creationId="{B59F92F6-2051-4797-882F-06001DF08F87}"/>
          </ac:spMkLst>
        </pc:spChg>
        <pc:spChg chg="add mod">
          <ac:chgData name="Kevin JAMEIN" userId="7e01a7c4dea0705a" providerId="Windows Live" clId="Web-{E3B0065E-8142-455D-8AF2-762178C06B5A}" dt="2020-03-24T15:24:34.419" v="384" actId="1076"/>
          <ac:spMkLst>
            <pc:docMk/>
            <pc:sldMk cId="2359249836" sldId="259"/>
            <ac:spMk id="2839" creationId="{3FCCEBE5-D601-46F1-8902-08810299ED48}"/>
          </ac:spMkLst>
        </pc:spChg>
        <pc:spChg chg="add mod">
          <ac:chgData name="Kevin JAMEIN" userId="7e01a7c4dea0705a" providerId="Windows Live" clId="Web-{E3B0065E-8142-455D-8AF2-762178C06B5A}" dt="2020-03-24T15:25:07.466" v="390" actId="1076"/>
          <ac:spMkLst>
            <pc:docMk/>
            <pc:sldMk cId="2359249836" sldId="259"/>
            <ac:spMk id="2840" creationId="{EDEB7FB3-A411-4ED5-BFA9-B2E2FD3B3CAF}"/>
          </ac:spMkLst>
        </pc:spChg>
        <pc:graphicFrameChg chg="mod ord modGraphic">
          <ac:chgData name="Kevin JAMEIN" userId="7e01a7c4dea0705a" providerId="Windows Live" clId="Web-{E3B0065E-8142-455D-8AF2-762178C06B5A}" dt="2020-03-24T15:25:16.513" v="391" actId="14100"/>
          <ac:graphicFrameMkLst>
            <pc:docMk/>
            <pc:sldMk cId="2359249836" sldId="259"/>
            <ac:graphicFrameMk id="6" creationId="{2DD7D354-E8B7-4D41-A979-EB2546A17980}"/>
          </ac:graphicFrameMkLst>
        </pc:graphicFrameChg>
      </pc:sldChg>
      <pc:sldChg chg="addSp delSp modSp new">
        <pc:chgData name="Kevin JAMEIN" userId="7e01a7c4dea0705a" providerId="Windows Live" clId="Web-{E3B0065E-8142-455D-8AF2-762178C06B5A}" dt="2020-03-24T15:19:54.103" v="322"/>
        <pc:sldMkLst>
          <pc:docMk/>
          <pc:sldMk cId="2087440499" sldId="260"/>
        </pc:sldMkLst>
        <pc:spChg chg="mod">
          <ac:chgData name="Kevin JAMEIN" userId="7e01a7c4dea0705a" providerId="Windows Live" clId="Web-{E3B0065E-8142-455D-8AF2-762178C06B5A}" dt="2020-03-24T15:11:27.330" v="67" actId="20577"/>
          <ac:spMkLst>
            <pc:docMk/>
            <pc:sldMk cId="2087440499" sldId="260"/>
            <ac:spMk id="2" creationId="{2D10AB68-523D-4846-8A88-96B05DF5181D}"/>
          </ac:spMkLst>
        </pc:spChg>
        <pc:spChg chg="del mod">
          <ac:chgData name="Kevin JAMEIN" userId="7e01a7c4dea0705a" providerId="Windows Live" clId="Web-{E3B0065E-8142-455D-8AF2-762178C06B5A}" dt="2020-03-24T15:12:11.237" v="69"/>
          <ac:spMkLst>
            <pc:docMk/>
            <pc:sldMk cId="2087440499" sldId="260"/>
            <ac:spMk id="3" creationId="{6B74D754-48E9-4B97-B5FB-26BC0EACD2AD}"/>
          </ac:spMkLst>
        </pc:spChg>
        <pc:graphicFrameChg chg="add mod ord modGraphic">
          <ac:chgData name="Kevin JAMEIN" userId="7e01a7c4dea0705a" providerId="Windows Live" clId="Web-{E3B0065E-8142-455D-8AF2-762178C06B5A}" dt="2020-03-24T15:19:54.103" v="322"/>
          <ac:graphicFrameMkLst>
            <pc:docMk/>
            <pc:sldMk cId="2087440499" sldId="260"/>
            <ac:graphicFrameMk id="6" creationId="{6CEC5257-8171-4ECF-9343-B2778DF5CD6E}"/>
          </ac:graphicFrameMkLst>
        </pc:graphicFrameChg>
        <pc:graphicFrameChg chg="add del mod modGraphic">
          <ac:chgData name="Kevin JAMEIN" userId="7e01a7c4dea0705a" providerId="Windows Live" clId="Web-{E3B0065E-8142-455D-8AF2-762178C06B5A}" dt="2020-03-24T15:17:33.554" v="304"/>
          <ac:graphicFrameMkLst>
            <pc:docMk/>
            <pc:sldMk cId="2087440499" sldId="260"/>
            <ac:graphicFrameMk id="1460" creationId="{1A56194F-CD97-4DE8-919A-0BD9E12B622A}"/>
          </ac:graphicFrameMkLst>
        </pc:graphicFrameChg>
      </pc:sldChg>
    </pc:docChg>
  </pc:docChgLst>
  <pc:docChgLst>
    <pc:chgData clId="Web-{F7966FBC-B7E2-4228-A9A3-5C2BE5A10117}"/>
    <pc:docChg chg="modSld">
      <pc:chgData name="" userId="" providerId="" clId="Web-{F7966FBC-B7E2-4228-A9A3-5C2BE5A10117}" dt="2020-03-24T11:34:46.823" v="21" actId="20577"/>
      <pc:docMkLst>
        <pc:docMk/>
      </pc:docMkLst>
      <pc:sldChg chg="modSp">
        <pc:chgData name="" userId="" providerId="" clId="Web-{F7966FBC-B7E2-4228-A9A3-5C2BE5A10117}" dt="2020-03-24T11:34:46.823" v="20" actId="20577"/>
        <pc:sldMkLst>
          <pc:docMk/>
          <pc:sldMk cId="0" sldId="256"/>
        </pc:sldMkLst>
        <pc:spChg chg="mod">
          <ac:chgData name="" userId="" providerId="" clId="Web-{F7966FBC-B7E2-4228-A9A3-5C2BE5A10117}" dt="2020-03-24T11:34:46.823" v="20" actId="20577"/>
          <ac:spMkLst>
            <pc:docMk/>
            <pc:sldMk cId="0" sldId="256"/>
            <ac:spMk id="2051" creationId="{27119494-F0FD-496D-952B-11391B990E95}"/>
          </ac:spMkLst>
        </pc:spChg>
      </pc:sldChg>
    </pc:docChg>
  </pc:docChgLst>
  <pc:docChgLst>
    <pc:chgData name="Kevin JAMEIN" userId="7e01a7c4dea0705a" providerId="Windows Live" clId="Web-{F7966FBC-B7E2-4228-A9A3-5C2BE5A10117}"/>
    <pc:docChg chg="addSld delSld modSld">
      <pc:chgData name="Kevin JAMEIN" userId="7e01a7c4dea0705a" providerId="Windows Live" clId="Web-{F7966FBC-B7E2-4228-A9A3-5C2BE5A10117}" dt="2020-03-24T14:41:29.246" v="870" actId="1076"/>
      <pc:docMkLst>
        <pc:docMk/>
      </pc:docMkLst>
      <pc:sldChg chg="addSp modSp">
        <pc:chgData name="Kevin JAMEIN" userId="7e01a7c4dea0705a" providerId="Windows Live" clId="Web-{F7966FBC-B7E2-4228-A9A3-5C2BE5A10117}" dt="2020-03-24T11:43:37.234" v="84" actId="14100"/>
        <pc:sldMkLst>
          <pc:docMk/>
          <pc:sldMk cId="0" sldId="256"/>
        </pc:sldMkLst>
        <pc:spChg chg="mod">
          <ac:chgData name="Kevin JAMEIN" userId="7e01a7c4dea0705a" providerId="Windows Live" clId="Web-{F7966FBC-B7E2-4228-A9A3-5C2BE5A10117}" dt="2020-03-24T11:36:24.027" v="23" actId="20577"/>
          <ac:spMkLst>
            <pc:docMk/>
            <pc:sldMk cId="0" sldId="256"/>
            <ac:spMk id="2051" creationId="{27119494-F0FD-496D-952B-11391B990E95}"/>
          </ac:spMkLst>
        </pc:spChg>
        <pc:graphicFrameChg chg="add mod modGraphic">
          <ac:chgData name="Kevin JAMEIN" userId="7e01a7c4dea0705a" providerId="Windows Live" clId="Web-{F7966FBC-B7E2-4228-A9A3-5C2BE5A10117}" dt="2020-03-24T11:43:37.234" v="84" actId="14100"/>
          <ac:graphicFrameMkLst>
            <pc:docMk/>
            <pc:sldMk cId="0" sldId="256"/>
            <ac:graphicFrameMk id="2" creationId="{7DBFFF2F-CBA7-402E-B1CB-FE1589780385}"/>
          </ac:graphicFrameMkLst>
        </pc:graphicFrameChg>
      </pc:sldChg>
      <pc:sldChg chg="addSp delSp modSp del">
        <pc:chgData name="Kevin JAMEIN" userId="7e01a7c4dea0705a" providerId="Windows Live" clId="Web-{F7966FBC-B7E2-4228-A9A3-5C2BE5A10117}" dt="2020-03-24T14:38:09.011" v="864"/>
        <pc:sldMkLst>
          <pc:docMk/>
          <pc:sldMk cId="0" sldId="258"/>
        </pc:sldMkLst>
        <pc:spChg chg="mod">
          <ac:chgData name="Kevin JAMEIN" userId="7e01a7c4dea0705a" providerId="Windows Live" clId="Web-{F7966FBC-B7E2-4228-A9A3-5C2BE5A10117}" dt="2020-03-24T11:36:15.027" v="15" actId="20577"/>
          <ac:spMkLst>
            <pc:docMk/>
            <pc:sldMk cId="0" sldId="258"/>
            <ac:spMk id="2" creationId="{09C3BAC0-9B3C-4F95-97C4-5F35529A8B56}"/>
          </ac:spMkLst>
        </pc:spChg>
        <pc:spChg chg="del mod">
          <ac:chgData name="Kevin JAMEIN" userId="7e01a7c4dea0705a" providerId="Windows Live" clId="Web-{F7966FBC-B7E2-4228-A9A3-5C2BE5A10117}" dt="2020-03-24T11:37:42.059" v="27"/>
          <ac:spMkLst>
            <pc:docMk/>
            <pc:sldMk cId="0" sldId="258"/>
            <ac:spMk id="3" creationId="{2EC10BD0-D5CC-414B-B403-A384E8691F57}"/>
          </ac:spMkLst>
        </pc:spChg>
        <pc:graphicFrameChg chg="add mod ord modGraphic">
          <ac:chgData name="Kevin JAMEIN" userId="7e01a7c4dea0705a" providerId="Windows Live" clId="Web-{F7966FBC-B7E2-4228-A9A3-5C2BE5A10117}" dt="2020-03-24T12:34:04.946" v="409" actId="20577"/>
          <ac:graphicFrameMkLst>
            <pc:docMk/>
            <pc:sldMk cId="0" sldId="258"/>
            <ac:graphicFrameMk id="6" creationId="{8D81174B-6A62-46A3-8E18-BB42D616E08A}"/>
          </ac:graphicFrameMkLst>
        </pc:graphicFrameChg>
      </pc:sldChg>
      <pc:sldChg chg="addSp delSp modSp new">
        <pc:chgData name="Kevin JAMEIN" userId="7e01a7c4dea0705a" providerId="Windows Live" clId="Web-{F7966FBC-B7E2-4228-A9A3-5C2BE5A10117}" dt="2020-03-24T14:41:29.246" v="870" actId="1076"/>
        <pc:sldMkLst>
          <pc:docMk/>
          <pc:sldMk cId="2359249836" sldId="259"/>
        </pc:sldMkLst>
        <pc:spChg chg="mod">
          <ac:chgData name="Kevin JAMEIN" userId="7e01a7c4dea0705a" providerId="Windows Live" clId="Web-{F7966FBC-B7E2-4228-A9A3-5C2BE5A10117}" dt="2020-03-24T12:34:19.165" v="419" actId="20577"/>
          <ac:spMkLst>
            <pc:docMk/>
            <pc:sldMk cId="2359249836" sldId="259"/>
            <ac:spMk id="2" creationId="{15903242-B029-4CE8-9930-159926FFA5B9}"/>
          </ac:spMkLst>
        </pc:spChg>
        <pc:spChg chg="del mod">
          <ac:chgData name="Kevin JAMEIN" userId="7e01a7c4dea0705a" providerId="Windows Live" clId="Web-{F7966FBC-B7E2-4228-A9A3-5C2BE5A10117}" dt="2020-03-24T12:37:39.949" v="421"/>
          <ac:spMkLst>
            <pc:docMk/>
            <pc:sldMk cId="2359249836" sldId="259"/>
            <ac:spMk id="3" creationId="{FCABCE7C-D884-496C-8F2A-11F4D26C0BC8}"/>
          </ac:spMkLst>
        </pc:spChg>
        <pc:graphicFrameChg chg="add mod ord modGraphic">
          <ac:chgData name="Kevin JAMEIN" userId="7e01a7c4dea0705a" providerId="Windows Live" clId="Web-{F7966FBC-B7E2-4228-A9A3-5C2BE5A10117}" dt="2020-03-24T14:41:29.246" v="870" actId="1076"/>
          <ac:graphicFrameMkLst>
            <pc:docMk/>
            <pc:sldMk cId="2359249836" sldId="259"/>
            <ac:graphicFrameMk id="6" creationId="{2DD7D354-E8B7-4D41-A979-EB2546A1798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7923E-1FC5-4DDA-B064-3A57531A2D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8C344C4-0FA9-4A6C-BF06-51658C4A225F}">
      <dgm:prSet phldrT="[Texte]" phldr="0"/>
      <dgm:spPr/>
      <dgm:t>
        <a:bodyPr/>
        <a:lstStyle/>
        <a:p>
          <a:r>
            <a:rPr lang="fr-FR">
              <a:latin typeface="Tahoma"/>
              <a:ea typeface="ＭＳ Ｐゴシック"/>
              <a:cs typeface="Tahoma"/>
            </a:rPr>
            <a:t>Hypothèses</a:t>
          </a:r>
          <a:endParaRPr lang="fr-FR"/>
        </a:p>
      </dgm:t>
    </dgm:pt>
    <dgm:pt modelId="{DB3D9016-B4D4-4E56-AD1A-F6060D635202}" type="parTrans" cxnId="{1B6DCE77-3DCC-4CDB-9F69-DB21200BCBDF}">
      <dgm:prSet/>
      <dgm:spPr/>
      <dgm:t>
        <a:bodyPr/>
        <a:lstStyle/>
        <a:p>
          <a:endParaRPr lang="fr-FR"/>
        </a:p>
      </dgm:t>
    </dgm:pt>
    <dgm:pt modelId="{5CA5DBD7-6096-45D8-9460-C9CC43B67718}" type="sibTrans" cxnId="{1B6DCE77-3DCC-4CDB-9F69-DB21200BCBDF}">
      <dgm:prSet/>
      <dgm:spPr/>
      <dgm:t>
        <a:bodyPr/>
        <a:lstStyle/>
        <a:p>
          <a:endParaRPr lang="fr-FR"/>
        </a:p>
      </dgm:t>
    </dgm:pt>
    <dgm:pt modelId="{C1BCD180-118F-48C7-856D-D998A4DD18D0}">
      <dgm:prSet phldrT="[Texte]" phldr="0"/>
      <dgm:spPr/>
      <dgm:t>
        <a:bodyPr/>
        <a:lstStyle/>
        <a:p>
          <a:r>
            <a:rPr lang="fr-FR">
              <a:latin typeface="Tahoma"/>
              <a:ea typeface="ＭＳ Ｐゴシック"/>
              <a:cs typeface="Tahoma"/>
            </a:rPr>
            <a:t>Principes</a:t>
          </a:r>
          <a:endParaRPr lang="fr-FR"/>
        </a:p>
      </dgm:t>
    </dgm:pt>
    <dgm:pt modelId="{82A87077-B628-419F-986F-D4253FC79EBD}" type="parTrans" cxnId="{23BC3FA8-1148-4A50-A27C-E2312417D4E2}">
      <dgm:prSet/>
      <dgm:spPr/>
      <dgm:t>
        <a:bodyPr/>
        <a:lstStyle/>
        <a:p>
          <a:endParaRPr lang="fr-FR"/>
        </a:p>
      </dgm:t>
    </dgm:pt>
    <dgm:pt modelId="{9F006E71-583A-440F-98E8-272EDEB1CFE0}" type="sibTrans" cxnId="{23BC3FA8-1148-4A50-A27C-E2312417D4E2}">
      <dgm:prSet/>
      <dgm:spPr/>
      <dgm:t>
        <a:bodyPr/>
        <a:lstStyle/>
        <a:p>
          <a:endParaRPr lang="fr-FR"/>
        </a:p>
      </dgm:t>
    </dgm:pt>
    <dgm:pt modelId="{FD0D4BF5-733F-44EF-9A06-41D2B7B933C2}">
      <dgm:prSet phldrT="[Texte]" phldr="0"/>
      <dgm:spPr/>
      <dgm:t>
        <a:bodyPr/>
        <a:lstStyle/>
        <a:p>
          <a:r>
            <a:rPr lang="fr-FR">
              <a:latin typeface="Tahoma"/>
              <a:ea typeface="ＭＳ Ｐゴシック"/>
              <a:cs typeface="Tahoma"/>
            </a:rPr>
            <a:t>Difficultés</a:t>
          </a:r>
          <a:endParaRPr lang="fr-FR"/>
        </a:p>
      </dgm:t>
    </dgm:pt>
    <dgm:pt modelId="{4926AF32-66F5-4B07-B633-157910A0E81F}" type="parTrans" cxnId="{E2B7836C-EFF2-43EF-B4D4-F409215620BC}">
      <dgm:prSet/>
      <dgm:spPr/>
      <dgm:t>
        <a:bodyPr/>
        <a:lstStyle/>
        <a:p>
          <a:endParaRPr lang="fr-FR"/>
        </a:p>
      </dgm:t>
    </dgm:pt>
    <dgm:pt modelId="{C63D3F59-50C1-4FA3-B9AA-40D936EDB31C}" type="sibTrans" cxnId="{E2B7836C-EFF2-43EF-B4D4-F409215620BC}">
      <dgm:prSet/>
      <dgm:spPr/>
      <dgm:t>
        <a:bodyPr/>
        <a:lstStyle/>
        <a:p>
          <a:endParaRPr lang="fr-FR"/>
        </a:p>
      </dgm:t>
    </dgm:pt>
    <dgm:pt modelId="{0C0D1247-2A27-4AB5-AD62-7A2667DA119B}">
      <dgm:prSet phldr="0"/>
      <dgm:spPr/>
      <dgm:t>
        <a:bodyPr/>
        <a:lstStyle/>
        <a:p>
          <a:r>
            <a:rPr lang="fr-FR">
              <a:latin typeface="Tahoma"/>
              <a:ea typeface="ＭＳ Ｐゴシック"/>
              <a:cs typeface="Tahoma"/>
            </a:rPr>
            <a:t>Solutions</a:t>
          </a:r>
        </a:p>
      </dgm:t>
    </dgm:pt>
    <dgm:pt modelId="{6DF934DF-8F0C-46F8-84D7-3BF3E5D08CC6}" type="parTrans" cxnId="{E9215660-437B-4948-9709-69AA18A85667}">
      <dgm:prSet/>
      <dgm:spPr/>
    </dgm:pt>
    <dgm:pt modelId="{82BBC1C0-9042-46E6-879C-6CE43132EA5F}" type="sibTrans" cxnId="{E9215660-437B-4948-9709-69AA18A85667}">
      <dgm:prSet/>
      <dgm:spPr/>
    </dgm:pt>
    <dgm:pt modelId="{0A2B5D45-D045-4A23-92EB-43F0D626D8B1}" type="pres">
      <dgm:prSet presAssocID="{4AA7923E-1FC5-4DDA-B064-3A57531A2D5A}" presName="linear" presStyleCnt="0">
        <dgm:presLayoutVars>
          <dgm:dir/>
          <dgm:animLvl val="lvl"/>
          <dgm:resizeHandles val="exact"/>
        </dgm:presLayoutVars>
      </dgm:prSet>
      <dgm:spPr/>
    </dgm:pt>
    <dgm:pt modelId="{E0AADC4D-E298-44F1-969E-8867DC4806DF}" type="pres">
      <dgm:prSet presAssocID="{98C344C4-0FA9-4A6C-BF06-51658C4A225F}" presName="parentLin" presStyleCnt="0"/>
      <dgm:spPr/>
    </dgm:pt>
    <dgm:pt modelId="{206C1C7A-4C51-46B8-8CD2-BB0053DB1FCC}" type="pres">
      <dgm:prSet presAssocID="{98C344C4-0FA9-4A6C-BF06-51658C4A225F}" presName="parentLeftMargin" presStyleLbl="node1" presStyleIdx="0" presStyleCnt="4"/>
      <dgm:spPr/>
    </dgm:pt>
    <dgm:pt modelId="{DC2604A8-4772-4FD4-A6DF-E31AE599310F}" type="pres">
      <dgm:prSet presAssocID="{98C344C4-0FA9-4A6C-BF06-51658C4A22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D49526-D328-4795-8440-BF6247C52B64}" type="pres">
      <dgm:prSet presAssocID="{98C344C4-0FA9-4A6C-BF06-51658C4A225F}" presName="negativeSpace" presStyleCnt="0"/>
      <dgm:spPr/>
    </dgm:pt>
    <dgm:pt modelId="{30AC3F65-108D-439A-B1EC-177A64971DD9}" type="pres">
      <dgm:prSet presAssocID="{98C344C4-0FA9-4A6C-BF06-51658C4A225F}" presName="childText" presStyleLbl="conFgAcc1" presStyleIdx="0" presStyleCnt="4">
        <dgm:presLayoutVars>
          <dgm:bulletEnabled val="1"/>
        </dgm:presLayoutVars>
      </dgm:prSet>
      <dgm:spPr/>
    </dgm:pt>
    <dgm:pt modelId="{BA609D98-7B54-417D-A8F3-0D84518A8C97}" type="pres">
      <dgm:prSet presAssocID="{5CA5DBD7-6096-45D8-9460-C9CC43B67718}" presName="spaceBetweenRectangles" presStyleCnt="0"/>
      <dgm:spPr/>
    </dgm:pt>
    <dgm:pt modelId="{3362A4B5-9846-4081-980A-CEA7E8A3BC46}" type="pres">
      <dgm:prSet presAssocID="{C1BCD180-118F-48C7-856D-D998A4DD18D0}" presName="parentLin" presStyleCnt="0"/>
      <dgm:spPr/>
    </dgm:pt>
    <dgm:pt modelId="{FC58E0CE-E4FF-4490-8E52-D3CE806A948E}" type="pres">
      <dgm:prSet presAssocID="{C1BCD180-118F-48C7-856D-D998A4DD18D0}" presName="parentLeftMargin" presStyleLbl="node1" presStyleIdx="0" presStyleCnt="4"/>
      <dgm:spPr/>
    </dgm:pt>
    <dgm:pt modelId="{E80145EF-5F97-4173-BAE1-166C37520923}" type="pres">
      <dgm:prSet presAssocID="{C1BCD180-118F-48C7-856D-D998A4DD18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D6C8E9-448B-4670-9932-A70399758559}" type="pres">
      <dgm:prSet presAssocID="{C1BCD180-118F-48C7-856D-D998A4DD18D0}" presName="negativeSpace" presStyleCnt="0"/>
      <dgm:spPr/>
    </dgm:pt>
    <dgm:pt modelId="{1C5032BB-42BF-41B3-884B-3954F97BEEF5}" type="pres">
      <dgm:prSet presAssocID="{C1BCD180-118F-48C7-856D-D998A4DD18D0}" presName="childText" presStyleLbl="conFgAcc1" presStyleIdx="1" presStyleCnt="4">
        <dgm:presLayoutVars>
          <dgm:bulletEnabled val="1"/>
        </dgm:presLayoutVars>
      </dgm:prSet>
      <dgm:spPr/>
    </dgm:pt>
    <dgm:pt modelId="{F89949A6-C54E-4614-822C-318298D4EAA2}" type="pres">
      <dgm:prSet presAssocID="{9F006E71-583A-440F-98E8-272EDEB1CFE0}" presName="spaceBetweenRectangles" presStyleCnt="0"/>
      <dgm:spPr/>
    </dgm:pt>
    <dgm:pt modelId="{C08B21F2-D196-40F3-928A-2CB62A58843A}" type="pres">
      <dgm:prSet presAssocID="{FD0D4BF5-733F-44EF-9A06-41D2B7B933C2}" presName="parentLin" presStyleCnt="0"/>
      <dgm:spPr/>
    </dgm:pt>
    <dgm:pt modelId="{A9C0FA18-B5D6-42F9-A061-A95316B26794}" type="pres">
      <dgm:prSet presAssocID="{FD0D4BF5-733F-44EF-9A06-41D2B7B933C2}" presName="parentLeftMargin" presStyleLbl="node1" presStyleIdx="1" presStyleCnt="4"/>
      <dgm:spPr/>
    </dgm:pt>
    <dgm:pt modelId="{FA07988B-6C01-4B25-B754-DCF6DB3FA207}" type="pres">
      <dgm:prSet presAssocID="{FD0D4BF5-733F-44EF-9A06-41D2B7B933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4D776D-8C9C-44D9-B387-5A01E3A7AF3D}" type="pres">
      <dgm:prSet presAssocID="{FD0D4BF5-733F-44EF-9A06-41D2B7B933C2}" presName="negativeSpace" presStyleCnt="0"/>
      <dgm:spPr/>
    </dgm:pt>
    <dgm:pt modelId="{976AA869-CF15-401D-92E5-86FB684D5006}" type="pres">
      <dgm:prSet presAssocID="{FD0D4BF5-733F-44EF-9A06-41D2B7B933C2}" presName="childText" presStyleLbl="conFgAcc1" presStyleIdx="2" presStyleCnt="4">
        <dgm:presLayoutVars>
          <dgm:bulletEnabled val="1"/>
        </dgm:presLayoutVars>
      </dgm:prSet>
      <dgm:spPr/>
    </dgm:pt>
    <dgm:pt modelId="{C7C38A95-DC11-48D9-9ADC-60767C07C7FF}" type="pres">
      <dgm:prSet presAssocID="{C63D3F59-50C1-4FA3-B9AA-40D936EDB31C}" presName="spaceBetweenRectangles" presStyleCnt="0"/>
      <dgm:spPr/>
    </dgm:pt>
    <dgm:pt modelId="{7F9269F6-04D6-4A5D-95BD-422574D7BEF0}" type="pres">
      <dgm:prSet presAssocID="{0C0D1247-2A27-4AB5-AD62-7A2667DA119B}" presName="parentLin" presStyleCnt="0"/>
      <dgm:spPr/>
    </dgm:pt>
    <dgm:pt modelId="{0E515F4B-913F-4936-8473-122470E71F9D}" type="pres">
      <dgm:prSet presAssocID="{0C0D1247-2A27-4AB5-AD62-7A2667DA119B}" presName="parentLeftMargin" presStyleLbl="node1" presStyleIdx="2" presStyleCnt="4"/>
      <dgm:spPr/>
    </dgm:pt>
    <dgm:pt modelId="{8F501F37-FFB1-4F28-86E3-EDD9C418EF35}" type="pres">
      <dgm:prSet presAssocID="{0C0D1247-2A27-4AB5-AD62-7A2667DA119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AFDC226-0E01-4DB8-87C4-B8CBF3BDB80C}" type="pres">
      <dgm:prSet presAssocID="{0C0D1247-2A27-4AB5-AD62-7A2667DA119B}" presName="negativeSpace" presStyleCnt="0"/>
      <dgm:spPr/>
    </dgm:pt>
    <dgm:pt modelId="{C0F9B7E2-9074-4B9F-BE73-539976CA746D}" type="pres">
      <dgm:prSet presAssocID="{0C0D1247-2A27-4AB5-AD62-7A2667DA119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46CA814-CE06-4DED-90BD-682502B4A7D7}" type="presOf" srcId="{98C344C4-0FA9-4A6C-BF06-51658C4A225F}" destId="{206C1C7A-4C51-46B8-8CD2-BB0053DB1FCC}" srcOrd="0" destOrd="0" presId="urn:microsoft.com/office/officeart/2005/8/layout/list1"/>
    <dgm:cxn modelId="{02679C27-E508-4F7F-851D-7F940B8DE936}" type="presOf" srcId="{0C0D1247-2A27-4AB5-AD62-7A2667DA119B}" destId="{8F501F37-FFB1-4F28-86E3-EDD9C418EF35}" srcOrd="1" destOrd="0" presId="urn:microsoft.com/office/officeart/2005/8/layout/list1"/>
    <dgm:cxn modelId="{EC20EE34-CBD8-4428-BC7D-DDD722A26B6B}" type="presOf" srcId="{98C344C4-0FA9-4A6C-BF06-51658C4A225F}" destId="{DC2604A8-4772-4FD4-A6DF-E31AE599310F}" srcOrd="1" destOrd="0" presId="urn:microsoft.com/office/officeart/2005/8/layout/list1"/>
    <dgm:cxn modelId="{06E19C3F-5FE6-4A55-9600-C8D0F26F218C}" type="presOf" srcId="{C1BCD180-118F-48C7-856D-D998A4DD18D0}" destId="{E80145EF-5F97-4173-BAE1-166C37520923}" srcOrd="1" destOrd="0" presId="urn:microsoft.com/office/officeart/2005/8/layout/list1"/>
    <dgm:cxn modelId="{E9215660-437B-4948-9709-69AA18A85667}" srcId="{4AA7923E-1FC5-4DDA-B064-3A57531A2D5A}" destId="{0C0D1247-2A27-4AB5-AD62-7A2667DA119B}" srcOrd="3" destOrd="0" parTransId="{6DF934DF-8F0C-46F8-84D7-3BF3E5D08CC6}" sibTransId="{82BBC1C0-9042-46E6-879C-6CE43132EA5F}"/>
    <dgm:cxn modelId="{4C54FA49-5B41-4D9B-A2EC-AE03D507DE3F}" type="presOf" srcId="{C1BCD180-118F-48C7-856D-D998A4DD18D0}" destId="{FC58E0CE-E4FF-4490-8E52-D3CE806A948E}" srcOrd="0" destOrd="0" presId="urn:microsoft.com/office/officeart/2005/8/layout/list1"/>
    <dgm:cxn modelId="{E2B7836C-EFF2-43EF-B4D4-F409215620BC}" srcId="{4AA7923E-1FC5-4DDA-B064-3A57531A2D5A}" destId="{FD0D4BF5-733F-44EF-9A06-41D2B7B933C2}" srcOrd="2" destOrd="0" parTransId="{4926AF32-66F5-4B07-B633-157910A0E81F}" sibTransId="{C63D3F59-50C1-4FA3-B9AA-40D936EDB31C}"/>
    <dgm:cxn modelId="{1B6DCE77-3DCC-4CDB-9F69-DB21200BCBDF}" srcId="{4AA7923E-1FC5-4DDA-B064-3A57531A2D5A}" destId="{98C344C4-0FA9-4A6C-BF06-51658C4A225F}" srcOrd="0" destOrd="0" parTransId="{DB3D9016-B4D4-4E56-AD1A-F6060D635202}" sibTransId="{5CA5DBD7-6096-45D8-9460-C9CC43B67718}"/>
    <dgm:cxn modelId="{D8EC2FA4-C0F1-4CB9-9265-14146676FF39}" type="presOf" srcId="{FD0D4BF5-733F-44EF-9A06-41D2B7B933C2}" destId="{A9C0FA18-B5D6-42F9-A061-A95316B26794}" srcOrd="0" destOrd="0" presId="urn:microsoft.com/office/officeart/2005/8/layout/list1"/>
    <dgm:cxn modelId="{23BC3FA8-1148-4A50-A27C-E2312417D4E2}" srcId="{4AA7923E-1FC5-4DDA-B064-3A57531A2D5A}" destId="{C1BCD180-118F-48C7-856D-D998A4DD18D0}" srcOrd="1" destOrd="0" parTransId="{82A87077-B628-419F-986F-D4253FC79EBD}" sibTransId="{9F006E71-583A-440F-98E8-272EDEB1CFE0}"/>
    <dgm:cxn modelId="{AC4BFEC9-C44E-4ADF-A976-EEBA7EBF46B6}" type="presOf" srcId="{4AA7923E-1FC5-4DDA-B064-3A57531A2D5A}" destId="{0A2B5D45-D045-4A23-92EB-43F0D626D8B1}" srcOrd="0" destOrd="0" presId="urn:microsoft.com/office/officeart/2005/8/layout/list1"/>
    <dgm:cxn modelId="{10F00AD6-7CE5-4A93-9DB1-08B831F2F6EE}" type="presOf" srcId="{FD0D4BF5-733F-44EF-9A06-41D2B7B933C2}" destId="{FA07988B-6C01-4B25-B754-DCF6DB3FA207}" srcOrd="1" destOrd="0" presId="urn:microsoft.com/office/officeart/2005/8/layout/list1"/>
    <dgm:cxn modelId="{56EBACE7-3E77-48D2-B799-770C19D3D460}" type="presOf" srcId="{0C0D1247-2A27-4AB5-AD62-7A2667DA119B}" destId="{0E515F4B-913F-4936-8473-122470E71F9D}" srcOrd="0" destOrd="0" presId="urn:microsoft.com/office/officeart/2005/8/layout/list1"/>
    <dgm:cxn modelId="{5DF9054B-DE38-4D26-80F4-AC1B02C8657E}" type="presParOf" srcId="{0A2B5D45-D045-4A23-92EB-43F0D626D8B1}" destId="{E0AADC4D-E298-44F1-969E-8867DC4806DF}" srcOrd="0" destOrd="0" presId="urn:microsoft.com/office/officeart/2005/8/layout/list1"/>
    <dgm:cxn modelId="{FE0B9020-7ED7-4B98-BD38-1F097C9CCD70}" type="presParOf" srcId="{E0AADC4D-E298-44F1-969E-8867DC4806DF}" destId="{206C1C7A-4C51-46B8-8CD2-BB0053DB1FCC}" srcOrd="0" destOrd="0" presId="urn:microsoft.com/office/officeart/2005/8/layout/list1"/>
    <dgm:cxn modelId="{AF4A77F7-F8C6-46EE-93AF-59E95DB48BFE}" type="presParOf" srcId="{E0AADC4D-E298-44F1-969E-8867DC4806DF}" destId="{DC2604A8-4772-4FD4-A6DF-E31AE599310F}" srcOrd="1" destOrd="0" presId="urn:microsoft.com/office/officeart/2005/8/layout/list1"/>
    <dgm:cxn modelId="{7D704EDA-911C-47F5-A754-0FE63EC144E7}" type="presParOf" srcId="{0A2B5D45-D045-4A23-92EB-43F0D626D8B1}" destId="{B4D49526-D328-4795-8440-BF6247C52B64}" srcOrd="1" destOrd="0" presId="urn:microsoft.com/office/officeart/2005/8/layout/list1"/>
    <dgm:cxn modelId="{32C4D6A0-E6D2-4FED-B2E1-48823DE3453B}" type="presParOf" srcId="{0A2B5D45-D045-4A23-92EB-43F0D626D8B1}" destId="{30AC3F65-108D-439A-B1EC-177A64971DD9}" srcOrd="2" destOrd="0" presId="urn:microsoft.com/office/officeart/2005/8/layout/list1"/>
    <dgm:cxn modelId="{7B9185CB-E723-4579-91F4-52A9F7E8AE2C}" type="presParOf" srcId="{0A2B5D45-D045-4A23-92EB-43F0D626D8B1}" destId="{BA609D98-7B54-417D-A8F3-0D84518A8C97}" srcOrd="3" destOrd="0" presId="urn:microsoft.com/office/officeart/2005/8/layout/list1"/>
    <dgm:cxn modelId="{423FF10A-F7E1-417F-91DD-E0112CA7F4E4}" type="presParOf" srcId="{0A2B5D45-D045-4A23-92EB-43F0D626D8B1}" destId="{3362A4B5-9846-4081-980A-CEA7E8A3BC46}" srcOrd="4" destOrd="0" presId="urn:microsoft.com/office/officeart/2005/8/layout/list1"/>
    <dgm:cxn modelId="{86F2CF7D-0417-4FB2-9158-19429AE361B2}" type="presParOf" srcId="{3362A4B5-9846-4081-980A-CEA7E8A3BC46}" destId="{FC58E0CE-E4FF-4490-8E52-D3CE806A948E}" srcOrd="0" destOrd="0" presId="urn:microsoft.com/office/officeart/2005/8/layout/list1"/>
    <dgm:cxn modelId="{ED762404-64EF-4EF7-8638-A20A8ED01318}" type="presParOf" srcId="{3362A4B5-9846-4081-980A-CEA7E8A3BC46}" destId="{E80145EF-5F97-4173-BAE1-166C37520923}" srcOrd="1" destOrd="0" presId="urn:microsoft.com/office/officeart/2005/8/layout/list1"/>
    <dgm:cxn modelId="{72FDB862-8E30-4B96-A1FF-2A32BC5BED9D}" type="presParOf" srcId="{0A2B5D45-D045-4A23-92EB-43F0D626D8B1}" destId="{7ED6C8E9-448B-4670-9932-A70399758559}" srcOrd="5" destOrd="0" presId="urn:microsoft.com/office/officeart/2005/8/layout/list1"/>
    <dgm:cxn modelId="{7F5EEF73-4797-4A22-9CC3-15C91CCE3375}" type="presParOf" srcId="{0A2B5D45-D045-4A23-92EB-43F0D626D8B1}" destId="{1C5032BB-42BF-41B3-884B-3954F97BEEF5}" srcOrd="6" destOrd="0" presId="urn:microsoft.com/office/officeart/2005/8/layout/list1"/>
    <dgm:cxn modelId="{A544AFEB-C700-4DB3-9B83-C33BEC9422B0}" type="presParOf" srcId="{0A2B5D45-D045-4A23-92EB-43F0D626D8B1}" destId="{F89949A6-C54E-4614-822C-318298D4EAA2}" srcOrd="7" destOrd="0" presId="urn:microsoft.com/office/officeart/2005/8/layout/list1"/>
    <dgm:cxn modelId="{0F07A3A3-15A0-4219-9C88-3ED043F578EF}" type="presParOf" srcId="{0A2B5D45-D045-4A23-92EB-43F0D626D8B1}" destId="{C08B21F2-D196-40F3-928A-2CB62A58843A}" srcOrd="8" destOrd="0" presId="urn:microsoft.com/office/officeart/2005/8/layout/list1"/>
    <dgm:cxn modelId="{11F10699-AB88-4BC4-9636-5C2E5D9C2553}" type="presParOf" srcId="{C08B21F2-D196-40F3-928A-2CB62A58843A}" destId="{A9C0FA18-B5D6-42F9-A061-A95316B26794}" srcOrd="0" destOrd="0" presId="urn:microsoft.com/office/officeart/2005/8/layout/list1"/>
    <dgm:cxn modelId="{042D84B1-51B0-4CDA-9405-1551ACAB7EF2}" type="presParOf" srcId="{C08B21F2-D196-40F3-928A-2CB62A58843A}" destId="{FA07988B-6C01-4B25-B754-DCF6DB3FA207}" srcOrd="1" destOrd="0" presId="urn:microsoft.com/office/officeart/2005/8/layout/list1"/>
    <dgm:cxn modelId="{32096E71-A479-4066-9BB8-E2D1E5484374}" type="presParOf" srcId="{0A2B5D45-D045-4A23-92EB-43F0D626D8B1}" destId="{BA4D776D-8C9C-44D9-B387-5A01E3A7AF3D}" srcOrd="9" destOrd="0" presId="urn:microsoft.com/office/officeart/2005/8/layout/list1"/>
    <dgm:cxn modelId="{19507434-64F6-4B6B-A46F-F5EE13ED19C4}" type="presParOf" srcId="{0A2B5D45-D045-4A23-92EB-43F0D626D8B1}" destId="{976AA869-CF15-401D-92E5-86FB684D5006}" srcOrd="10" destOrd="0" presId="urn:microsoft.com/office/officeart/2005/8/layout/list1"/>
    <dgm:cxn modelId="{BC8D43D7-573E-47BA-B0C1-38641F87D801}" type="presParOf" srcId="{0A2B5D45-D045-4A23-92EB-43F0D626D8B1}" destId="{C7C38A95-DC11-48D9-9ADC-60767C07C7FF}" srcOrd="11" destOrd="0" presId="urn:microsoft.com/office/officeart/2005/8/layout/list1"/>
    <dgm:cxn modelId="{3471C5DA-C281-45AA-B5FB-6381741557B9}" type="presParOf" srcId="{0A2B5D45-D045-4A23-92EB-43F0D626D8B1}" destId="{7F9269F6-04D6-4A5D-95BD-422574D7BEF0}" srcOrd="12" destOrd="0" presId="urn:microsoft.com/office/officeart/2005/8/layout/list1"/>
    <dgm:cxn modelId="{946EFEC9-8AF4-4786-AB92-854913BD8CB5}" type="presParOf" srcId="{7F9269F6-04D6-4A5D-95BD-422574D7BEF0}" destId="{0E515F4B-913F-4936-8473-122470E71F9D}" srcOrd="0" destOrd="0" presId="urn:microsoft.com/office/officeart/2005/8/layout/list1"/>
    <dgm:cxn modelId="{FDED37AB-D51C-4609-AB41-501603470ACB}" type="presParOf" srcId="{7F9269F6-04D6-4A5D-95BD-422574D7BEF0}" destId="{8F501F37-FFB1-4F28-86E3-EDD9C418EF35}" srcOrd="1" destOrd="0" presId="urn:microsoft.com/office/officeart/2005/8/layout/list1"/>
    <dgm:cxn modelId="{9BB8A2DC-FE7C-4524-84E0-CA005650E934}" type="presParOf" srcId="{0A2B5D45-D045-4A23-92EB-43F0D626D8B1}" destId="{5AFDC226-0E01-4DB8-87C4-B8CBF3BDB80C}" srcOrd="13" destOrd="0" presId="urn:microsoft.com/office/officeart/2005/8/layout/list1"/>
    <dgm:cxn modelId="{636FF572-1ED0-4B7A-8B72-70E9F91F32F9}" type="presParOf" srcId="{0A2B5D45-D045-4A23-92EB-43F0D626D8B1}" destId="{C0F9B7E2-9074-4B9F-BE73-539976CA746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680279-024A-47EF-8059-4D653F2853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F0B7E1-0723-47C2-8788-59103730E67C}">
      <dgm:prSet phldrT="[Texte]" phldr="0"/>
      <dgm:spPr/>
      <dgm:t>
        <a:bodyPr/>
        <a:lstStyle/>
        <a:p>
          <a:pPr rtl="0"/>
          <a:r>
            <a:rPr lang="fr-FR"/>
            <a:t>Départ : translation</a:t>
          </a:r>
          <a:r>
            <a:rPr lang="fr-FR">
              <a:latin typeface="Tahoma"/>
              <a:ea typeface="ＭＳ Ｐゴシック"/>
              <a:cs typeface="Tahoma"/>
            </a:rPr>
            <a:t> (x1 tours</a:t>
          </a:r>
          <a:r>
            <a:rPr lang="fr-FR"/>
            <a:t> – attente</a:t>
          </a:r>
          <a:r>
            <a:rPr lang="fr-FR">
              <a:latin typeface="Tahoma"/>
              <a:ea typeface="ＭＳ Ｐゴシック"/>
              <a:cs typeface="Tahoma"/>
            </a:rPr>
            <a:t> (1s)</a:t>
          </a:r>
          <a:r>
            <a:rPr lang="fr-FR"/>
            <a:t> – rotation</a:t>
          </a:r>
          <a:r>
            <a:rPr lang="fr-FR">
              <a:latin typeface="Tahoma"/>
              <a:ea typeface="ＭＳ Ｐゴシック"/>
              <a:cs typeface="Tahoma"/>
            </a:rPr>
            <a:t> (90°)</a:t>
          </a:r>
          <a:endParaRPr lang="fr-FR"/>
        </a:p>
      </dgm:t>
    </dgm:pt>
    <dgm:pt modelId="{642A9D9B-D41D-48CF-8AC6-F661D2759350}" type="parTrans" cxnId="{51E9A813-6CAB-4C53-A1A8-EA642A7BDE2F}">
      <dgm:prSet/>
      <dgm:spPr/>
      <dgm:t>
        <a:bodyPr/>
        <a:lstStyle/>
        <a:p>
          <a:endParaRPr lang="fr-FR"/>
        </a:p>
      </dgm:t>
    </dgm:pt>
    <dgm:pt modelId="{64F8BCAC-B38D-4D84-9891-169F991C8D8D}" type="sibTrans" cxnId="{51E9A813-6CAB-4C53-A1A8-EA642A7BDE2F}">
      <dgm:prSet/>
      <dgm:spPr/>
      <dgm:t>
        <a:bodyPr/>
        <a:lstStyle/>
        <a:p>
          <a:endParaRPr lang="fr-FR"/>
        </a:p>
      </dgm:t>
    </dgm:pt>
    <dgm:pt modelId="{24751C94-EA70-4169-ABF3-73CE1F40EBC1}">
      <dgm:prSet phldrT="[Texte]"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Rangement des bouées</a:t>
          </a:r>
        </a:p>
      </dgm:t>
    </dgm:pt>
    <dgm:pt modelId="{EFD483FA-A631-46B2-8136-548687040ECE}" type="parTrans" cxnId="{540B87D7-6BB9-4448-AE2D-33385242ACFB}">
      <dgm:prSet/>
      <dgm:spPr/>
      <dgm:t>
        <a:bodyPr/>
        <a:lstStyle/>
        <a:p>
          <a:endParaRPr lang="fr-FR"/>
        </a:p>
      </dgm:t>
    </dgm:pt>
    <dgm:pt modelId="{0EE6CD79-9AF8-4F69-9EA1-CE7E79AFEAF3}" type="sibTrans" cxnId="{540B87D7-6BB9-4448-AE2D-33385242ACFB}">
      <dgm:prSet/>
      <dgm:spPr/>
      <dgm:t>
        <a:bodyPr/>
        <a:lstStyle/>
        <a:p>
          <a:endParaRPr lang="fr-FR"/>
        </a:p>
      </dgm:t>
    </dgm:pt>
    <dgm:pt modelId="{83CA555D-0318-4B61-A40D-6757640DB3D5}">
      <dgm:prSet phldr="0"/>
      <dgm:spPr/>
      <dgm:t>
        <a:bodyPr/>
        <a:lstStyle/>
        <a:p>
          <a:pPr rtl="0"/>
          <a:r>
            <a:rPr lang="fr-FR"/>
            <a:t>Hisser les manches à air :</a:t>
          </a:r>
          <a:endParaRPr lang="fr-FR">
            <a:latin typeface="Tahoma"/>
            <a:ea typeface="ＭＳ Ｐゴシック"/>
            <a:cs typeface="Tahoma"/>
          </a:endParaRPr>
        </a:p>
      </dgm:t>
    </dgm:pt>
    <dgm:pt modelId="{D0A69951-C5BF-479C-80A9-641377A0854C}" type="parTrans" cxnId="{AC2D68B6-716C-4897-9EB8-69492C677541}">
      <dgm:prSet/>
      <dgm:spPr/>
      <dgm:t>
        <a:bodyPr/>
        <a:lstStyle/>
        <a:p>
          <a:endParaRPr lang="fr-FR"/>
        </a:p>
      </dgm:t>
    </dgm:pt>
    <dgm:pt modelId="{046874E4-98DC-4822-96F6-BDC8D0179C1F}" type="sibTrans" cxnId="{AC2D68B6-716C-4897-9EB8-69492C677541}">
      <dgm:prSet/>
      <dgm:spPr/>
    </dgm:pt>
    <dgm:pt modelId="{77FD7ADD-FA67-465D-9D74-5D2DF528FA05}">
      <dgm:prSet phldr="0"/>
      <dgm:spPr/>
      <dgm:t>
        <a:bodyPr/>
        <a:lstStyle/>
        <a:p>
          <a:pPr rtl="0"/>
          <a:r>
            <a:rPr lang="fr-FR" b="0" i="0" u="none" strike="noStrike" cap="none" baseline="0" noProof="0">
              <a:latin typeface="Tahoma"/>
              <a:ea typeface="ＭＳ Ｐゴシック"/>
              <a:cs typeface="Tahoma"/>
            </a:rPr>
            <a:t>Contrôle parfait du robot (langage </a:t>
          </a:r>
          <a:r>
            <a:rPr lang="fr-FR" b="0" i="0" u="none" strike="noStrike" cap="none" baseline="0" noProof="0" err="1">
              <a:latin typeface="Tahoma"/>
              <a:ea typeface="ＭＳ Ｐゴシック"/>
              <a:cs typeface="Tahoma"/>
            </a:rPr>
            <a:t>LabView</a:t>
          </a:r>
          <a:r>
            <a:rPr lang="fr-FR" b="0" i="0" u="none" strike="noStrike" cap="none" baseline="0" noProof="0">
              <a:latin typeface="Tahoma"/>
              <a:ea typeface="ＭＳ Ｐゴシック"/>
              <a:cs typeface="Tahoma"/>
            </a:rPr>
            <a:t>) - Effectuer toutes les actions</a:t>
          </a:r>
          <a:endParaRPr lang="fr-FR"/>
        </a:p>
      </dgm:t>
    </dgm:pt>
    <dgm:pt modelId="{D7EC1969-9DE9-4870-BE98-36934BDC0FE9}" type="parTrans" cxnId="{23D768CF-FD36-496D-B719-95C7E461A424}">
      <dgm:prSet/>
      <dgm:spPr/>
    </dgm:pt>
    <dgm:pt modelId="{10C9838A-2A14-4747-884D-55B1383E0AAF}" type="sibTrans" cxnId="{23D768CF-FD36-496D-B719-95C7E461A424}">
      <dgm:prSet/>
      <dgm:spPr/>
    </dgm:pt>
    <dgm:pt modelId="{5B763B69-53FF-426E-8CFF-5B2CC78E85FA}">
      <dgm:prSet phldr="0"/>
      <dgm:spPr/>
      <dgm:t>
        <a:bodyPr/>
        <a:lstStyle/>
        <a:p>
          <a:pPr rtl="0"/>
          <a:r>
            <a:rPr lang="fr-FR">
              <a:latin typeface="Tahoma"/>
              <a:ea typeface="ＭＳ Ｐゴシック"/>
              <a:cs typeface="Tahoma"/>
            </a:rPr>
            <a:t> Manche à air 1 : </a:t>
          </a:r>
        </a:p>
      </dgm:t>
    </dgm:pt>
    <dgm:pt modelId="{1F036DB5-D5B4-4FBF-99AF-518A3CAB130E}" type="parTrans" cxnId="{468FCBCC-FB0B-4F9A-BCD9-EECC03901931}">
      <dgm:prSet/>
      <dgm:spPr/>
      <dgm:t>
        <a:bodyPr/>
        <a:lstStyle/>
        <a:p>
          <a:endParaRPr lang="fr-FR"/>
        </a:p>
      </dgm:t>
    </dgm:pt>
    <dgm:pt modelId="{413DBA0D-9C6C-4D20-8286-0BE1C0100968}" type="sibTrans" cxnId="{468FCBCC-FB0B-4F9A-BCD9-EECC03901931}">
      <dgm:prSet/>
      <dgm:spPr/>
    </dgm:pt>
    <dgm:pt modelId="{4286180C-528A-4146-B2BD-E594F50AAB1C}">
      <dgm:prSet phldr="0"/>
      <dgm:spPr/>
      <dgm:t>
        <a:bodyPr/>
        <a:lstStyle/>
        <a:p>
          <a:pPr rtl="0"/>
          <a:r>
            <a:rPr lang="fr-FR">
              <a:latin typeface="Tahoma"/>
              <a:ea typeface="ＭＳ Ｐゴシック"/>
              <a:cs typeface="Tahoma"/>
            </a:rPr>
            <a:t> Manche à air 2</a:t>
          </a:r>
        </a:p>
      </dgm:t>
    </dgm:pt>
    <dgm:pt modelId="{E9B600D2-D682-40BA-B982-F326346911AC}" type="parTrans" cxnId="{852CB217-D62F-405D-BF6A-635C3AD62388}">
      <dgm:prSet/>
      <dgm:spPr/>
      <dgm:t>
        <a:bodyPr/>
        <a:lstStyle/>
        <a:p>
          <a:endParaRPr lang="fr-FR"/>
        </a:p>
      </dgm:t>
    </dgm:pt>
    <dgm:pt modelId="{5E555594-675C-47CD-9944-0320A99C55E5}" type="sibTrans" cxnId="{852CB217-D62F-405D-BF6A-635C3AD62388}">
      <dgm:prSet/>
      <dgm:spPr/>
    </dgm:pt>
    <dgm:pt modelId="{8A71A81A-6FF2-46BB-8F2A-301AAB870C84}">
      <dgm:prSet phldr="0"/>
      <dgm:spPr/>
      <dgm:t>
        <a:bodyPr/>
        <a:lstStyle/>
        <a:p>
          <a:pPr rtl="0"/>
          <a:r>
            <a:rPr lang="fr-FR"/>
            <a:t>translation</a:t>
          </a:r>
          <a:r>
            <a:rPr lang="fr-FR">
              <a:latin typeface="Tahoma"/>
              <a:ea typeface="ＭＳ Ｐゴシック"/>
              <a:cs typeface="Tahoma"/>
            </a:rPr>
            <a:t> (vers l'avant, x2 tours)</a:t>
          </a:r>
        </a:p>
      </dgm:t>
    </dgm:pt>
    <dgm:pt modelId="{44B9620A-522F-446D-8F5F-BC1B5ECF428E}" type="parTrans" cxnId="{937E261C-395D-4B12-A814-E1C0CC579F6C}">
      <dgm:prSet/>
      <dgm:spPr/>
      <dgm:t>
        <a:bodyPr/>
        <a:lstStyle/>
        <a:p>
          <a:endParaRPr lang="fr-FR"/>
        </a:p>
      </dgm:t>
    </dgm:pt>
    <dgm:pt modelId="{4E734195-0D80-4994-B61B-CD7AEA1ADD83}" type="sibTrans" cxnId="{937E261C-395D-4B12-A814-E1C0CC579F6C}">
      <dgm:prSet/>
      <dgm:spPr/>
    </dgm:pt>
    <dgm:pt modelId="{6C036448-532B-4E9B-842E-EEDF2A1BC531}">
      <dgm:prSet phldr="0"/>
      <dgm:spPr/>
      <dgm:t>
        <a:bodyPr/>
        <a:lstStyle/>
        <a:p>
          <a:pPr rtl="0"/>
          <a:r>
            <a:rPr lang="fr-FR">
              <a:latin typeface="Tahoma"/>
              <a:ea typeface="ＭＳ Ｐゴシック"/>
              <a:cs typeface="Tahoma"/>
            </a:rPr>
            <a:t> Attente (distance &lt;5cm)</a:t>
          </a:r>
        </a:p>
      </dgm:t>
    </dgm:pt>
    <dgm:pt modelId="{30374D7E-D399-4AAD-9162-2B3E5FF58904}" type="parTrans" cxnId="{098BC63D-D58C-4EDB-A950-53199C15D76E}">
      <dgm:prSet/>
      <dgm:spPr/>
      <dgm:t>
        <a:bodyPr/>
        <a:lstStyle/>
        <a:p>
          <a:endParaRPr lang="fr-FR"/>
        </a:p>
      </dgm:t>
    </dgm:pt>
    <dgm:pt modelId="{B1AC3E7C-EC69-40CE-888B-0A6EEDD194D6}" type="sibTrans" cxnId="{098BC63D-D58C-4EDB-A950-53199C15D76E}">
      <dgm:prSet/>
      <dgm:spPr/>
    </dgm:pt>
    <dgm:pt modelId="{3123F077-C690-483C-B3E1-8809D9E4FC54}">
      <dgm:prSet phldr="0"/>
      <dgm:spPr/>
      <dgm:t>
        <a:bodyPr/>
        <a:lstStyle/>
        <a:p>
          <a:pPr rtl="0"/>
          <a:r>
            <a:rPr lang="fr-FR">
              <a:latin typeface="Tahoma"/>
              <a:ea typeface="ＭＳ Ｐゴシック"/>
              <a:cs typeface="Tahoma"/>
            </a:rPr>
            <a:t> </a:t>
          </a:r>
          <a:r>
            <a:rPr lang="fr-FR"/>
            <a:t>translation</a:t>
          </a:r>
          <a:r>
            <a:rPr lang="fr-FR">
              <a:latin typeface="Tahoma"/>
              <a:ea typeface="ＭＳ Ｐゴシック"/>
              <a:cs typeface="Tahoma"/>
            </a:rPr>
            <a:t> (vers l'arrière, x2 tours)</a:t>
          </a:r>
          <a:endParaRPr lang="fr-FR"/>
        </a:p>
      </dgm:t>
    </dgm:pt>
    <dgm:pt modelId="{59FA829B-7A76-45EF-961B-80F4B6E178B8}" type="parTrans" cxnId="{41622E12-BA2E-4C4B-919D-400B1339251D}">
      <dgm:prSet/>
      <dgm:spPr/>
      <dgm:t>
        <a:bodyPr/>
        <a:lstStyle/>
        <a:p>
          <a:endParaRPr lang="fr-FR"/>
        </a:p>
      </dgm:t>
    </dgm:pt>
    <dgm:pt modelId="{D174EDDD-E85C-4620-BE2E-0D4842A00677}" type="sibTrans" cxnId="{41622E12-BA2E-4C4B-919D-400B1339251D}">
      <dgm:prSet/>
      <dgm:spPr/>
    </dgm:pt>
    <dgm:pt modelId="{12756475-954B-4C1D-8C11-854DA4CFC6DD}">
      <dgm:prSet phldr="0"/>
      <dgm:spPr/>
      <dgm:t>
        <a:bodyPr/>
        <a:lstStyle/>
        <a:p>
          <a:pPr rtl="0"/>
          <a:r>
            <a:rPr lang="fr-FR">
              <a:latin typeface="Tahoma"/>
              <a:ea typeface="ＭＳ Ｐゴシック"/>
              <a:cs typeface="Tahoma"/>
            </a:rPr>
            <a:t>Rotation ( -90°) - translation (2 tours) - rotation (90°)</a:t>
          </a:r>
        </a:p>
      </dgm:t>
    </dgm:pt>
    <dgm:pt modelId="{20FD6CB9-8A75-497E-A151-08256E9B4FE8}" type="parTrans" cxnId="{9307E671-CDC8-45F7-A1BB-E0CB8CECE972}">
      <dgm:prSet/>
      <dgm:spPr/>
      <dgm:t>
        <a:bodyPr/>
        <a:lstStyle/>
        <a:p>
          <a:endParaRPr lang="fr-FR"/>
        </a:p>
      </dgm:t>
    </dgm:pt>
    <dgm:pt modelId="{F9F043BC-25CC-4E61-AEEF-EB0D74F54B0B}" type="sibTrans" cxnId="{9307E671-CDC8-45F7-A1BB-E0CB8CECE972}">
      <dgm:prSet/>
      <dgm:spPr/>
    </dgm:pt>
    <dgm:pt modelId="{9FB17AEC-B3FF-4961-9B7A-044D40167B77}">
      <dgm:prSet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Même action que le manche à air 1</a:t>
          </a:r>
        </a:p>
      </dgm:t>
    </dgm:pt>
    <dgm:pt modelId="{23880FDB-9F9E-42B7-AE34-D2089366E304}" type="parTrans" cxnId="{2A3FBC1A-9A6B-403B-A551-42EA69A69F1C}">
      <dgm:prSet/>
      <dgm:spPr/>
      <dgm:t>
        <a:bodyPr/>
        <a:lstStyle/>
        <a:p>
          <a:endParaRPr lang="fr-FR"/>
        </a:p>
      </dgm:t>
    </dgm:pt>
    <dgm:pt modelId="{BDFB3EC0-6A93-468E-A351-1674819AE40A}" type="sibTrans" cxnId="{2A3FBC1A-9A6B-403B-A551-42EA69A69F1C}">
      <dgm:prSet/>
      <dgm:spPr/>
    </dgm:pt>
    <dgm:pt modelId="{2BC759FA-0271-4CDB-9E87-813AAE9F4772}">
      <dgm:prSet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Rotation (angle 1800°)</a:t>
          </a:r>
          <a:endParaRPr lang="fr-FR" dirty="0"/>
        </a:p>
      </dgm:t>
    </dgm:pt>
    <dgm:pt modelId="{290475F5-618C-4455-ACFC-F80CDCA6BB8B}" type="parTrans" cxnId="{E90EB260-80A7-4CA1-8C0A-5C23B35D5E53}">
      <dgm:prSet/>
      <dgm:spPr/>
      <dgm:t>
        <a:bodyPr/>
        <a:lstStyle/>
        <a:p>
          <a:endParaRPr lang="fr-FR"/>
        </a:p>
      </dgm:t>
    </dgm:pt>
    <dgm:pt modelId="{88E5E96A-8464-426D-872C-2467FFAF5328}" type="sibTrans" cxnId="{E90EB260-80A7-4CA1-8C0A-5C23B35D5E53}">
      <dgm:prSet/>
      <dgm:spPr/>
    </dgm:pt>
    <dgm:pt modelId="{5152BDFA-598C-4E29-B16E-EFAB6F780F93}">
      <dgm:prSet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Allumer le phare</a:t>
          </a:r>
        </a:p>
      </dgm:t>
    </dgm:pt>
    <dgm:pt modelId="{2C21BA41-4FEC-4365-B28A-020711F6283D}" type="parTrans" cxnId="{63F8A803-4880-46F3-911D-9DFC14609DF2}">
      <dgm:prSet/>
      <dgm:spPr/>
      <dgm:t>
        <a:bodyPr/>
        <a:lstStyle/>
        <a:p>
          <a:endParaRPr lang="fr-FR"/>
        </a:p>
      </dgm:t>
    </dgm:pt>
    <dgm:pt modelId="{F09F9098-4AFB-49C0-BE95-D016A4200D00}" type="sibTrans" cxnId="{63F8A803-4880-46F3-911D-9DFC14609DF2}">
      <dgm:prSet/>
      <dgm:spPr/>
    </dgm:pt>
    <dgm:pt modelId="{B9D9AFCF-EDFB-409C-BB6C-12E58BF17B25}">
      <dgm:prSet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Translation (x3 tours vers l'avant + attente (d&lt;5cm)</a:t>
          </a:r>
        </a:p>
      </dgm:t>
    </dgm:pt>
    <dgm:pt modelId="{F49F336A-AB7A-4D0C-88C5-3D0A4E8A48F6}" type="parTrans" cxnId="{7769E46C-8610-4CE5-B7F6-5CD4E4FE9296}">
      <dgm:prSet/>
      <dgm:spPr/>
      <dgm:t>
        <a:bodyPr/>
        <a:lstStyle/>
        <a:p>
          <a:endParaRPr lang="fr-FR"/>
        </a:p>
      </dgm:t>
    </dgm:pt>
    <dgm:pt modelId="{AAF53021-CF01-42CE-94A5-27ACF5F39A2F}" type="sibTrans" cxnId="{7769E46C-8610-4CE5-B7F6-5CD4E4FE9296}">
      <dgm:prSet/>
      <dgm:spPr/>
    </dgm:pt>
    <dgm:pt modelId="{4F8B756F-154A-4825-8B10-2702E85947A1}">
      <dgm:prSet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1er rangement : </a:t>
          </a:r>
        </a:p>
      </dgm:t>
    </dgm:pt>
    <dgm:pt modelId="{12AA967C-1155-45A2-9943-323ECD93FF06}" type="parTrans" cxnId="{EDB68D6A-CC8B-4138-8821-0CB32BA5BCB2}">
      <dgm:prSet/>
      <dgm:spPr/>
      <dgm:t>
        <a:bodyPr/>
        <a:lstStyle/>
        <a:p>
          <a:endParaRPr lang="fr-FR"/>
        </a:p>
      </dgm:t>
    </dgm:pt>
    <dgm:pt modelId="{13CDF88F-7AED-4B9F-97E0-AD62C41F3521}" type="sibTrans" cxnId="{EDB68D6A-CC8B-4138-8821-0CB32BA5BCB2}">
      <dgm:prSet/>
      <dgm:spPr/>
    </dgm:pt>
    <dgm:pt modelId="{0DF5D645-3310-4C63-88B4-FDDBF7BAA2BD}">
      <dgm:prSet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2nd rangement</a:t>
          </a:r>
        </a:p>
      </dgm:t>
    </dgm:pt>
    <dgm:pt modelId="{74AC0043-1C5D-4378-9A36-49C174A24413}" type="parTrans" cxnId="{A7F1A2FD-466B-490C-A9ED-2F65C0252EDC}">
      <dgm:prSet/>
      <dgm:spPr/>
      <dgm:t>
        <a:bodyPr/>
        <a:lstStyle/>
        <a:p>
          <a:endParaRPr lang="fr-FR"/>
        </a:p>
      </dgm:t>
    </dgm:pt>
    <dgm:pt modelId="{84881211-1024-4E3B-923D-EB4D668806A8}" type="sibTrans" cxnId="{A7F1A2FD-466B-490C-A9ED-2F65C0252EDC}">
      <dgm:prSet/>
      <dgm:spPr/>
    </dgm:pt>
    <dgm:pt modelId="{66F71902-5533-4516-8ECF-8EC5BBF796F5}">
      <dgm:prSet phldr="0"/>
      <dgm:spPr/>
      <dgm:t>
        <a:bodyPr/>
        <a:lstStyle/>
        <a:p>
          <a:r>
            <a:rPr lang="fr-FR" dirty="0">
              <a:latin typeface="Tahoma"/>
              <a:ea typeface="ＭＳ Ｐゴシック"/>
              <a:cs typeface="Tahoma"/>
            </a:rPr>
            <a:t>Position d'arrivée</a:t>
          </a:r>
          <a:endParaRPr lang="fr-FR" dirty="0"/>
        </a:p>
      </dgm:t>
    </dgm:pt>
    <dgm:pt modelId="{5D110170-EED0-442C-A4DC-4B0FBD711650}" type="parTrans" cxnId="{287F1D6B-CB1B-4FFC-BD2E-6B8A3CEA6A9E}">
      <dgm:prSet/>
      <dgm:spPr/>
      <dgm:t>
        <a:bodyPr/>
        <a:lstStyle/>
        <a:p>
          <a:endParaRPr lang="fr-FR"/>
        </a:p>
      </dgm:t>
    </dgm:pt>
    <dgm:pt modelId="{D152F6F5-CF1A-46D6-A99E-CBB2737942E2}" type="sibTrans" cxnId="{287F1D6B-CB1B-4FFC-BD2E-6B8A3CEA6A9E}">
      <dgm:prSet/>
      <dgm:spPr/>
    </dgm:pt>
    <dgm:pt modelId="{7041D02E-10F0-4AF0-99E8-972261C2FE11}" type="pres">
      <dgm:prSet presAssocID="{32680279-024A-47EF-8059-4D653F2853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BD47A0-1352-4C73-AD36-825E94DD8B3F}" type="pres">
      <dgm:prSet presAssocID="{77FD7ADD-FA67-465D-9D74-5D2DF528FA05}" presName="hierRoot1" presStyleCnt="0">
        <dgm:presLayoutVars>
          <dgm:hierBranch val="init"/>
        </dgm:presLayoutVars>
      </dgm:prSet>
      <dgm:spPr/>
    </dgm:pt>
    <dgm:pt modelId="{70A1B3D5-845C-4D35-BEC2-C28A3592C98B}" type="pres">
      <dgm:prSet presAssocID="{77FD7ADD-FA67-465D-9D74-5D2DF528FA05}" presName="rootComposite1" presStyleCnt="0"/>
      <dgm:spPr/>
    </dgm:pt>
    <dgm:pt modelId="{4D9BF53A-B2BD-41A3-8E4B-56921A62D31D}" type="pres">
      <dgm:prSet presAssocID="{77FD7ADD-FA67-465D-9D74-5D2DF528FA05}" presName="rootText1" presStyleLbl="node0" presStyleIdx="0" presStyleCnt="1">
        <dgm:presLayoutVars>
          <dgm:chPref val="3"/>
        </dgm:presLayoutVars>
      </dgm:prSet>
      <dgm:spPr/>
    </dgm:pt>
    <dgm:pt modelId="{8FE3201A-ABC2-444F-B87D-0E1163D07042}" type="pres">
      <dgm:prSet presAssocID="{77FD7ADD-FA67-465D-9D74-5D2DF528FA05}" presName="rootConnector1" presStyleLbl="node1" presStyleIdx="0" presStyleCnt="0"/>
      <dgm:spPr/>
    </dgm:pt>
    <dgm:pt modelId="{66FD2CB7-E1E6-4FE3-9E34-878FCE469A06}" type="pres">
      <dgm:prSet presAssocID="{77FD7ADD-FA67-465D-9D74-5D2DF528FA05}" presName="hierChild2" presStyleCnt="0"/>
      <dgm:spPr/>
    </dgm:pt>
    <dgm:pt modelId="{78D35058-305D-458F-A5FD-5F9F886F580C}" type="pres">
      <dgm:prSet presAssocID="{642A9D9B-D41D-48CF-8AC6-F661D2759350}" presName="Name37" presStyleLbl="parChTrans1D2" presStyleIdx="0" presStyleCnt="5"/>
      <dgm:spPr/>
    </dgm:pt>
    <dgm:pt modelId="{6B565DBC-82FF-42A8-9DE2-178FD7885188}" type="pres">
      <dgm:prSet presAssocID="{7FF0B7E1-0723-47C2-8788-59103730E67C}" presName="hierRoot2" presStyleCnt="0">
        <dgm:presLayoutVars>
          <dgm:hierBranch val="init"/>
        </dgm:presLayoutVars>
      </dgm:prSet>
      <dgm:spPr/>
    </dgm:pt>
    <dgm:pt modelId="{D0EF8124-F12E-4286-9A16-9D306DF75490}" type="pres">
      <dgm:prSet presAssocID="{7FF0B7E1-0723-47C2-8788-59103730E67C}" presName="rootComposite" presStyleCnt="0"/>
      <dgm:spPr/>
    </dgm:pt>
    <dgm:pt modelId="{619F62C8-C1FA-45A9-919B-C8B8B3F7F667}" type="pres">
      <dgm:prSet presAssocID="{7FF0B7E1-0723-47C2-8788-59103730E67C}" presName="rootText" presStyleLbl="node2" presStyleIdx="0" presStyleCnt="5">
        <dgm:presLayoutVars>
          <dgm:chPref val="3"/>
        </dgm:presLayoutVars>
      </dgm:prSet>
      <dgm:spPr/>
    </dgm:pt>
    <dgm:pt modelId="{B1D2106A-C40D-4BCA-AA09-CF31CB62683B}" type="pres">
      <dgm:prSet presAssocID="{7FF0B7E1-0723-47C2-8788-59103730E67C}" presName="rootConnector" presStyleLbl="node2" presStyleIdx="0" presStyleCnt="5"/>
      <dgm:spPr/>
    </dgm:pt>
    <dgm:pt modelId="{A117DEF0-EC8F-4C23-8A74-9CABB32430D4}" type="pres">
      <dgm:prSet presAssocID="{7FF0B7E1-0723-47C2-8788-59103730E67C}" presName="hierChild4" presStyleCnt="0"/>
      <dgm:spPr/>
    </dgm:pt>
    <dgm:pt modelId="{10CFBDB1-5148-4291-8355-C1F352985ABD}" type="pres">
      <dgm:prSet presAssocID="{7FF0B7E1-0723-47C2-8788-59103730E67C}" presName="hierChild5" presStyleCnt="0"/>
      <dgm:spPr/>
    </dgm:pt>
    <dgm:pt modelId="{A69DE908-69D9-4732-828A-4C14637D3B81}" type="pres">
      <dgm:prSet presAssocID="{D0A69951-C5BF-479C-80A9-641377A0854C}" presName="Name37" presStyleLbl="parChTrans1D2" presStyleIdx="1" presStyleCnt="5"/>
      <dgm:spPr/>
    </dgm:pt>
    <dgm:pt modelId="{E126B5F5-D3E6-4929-B996-E3E061E62A28}" type="pres">
      <dgm:prSet presAssocID="{83CA555D-0318-4B61-A40D-6757640DB3D5}" presName="hierRoot2" presStyleCnt="0">
        <dgm:presLayoutVars>
          <dgm:hierBranch val="init"/>
        </dgm:presLayoutVars>
      </dgm:prSet>
      <dgm:spPr/>
    </dgm:pt>
    <dgm:pt modelId="{D037A000-2CC4-48A1-B0BC-7005E5CCBF6A}" type="pres">
      <dgm:prSet presAssocID="{83CA555D-0318-4B61-A40D-6757640DB3D5}" presName="rootComposite" presStyleCnt="0"/>
      <dgm:spPr/>
    </dgm:pt>
    <dgm:pt modelId="{0A2301F0-0F51-48BA-B19C-E76A839D41F6}" type="pres">
      <dgm:prSet presAssocID="{83CA555D-0318-4B61-A40D-6757640DB3D5}" presName="rootText" presStyleLbl="node2" presStyleIdx="1" presStyleCnt="5">
        <dgm:presLayoutVars>
          <dgm:chPref val="3"/>
        </dgm:presLayoutVars>
      </dgm:prSet>
      <dgm:spPr/>
    </dgm:pt>
    <dgm:pt modelId="{B69CDDD3-76BC-4B4A-A98B-A086797C39F4}" type="pres">
      <dgm:prSet presAssocID="{83CA555D-0318-4B61-A40D-6757640DB3D5}" presName="rootConnector" presStyleLbl="node2" presStyleIdx="1" presStyleCnt="5"/>
      <dgm:spPr/>
    </dgm:pt>
    <dgm:pt modelId="{CCEB78FD-D95A-4265-8A46-19C6929A5105}" type="pres">
      <dgm:prSet presAssocID="{83CA555D-0318-4B61-A40D-6757640DB3D5}" presName="hierChild4" presStyleCnt="0"/>
      <dgm:spPr/>
    </dgm:pt>
    <dgm:pt modelId="{D456B616-4143-4A9A-9154-819E3E1B3D7A}" type="pres">
      <dgm:prSet presAssocID="{1F036DB5-D5B4-4FBF-99AF-518A3CAB130E}" presName="Name37" presStyleLbl="parChTrans1D3" presStyleIdx="0" presStyleCnt="6"/>
      <dgm:spPr/>
    </dgm:pt>
    <dgm:pt modelId="{69F77FA3-AF3C-40C5-B453-70E19023B899}" type="pres">
      <dgm:prSet presAssocID="{5B763B69-53FF-426E-8CFF-5B2CC78E85FA}" presName="hierRoot2" presStyleCnt="0">
        <dgm:presLayoutVars>
          <dgm:hierBranch val="init"/>
        </dgm:presLayoutVars>
      </dgm:prSet>
      <dgm:spPr/>
    </dgm:pt>
    <dgm:pt modelId="{15AB0A03-4432-4F65-9DC2-8C4A72DF2709}" type="pres">
      <dgm:prSet presAssocID="{5B763B69-53FF-426E-8CFF-5B2CC78E85FA}" presName="rootComposite" presStyleCnt="0"/>
      <dgm:spPr/>
    </dgm:pt>
    <dgm:pt modelId="{FCC2AD97-960D-4662-A697-6E33C91BB003}" type="pres">
      <dgm:prSet presAssocID="{5B763B69-53FF-426E-8CFF-5B2CC78E85FA}" presName="rootText" presStyleLbl="node3" presStyleIdx="0" presStyleCnt="6">
        <dgm:presLayoutVars>
          <dgm:chPref val="3"/>
        </dgm:presLayoutVars>
      </dgm:prSet>
      <dgm:spPr/>
    </dgm:pt>
    <dgm:pt modelId="{A93565E2-4DF2-45CB-9E3F-82B3770D15EE}" type="pres">
      <dgm:prSet presAssocID="{5B763B69-53FF-426E-8CFF-5B2CC78E85FA}" presName="rootConnector" presStyleLbl="node3" presStyleIdx="0" presStyleCnt="6"/>
      <dgm:spPr/>
    </dgm:pt>
    <dgm:pt modelId="{CE2B36F3-40BF-45C6-86C6-B66F6B936CDF}" type="pres">
      <dgm:prSet presAssocID="{5B763B69-53FF-426E-8CFF-5B2CC78E85FA}" presName="hierChild4" presStyleCnt="0"/>
      <dgm:spPr/>
    </dgm:pt>
    <dgm:pt modelId="{BB609B01-7132-44CE-B4C0-4A13367560F4}" type="pres">
      <dgm:prSet presAssocID="{44B9620A-522F-446D-8F5F-BC1B5ECF428E}" presName="Name37" presStyleLbl="parChTrans1D4" presStyleIdx="0" presStyleCnt="5"/>
      <dgm:spPr/>
    </dgm:pt>
    <dgm:pt modelId="{8DFA4F5E-1839-47FC-8046-7C946955BB63}" type="pres">
      <dgm:prSet presAssocID="{8A71A81A-6FF2-46BB-8F2A-301AAB870C84}" presName="hierRoot2" presStyleCnt="0">
        <dgm:presLayoutVars>
          <dgm:hierBranch val="init"/>
        </dgm:presLayoutVars>
      </dgm:prSet>
      <dgm:spPr/>
    </dgm:pt>
    <dgm:pt modelId="{6E435C97-BAA1-4C62-8259-3BDCE03FF9AC}" type="pres">
      <dgm:prSet presAssocID="{8A71A81A-6FF2-46BB-8F2A-301AAB870C84}" presName="rootComposite" presStyleCnt="0"/>
      <dgm:spPr/>
    </dgm:pt>
    <dgm:pt modelId="{17FB5DF6-133F-4789-8638-55944EBF58CA}" type="pres">
      <dgm:prSet presAssocID="{8A71A81A-6FF2-46BB-8F2A-301AAB870C84}" presName="rootText" presStyleLbl="node4" presStyleIdx="0" presStyleCnt="5">
        <dgm:presLayoutVars>
          <dgm:chPref val="3"/>
        </dgm:presLayoutVars>
      </dgm:prSet>
      <dgm:spPr/>
    </dgm:pt>
    <dgm:pt modelId="{65D22928-EB0E-46BB-AD69-CFD039D8E2B3}" type="pres">
      <dgm:prSet presAssocID="{8A71A81A-6FF2-46BB-8F2A-301AAB870C84}" presName="rootConnector" presStyleLbl="node4" presStyleIdx="0" presStyleCnt="5"/>
      <dgm:spPr/>
    </dgm:pt>
    <dgm:pt modelId="{D9D7D48A-BFDD-48E4-ADB7-AED386821077}" type="pres">
      <dgm:prSet presAssocID="{8A71A81A-6FF2-46BB-8F2A-301AAB870C84}" presName="hierChild4" presStyleCnt="0"/>
      <dgm:spPr/>
    </dgm:pt>
    <dgm:pt modelId="{D8BB78DB-5D11-4F6B-83C8-FD27A9173934}" type="pres">
      <dgm:prSet presAssocID="{8A71A81A-6FF2-46BB-8F2A-301AAB870C84}" presName="hierChild5" presStyleCnt="0"/>
      <dgm:spPr/>
    </dgm:pt>
    <dgm:pt modelId="{B381EEBD-AD17-4740-83F5-29C40F38F92B}" type="pres">
      <dgm:prSet presAssocID="{30374D7E-D399-4AAD-9162-2B3E5FF58904}" presName="Name37" presStyleLbl="parChTrans1D4" presStyleIdx="1" presStyleCnt="5"/>
      <dgm:spPr/>
    </dgm:pt>
    <dgm:pt modelId="{1A17C4AE-2144-48BA-9290-76F43D08293F}" type="pres">
      <dgm:prSet presAssocID="{6C036448-532B-4E9B-842E-EEDF2A1BC531}" presName="hierRoot2" presStyleCnt="0">
        <dgm:presLayoutVars>
          <dgm:hierBranch val="init"/>
        </dgm:presLayoutVars>
      </dgm:prSet>
      <dgm:spPr/>
    </dgm:pt>
    <dgm:pt modelId="{CCE1028F-7E76-41D5-A0A1-AD83379B7ABD}" type="pres">
      <dgm:prSet presAssocID="{6C036448-532B-4E9B-842E-EEDF2A1BC531}" presName="rootComposite" presStyleCnt="0"/>
      <dgm:spPr/>
    </dgm:pt>
    <dgm:pt modelId="{7885610D-E0E7-4D60-8341-C682CD002317}" type="pres">
      <dgm:prSet presAssocID="{6C036448-532B-4E9B-842E-EEDF2A1BC531}" presName="rootText" presStyleLbl="node4" presStyleIdx="1" presStyleCnt="5">
        <dgm:presLayoutVars>
          <dgm:chPref val="3"/>
        </dgm:presLayoutVars>
      </dgm:prSet>
      <dgm:spPr/>
    </dgm:pt>
    <dgm:pt modelId="{54BE1304-7463-47D5-9360-10DA6AE0DC59}" type="pres">
      <dgm:prSet presAssocID="{6C036448-532B-4E9B-842E-EEDF2A1BC531}" presName="rootConnector" presStyleLbl="node4" presStyleIdx="1" presStyleCnt="5"/>
      <dgm:spPr/>
    </dgm:pt>
    <dgm:pt modelId="{F35730FB-87F0-46B0-81B4-BD759EBF4DF5}" type="pres">
      <dgm:prSet presAssocID="{6C036448-532B-4E9B-842E-EEDF2A1BC531}" presName="hierChild4" presStyleCnt="0"/>
      <dgm:spPr/>
    </dgm:pt>
    <dgm:pt modelId="{73CC1D09-68F7-4F56-849C-74A35F3CF9CE}" type="pres">
      <dgm:prSet presAssocID="{6C036448-532B-4E9B-842E-EEDF2A1BC531}" presName="hierChild5" presStyleCnt="0"/>
      <dgm:spPr/>
    </dgm:pt>
    <dgm:pt modelId="{F04365A2-49C5-49CC-90CE-E55468A6491C}" type="pres">
      <dgm:prSet presAssocID="{59FA829B-7A76-45EF-961B-80F4B6E178B8}" presName="Name37" presStyleLbl="parChTrans1D4" presStyleIdx="2" presStyleCnt="5"/>
      <dgm:spPr/>
    </dgm:pt>
    <dgm:pt modelId="{EF4A3138-B7B1-47B5-8106-FF0D52616E45}" type="pres">
      <dgm:prSet presAssocID="{3123F077-C690-483C-B3E1-8809D9E4FC54}" presName="hierRoot2" presStyleCnt="0">
        <dgm:presLayoutVars>
          <dgm:hierBranch val="init"/>
        </dgm:presLayoutVars>
      </dgm:prSet>
      <dgm:spPr/>
    </dgm:pt>
    <dgm:pt modelId="{455F1991-B359-48CD-A637-E5AA3D2BE7B3}" type="pres">
      <dgm:prSet presAssocID="{3123F077-C690-483C-B3E1-8809D9E4FC54}" presName="rootComposite" presStyleCnt="0"/>
      <dgm:spPr/>
    </dgm:pt>
    <dgm:pt modelId="{D64AC09C-C2C9-493F-B384-38428D65D8A2}" type="pres">
      <dgm:prSet presAssocID="{3123F077-C690-483C-B3E1-8809D9E4FC54}" presName="rootText" presStyleLbl="node4" presStyleIdx="2" presStyleCnt="5">
        <dgm:presLayoutVars>
          <dgm:chPref val="3"/>
        </dgm:presLayoutVars>
      </dgm:prSet>
      <dgm:spPr/>
    </dgm:pt>
    <dgm:pt modelId="{334D2974-73D8-41A2-875D-D37CF0652208}" type="pres">
      <dgm:prSet presAssocID="{3123F077-C690-483C-B3E1-8809D9E4FC54}" presName="rootConnector" presStyleLbl="node4" presStyleIdx="2" presStyleCnt="5"/>
      <dgm:spPr/>
    </dgm:pt>
    <dgm:pt modelId="{B6059BD1-7D9F-4DDF-9F54-C06A4EB793B7}" type="pres">
      <dgm:prSet presAssocID="{3123F077-C690-483C-B3E1-8809D9E4FC54}" presName="hierChild4" presStyleCnt="0"/>
      <dgm:spPr/>
    </dgm:pt>
    <dgm:pt modelId="{953995D3-88AB-4B8E-9905-C805CD1CAAAC}" type="pres">
      <dgm:prSet presAssocID="{3123F077-C690-483C-B3E1-8809D9E4FC54}" presName="hierChild5" presStyleCnt="0"/>
      <dgm:spPr/>
    </dgm:pt>
    <dgm:pt modelId="{0CE4FB22-5923-4972-9789-E4197486A47C}" type="pres">
      <dgm:prSet presAssocID="{5B763B69-53FF-426E-8CFF-5B2CC78E85FA}" presName="hierChild5" presStyleCnt="0"/>
      <dgm:spPr/>
    </dgm:pt>
    <dgm:pt modelId="{B6F619F7-07CC-4C32-8469-B9AE720CFD6B}" type="pres">
      <dgm:prSet presAssocID="{20FD6CB9-8A75-497E-A151-08256E9B4FE8}" presName="Name37" presStyleLbl="parChTrans1D3" presStyleIdx="1" presStyleCnt="6"/>
      <dgm:spPr/>
    </dgm:pt>
    <dgm:pt modelId="{89D6E84C-6EAA-4921-9BBF-ABF28D9B94F8}" type="pres">
      <dgm:prSet presAssocID="{12756475-954B-4C1D-8C11-854DA4CFC6DD}" presName="hierRoot2" presStyleCnt="0">
        <dgm:presLayoutVars>
          <dgm:hierBranch val="init"/>
        </dgm:presLayoutVars>
      </dgm:prSet>
      <dgm:spPr/>
    </dgm:pt>
    <dgm:pt modelId="{7D004153-8993-4C9A-B3E1-681F941B6D5F}" type="pres">
      <dgm:prSet presAssocID="{12756475-954B-4C1D-8C11-854DA4CFC6DD}" presName="rootComposite" presStyleCnt="0"/>
      <dgm:spPr/>
    </dgm:pt>
    <dgm:pt modelId="{4158CA3D-DC3B-459B-A20C-FA775F7164FF}" type="pres">
      <dgm:prSet presAssocID="{12756475-954B-4C1D-8C11-854DA4CFC6DD}" presName="rootText" presStyleLbl="node3" presStyleIdx="1" presStyleCnt="6">
        <dgm:presLayoutVars>
          <dgm:chPref val="3"/>
        </dgm:presLayoutVars>
      </dgm:prSet>
      <dgm:spPr/>
    </dgm:pt>
    <dgm:pt modelId="{D205972D-7386-4732-85EE-9AC574BFFA39}" type="pres">
      <dgm:prSet presAssocID="{12756475-954B-4C1D-8C11-854DA4CFC6DD}" presName="rootConnector" presStyleLbl="node3" presStyleIdx="1" presStyleCnt="6"/>
      <dgm:spPr/>
    </dgm:pt>
    <dgm:pt modelId="{EEFB2A49-4B01-42B5-86C7-A41CE930212B}" type="pres">
      <dgm:prSet presAssocID="{12756475-954B-4C1D-8C11-854DA4CFC6DD}" presName="hierChild4" presStyleCnt="0"/>
      <dgm:spPr/>
    </dgm:pt>
    <dgm:pt modelId="{100C1802-5AE2-468B-A689-D413F18B71BE}" type="pres">
      <dgm:prSet presAssocID="{12756475-954B-4C1D-8C11-854DA4CFC6DD}" presName="hierChild5" presStyleCnt="0"/>
      <dgm:spPr/>
    </dgm:pt>
    <dgm:pt modelId="{6DD8917A-1FFF-4236-A55B-4BF652B2093C}" type="pres">
      <dgm:prSet presAssocID="{E9B600D2-D682-40BA-B982-F326346911AC}" presName="Name37" presStyleLbl="parChTrans1D3" presStyleIdx="2" presStyleCnt="6"/>
      <dgm:spPr/>
    </dgm:pt>
    <dgm:pt modelId="{3D37A7F4-2895-4A84-A096-AE962AC7EAB4}" type="pres">
      <dgm:prSet presAssocID="{4286180C-528A-4146-B2BD-E594F50AAB1C}" presName="hierRoot2" presStyleCnt="0">
        <dgm:presLayoutVars>
          <dgm:hierBranch val="init"/>
        </dgm:presLayoutVars>
      </dgm:prSet>
      <dgm:spPr/>
    </dgm:pt>
    <dgm:pt modelId="{C97A3141-4FF3-4F1B-8022-4895DDDBD4E6}" type="pres">
      <dgm:prSet presAssocID="{4286180C-528A-4146-B2BD-E594F50AAB1C}" presName="rootComposite" presStyleCnt="0"/>
      <dgm:spPr/>
    </dgm:pt>
    <dgm:pt modelId="{F9EFC701-F5C3-42E0-BFEA-22818CA656AB}" type="pres">
      <dgm:prSet presAssocID="{4286180C-528A-4146-B2BD-E594F50AAB1C}" presName="rootText" presStyleLbl="node3" presStyleIdx="2" presStyleCnt="6">
        <dgm:presLayoutVars>
          <dgm:chPref val="3"/>
        </dgm:presLayoutVars>
      </dgm:prSet>
      <dgm:spPr/>
    </dgm:pt>
    <dgm:pt modelId="{E34E7D4B-023A-4F4C-8079-7C15FD297906}" type="pres">
      <dgm:prSet presAssocID="{4286180C-528A-4146-B2BD-E594F50AAB1C}" presName="rootConnector" presStyleLbl="node3" presStyleIdx="2" presStyleCnt="6"/>
      <dgm:spPr/>
    </dgm:pt>
    <dgm:pt modelId="{8B1AFE42-96D0-49CD-BCC1-F3CDDBDF1D5F}" type="pres">
      <dgm:prSet presAssocID="{4286180C-528A-4146-B2BD-E594F50AAB1C}" presName="hierChild4" presStyleCnt="0"/>
      <dgm:spPr/>
    </dgm:pt>
    <dgm:pt modelId="{4EF59140-49FC-463C-AA96-EE889BE72464}" type="pres">
      <dgm:prSet presAssocID="{23880FDB-9F9E-42B7-AE34-D2089366E304}" presName="Name37" presStyleLbl="parChTrans1D4" presStyleIdx="3" presStyleCnt="5"/>
      <dgm:spPr/>
    </dgm:pt>
    <dgm:pt modelId="{3028D8A0-2CDE-4488-8051-5E83E4736356}" type="pres">
      <dgm:prSet presAssocID="{9FB17AEC-B3FF-4961-9B7A-044D40167B77}" presName="hierRoot2" presStyleCnt="0">
        <dgm:presLayoutVars>
          <dgm:hierBranch val="init"/>
        </dgm:presLayoutVars>
      </dgm:prSet>
      <dgm:spPr/>
    </dgm:pt>
    <dgm:pt modelId="{04EBA12A-FC98-4B4B-97A6-20EE6B6A7574}" type="pres">
      <dgm:prSet presAssocID="{9FB17AEC-B3FF-4961-9B7A-044D40167B77}" presName="rootComposite" presStyleCnt="0"/>
      <dgm:spPr/>
    </dgm:pt>
    <dgm:pt modelId="{87896835-9904-4D05-9B4B-5E6B3D9D48A5}" type="pres">
      <dgm:prSet presAssocID="{9FB17AEC-B3FF-4961-9B7A-044D40167B77}" presName="rootText" presStyleLbl="node4" presStyleIdx="3" presStyleCnt="5">
        <dgm:presLayoutVars>
          <dgm:chPref val="3"/>
        </dgm:presLayoutVars>
      </dgm:prSet>
      <dgm:spPr/>
    </dgm:pt>
    <dgm:pt modelId="{35B67B3C-4080-4664-A326-1DDF5B90F95B}" type="pres">
      <dgm:prSet presAssocID="{9FB17AEC-B3FF-4961-9B7A-044D40167B77}" presName="rootConnector" presStyleLbl="node4" presStyleIdx="3" presStyleCnt="5"/>
      <dgm:spPr/>
    </dgm:pt>
    <dgm:pt modelId="{A9F9D0F8-BD65-44FD-845A-553B1527AAAE}" type="pres">
      <dgm:prSet presAssocID="{9FB17AEC-B3FF-4961-9B7A-044D40167B77}" presName="hierChild4" presStyleCnt="0"/>
      <dgm:spPr/>
    </dgm:pt>
    <dgm:pt modelId="{CAB7E9A1-C851-46CD-84A7-715F4CB6A163}" type="pres">
      <dgm:prSet presAssocID="{9FB17AEC-B3FF-4961-9B7A-044D40167B77}" presName="hierChild5" presStyleCnt="0"/>
      <dgm:spPr/>
    </dgm:pt>
    <dgm:pt modelId="{AD5F97A9-176E-43A3-B07E-BBBD4627E4FC}" type="pres">
      <dgm:prSet presAssocID="{290475F5-618C-4455-ACFC-F80CDCA6BB8B}" presName="Name37" presStyleLbl="parChTrans1D4" presStyleIdx="4" presStyleCnt="5"/>
      <dgm:spPr/>
    </dgm:pt>
    <dgm:pt modelId="{20059FD6-1E73-4170-ACD8-6CA512E6BD43}" type="pres">
      <dgm:prSet presAssocID="{2BC759FA-0271-4CDB-9E87-813AAE9F4772}" presName="hierRoot2" presStyleCnt="0">
        <dgm:presLayoutVars>
          <dgm:hierBranch val="init"/>
        </dgm:presLayoutVars>
      </dgm:prSet>
      <dgm:spPr/>
    </dgm:pt>
    <dgm:pt modelId="{88015D0A-176D-4D1F-96BE-6701000A4219}" type="pres">
      <dgm:prSet presAssocID="{2BC759FA-0271-4CDB-9E87-813AAE9F4772}" presName="rootComposite" presStyleCnt="0"/>
      <dgm:spPr/>
    </dgm:pt>
    <dgm:pt modelId="{9A39607E-8EBE-4DE7-9997-CF981B12A822}" type="pres">
      <dgm:prSet presAssocID="{2BC759FA-0271-4CDB-9E87-813AAE9F4772}" presName="rootText" presStyleLbl="node4" presStyleIdx="4" presStyleCnt="5">
        <dgm:presLayoutVars>
          <dgm:chPref val="3"/>
        </dgm:presLayoutVars>
      </dgm:prSet>
      <dgm:spPr/>
    </dgm:pt>
    <dgm:pt modelId="{2492D7DC-4816-4D56-9295-21A0511EC2AC}" type="pres">
      <dgm:prSet presAssocID="{2BC759FA-0271-4CDB-9E87-813AAE9F4772}" presName="rootConnector" presStyleLbl="node4" presStyleIdx="4" presStyleCnt="5"/>
      <dgm:spPr/>
    </dgm:pt>
    <dgm:pt modelId="{39D5BEE6-9159-4EA9-8767-EAE255FA19C8}" type="pres">
      <dgm:prSet presAssocID="{2BC759FA-0271-4CDB-9E87-813AAE9F4772}" presName="hierChild4" presStyleCnt="0"/>
      <dgm:spPr/>
    </dgm:pt>
    <dgm:pt modelId="{41CBC693-7397-41CA-A283-F2C68DAC85BD}" type="pres">
      <dgm:prSet presAssocID="{2BC759FA-0271-4CDB-9E87-813AAE9F4772}" presName="hierChild5" presStyleCnt="0"/>
      <dgm:spPr/>
    </dgm:pt>
    <dgm:pt modelId="{084FD982-A77B-4F57-86B5-25A6BA93C36F}" type="pres">
      <dgm:prSet presAssocID="{4286180C-528A-4146-B2BD-E594F50AAB1C}" presName="hierChild5" presStyleCnt="0"/>
      <dgm:spPr/>
    </dgm:pt>
    <dgm:pt modelId="{4821D8CD-46FF-4E37-83ED-2DC6B7AE648F}" type="pres">
      <dgm:prSet presAssocID="{83CA555D-0318-4B61-A40D-6757640DB3D5}" presName="hierChild5" presStyleCnt="0"/>
      <dgm:spPr/>
    </dgm:pt>
    <dgm:pt modelId="{08EFB8F9-EA6C-4056-9647-AB2AEA056459}" type="pres">
      <dgm:prSet presAssocID="{2C21BA41-4FEC-4365-B28A-020711F6283D}" presName="Name37" presStyleLbl="parChTrans1D2" presStyleIdx="2" presStyleCnt="5"/>
      <dgm:spPr/>
    </dgm:pt>
    <dgm:pt modelId="{B7229559-796D-457C-911B-839B51DF743D}" type="pres">
      <dgm:prSet presAssocID="{5152BDFA-598C-4E29-B16E-EFAB6F780F93}" presName="hierRoot2" presStyleCnt="0">
        <dgm:presLayoutVars>
          <dgm:hierBranch val="init"/>
        </dgm:presLayoutVars>
      </dgm:prSet>
      <dgm:spPr/>
    </dgm:pt>
    <dgm:pt modelId="{13B83903-BDF9-48A7-BCA5-88FA9E3A8840}" type="pres">
      <dgm:prSet presAssocID="{5152BDFA-598C-4E29-B16E-EFAB6F780F93}" presName="rootComposite" presStyleCnt="0"/>
      <dgm:spPr/>
    </dgm:pt>
    <dgm:pt modelId="{D8CFAC5F-3EB9-4A18-AB78-70F9A7A3BCB8}" type="pres">
      <dgm:prSet presAssocID="{5152BDFA-598C-4E29-B16E-EFAB6F780F93}" presName="rootText" presStyleLbl="node2" presStyleIdx="2" presStyleCnt="5">
        <dgm:presLayoutVars>
          <dgm:chPref val="3"/>
        </dgm:presLayoutVars>
      </dgm:prSet>
      <dgm:spPr/>
    </dgm:pt>
    <dgm:pt modelId="{DC3CE272-01A3-4BAF-888F-7348BE499196}" type="pres">
      <dgm:prSet presAssocID="{5152BDFA-598C-4E29-B16E-EFAB6F780F93}" presName="rootConnector" presStyleLbl="node2" presStyleIdx="2" presStyleCnt="5"/>
      <dgm:spPr/>
    </dgm:pt>
    <dgm:pt modelId="{D69DB5A9-FC7C-4E08-ACCC-73EB92AF7093}" type="pres">
      <dgm:prSet presAssocID="{5152BDFA-598C-4E29-B16E-EFAB6F780F93}" presName="hierChild4" presStyleCnt="0"/>
      <dgm:spPr/>
    </dgm:pt>
    <dgm:pt modelId="{F23EED36-E0C2-4E94-B14E-E2EB31FF2717}" type="pres">
      <dgm:prSet presAssocID="{F49F336A-AB7A-4D0C-88C5-3D0A4E8A48F6}" presName="Name37" presStyleLbl="parChTrans1D3" presStyleIdx="3" presStyleCnt="6"/>
      <dgm:spPr/>
    </dgm:pt>
    <dgm:pt modelId="{04CF7680-53EF-4AF2-9589-252F1C0F8FA8}" type="pres">
      <dgm:prSet presAssocID="{B9D9AFCF-EDFB-409C-BB6C-12E58BF17B25}" presName="hierRoot2" presStyleCnt="0">
        <dgm:presLayoutVars>
          <dgm:hierBranch val="init"/>
        </dgm:presLayoutVars>
      </dgm:prSet>
      <dgm:spPr/>
    </dgm:pt>
    <dgm:pt modelId="{FE8501E7-2499-4DB3-8B33-47CE41721E7A}" type="pres">
      <dgm:prSet presAssocID="{B9D9AFCF-EDFB-409C-BB6C-12E58BF17B25}" presName="rootComposite" presStyleCnt="0"/>
      <dgm:spPr/>
    </dgm:pt>
    <dgm:pt modelId="{3E1394EC-9D38-48BD-BFE2-6017258D679A}" type="pres">
      <dgm:prSet presAssocID="{B9D9AFCF-EDFB-409C-BB6C-12E58BF17B25}" presName="rootText" presStyleLbl="node3" presStyleIdx="3" presStyleCnt="6">
        <dgm:presLayoutVars>
          <dgm:chPref val="3"/>
        </dgm:presLayoutVars>
      </dgm:prSet>
      <dgm:spPr/>
    </dgm:pt>
    <dgm:pt modelId="{DC51AAE6-FC90-4D68-8D02-D30FE88259E8}" type="pres">
      <dgm:prSet presAssocID="{B9D9AFCF-EDFB-409C-BB6C-12E58BF17B25}" presName="rootConnector" presStyleLbl="node3" presStyleIdx="3" presStyleCnt="6"/>
      <dgm:spPr/>
    </dgm:pt>
    <dgm:pt modelId="{0EA7A4BF-E957-40A9-92D6-4CFF3B62188C}" type="pres">
      <dgm:prSet presAssocID="{B9D9AFCF-EDFB-409C-BB6C-12E58BF17B25}" presName="hierChild4" presStyleCnt="0"/>
      <dgm:spPr/>
    </dgm:pt>
    <dgm:pt modelId="{8EED1072-ABA9-49CD-ABF4-33BD8AA2BF76}" type="pres">
      <dgm:prSet presAssocID="{B9D9AFCF-EDFB-409C-BB6C-12E58BF17B25}" presName="hierChild5" presStyleCnt="0"/>
      <dgm:spPr/>
    </dgm:pt>
    <dgm:pt modelId="{9F68CA29-0EBD-4568-9FEB-5428DBB57229}" type="pres">
      <dgm:prSet presAssocID="{5152BDFA-598C-4E29-B16E-EFAB6F780F93}" presName="hierChild5" presStyleCnt="0"/>
      <dgm:spPr/>
    </dgm:pt>
    <dgm:pt modelId="{3CA704FD-E5ED-4C98-BD63-BF4335FA33AA}" type="pres">
      <dgm:prSet presAssocID="{EFD483FA-A631-46B2-8136-548687040ECE}" presName="Name37" presStyleLbl="parChTrans1D2" presStyleIdx="3" presStyleCnt="5"/>
      <dgm:spPr/>
    </dgm:pt>
    <dgm:pt modelId="{8C41D354-8D5B-475A-90EA-175FA1A57DFD}" type="pres">
      <dgm:prSet presAssocID="{24751C94-EA70-4169-ABF3-73CE1F40EBC1}" presName="hierRoot2" presStyleCnt="0">
        <dgm:presLayoutVars>
          <dgm:hierBranch val="init"/>
        </dgm:presLayoutVars>
      </dgm:prSet>
      <dgm:spPr/>
    </dgm:pt>
    <dgm:pt modelId="{4342821F-9414-4A2A-89A4-75414CBFA6A7}" type="pres">
      <dgm:prSet presAssocID="{24751C94-EA70-4169-ABF3-73CE1F40EBC1}" presName="rootComposite" presStyleCnt="0"/>
      <dgm:spPr/>
    </dgm:pt>
    <dgm:pt modelId="{D82486A6-AEE2-4888-8086-DB4949BB7A4B}" type="pres">
      <dgm:prSet presAssocID="{24751C94-EA70-4169-ABF3-73CE1F40EBC1}" presName="rootText" presStyleLbl="node2" presStyleIdx="3" presStyleCnt="5">
        <dgm:presLayoutVars>
          <dgm:chPref val="3"/>
        </dgm:presLayoutVars>
      </dgm:prSet>
      <dgm:spPr/>
    </dgm:pt>
    <dgm:pt modelId="{0A45865E-3B65-4874-AEA2-04921085887E}" type="pres">
      <dgm:prSet presAssocID="{24751C94-EA70-4169-ABF3-73CE1F40EBC1}" presName="rootConnector" presStyleLbl="node2" presStyleIdx="3" presStyleCnt="5"/>
      <dgm:spPr/>
    </dgm:pt>
    <dgm:pt modelId="{152BAEB3-D3E6-48A1-BCA7-1FFDB3BA16B7}" type="pres">
      <dgm:prSet presAssocID="{24751C94-EA70-4169-ABF3-73CE1F40EBC1}" presName="hierChild4" presStyleCnt="0"/>
      <dgm:spPr/>
    </dgm:pt>
    <dgm:pt modelId="{010B2A1A-21B8-4221-BA1D-30BD7F3DD7B0}" type="pres">
      <dgm:prSet presAssocID="{12AA967C-1155-45A2-9943-323ECD93FF06}" presName="Name37" presStyleLbl="parChTrans1D3" presStyleIdx="4" presStyleCnt="6"/>
      <dgm:spPr/>
    </dgm:pt>
    <dgm:pt modelId="{43615438-4128-48A6-9127-4836A7FEC3F8}" type="pres">
      <dgm:prSet presAssocID="{4F8B756F-154A-4825-8B10-2702E85947A1}" presName="hierRoot2" presStyleCnt="0">
        <dgm:presLayoutVars>
          <dgm:hierBranch val="init"/>
        </dgm:presLayoutVars>
      </dgm:prSet>
      <dgm:spPr/>
    </dgm:pt>
    <dgm:pt modelId="{99BB3C5A-A09D-4822-9CBE-9DEA033BCD74}" type="pres">
      <dgm:prSet presAssocID="{4F8B756F-154A-4825-8B10-2702E85947A1}" presName="rootComposite" presStyleCnt="0"/>
      <dgm:spPr/>
    </dgm:pt>
    <dgm:pt modelId="{078F51BA-F7A4-46A2-887B-B93FB059F17A}" type="pres">
      <dgm:prSet presAssocID="{4F8B756F-154A-4825-8B10-2702E85947A1}" presName="rootText" presStyleLbl="node3" presStyleIdx="4" presStyleCnt="6">
        <dgm:presLayoutVars>
          <dgm:chPref val="3"/>
        </dgm:presLayoutVars>
      </dgm:prSet>
      <dgm:spPr/>
    </dgm:pt>
    <dgm:pt modelId="{14D7F50A-CA5D-4CA9-84BC-2B537C0C87C8}" type="pres">
      <dgm:prSet presAssocID="{4F8B756F-154A-4825-8B10-2702E85947A1}" presName="rootConnector" presStyleLbl="node3" presStyleIdx="4" presStyleCnt="6"/>
      <dgm:spPr/>
    </dgm:pt>
    <dgm:pt modelId="{20B14967-69D9-4075-8914-F8D1471EC3D2}" type="pres">
      <dgm:prSet presAssocID="{4F8B756F-154A-4825-8B10-2702E85947A1}" presName="hierChild4" presStyleCnt="0"/>
      <dgm:spPr/>
    </dgm:pt>
    <dgm:pt modelId="{4DFD081E-D623-4D10-8849-113DCEBDCFAD}" type="pres">
      <dgm:prSet presAssocID="{4F8B756F-154A-4825-8B10-2702E85947A1}" presName="hierChild5" presStyleCnt="0"/>
      <dgm:spPr/>
    </dgm:pt>
    <dgm:pt modelId="{27706677-6C71-4B63-8E1B-4F3A475A06B8}" type="pres">
      <dgm:prSet presAssocID="{74AC0043-1C5D-4378-9A36-49C174A24413}" presName="Name37" presStyleLbl="parChTrans1D3" presStyleIdx="5" presStyleCnt="6"/>
      <dgm:spPr/>
    </dgm:pt>
    <dgm:pt modelId="{E4308DF9-E348-408B-BFB9-ED37F7F9E941}" type="pres">
      <dgm:prSet presAssocID="{0DF5D645-3310-4C63-88B4-FDDBF7BAA2BD}" presName="hierRoot2" presStyleCnt="0">
        <dgm:presLayoutVars>
          <dgm:hierBranch val="init"/>
        </dgm:presLayoutVars>
      </dgm:prSet>
      <dgm:spPr/>
    </dgm:pt>
    <dgm:pt modelId="{FA1E141B-8881-41A0-A78F-76C0DABFC867}" type="pres">
      <dgm:prSet presAssocID="{0DF5D645-3310-4C63-88B4-FDDBF7BAA2BD}" presName="rootComposite" presStyleCnt="0"/>
      <dgm:spPr/>
    </dgm:pt>
    <dgm:pt modelId="{E31261E0-4794-49FB-9619-5F6BDC928CC0}" type="pres">
      <dgm:prSet presAssocID="{0DF5D645-3310-4C63-88B4-FDDBF7BAA2BD}" presName="rootText" presStyleLbl="node3" presStyleIdx="5" presStyleCnt="6">
        <dgm:presLayoutVars>
          <dgm:chPref val="3"/>
        </dgm:presLayoutVars>
      </dgm:prSet>
      <dgm:spPr/>
    </dgm:pt>
    <dgm:pt modelId="{C499495E-7C54-4053-9905-914F8E4BA867}" type="pres">
      <dgm:prSet presAssocID="{0DF5D645-3310-4C63-88B4-FDDBF7BAA2BD}" presName="rootConnector" presStyleLbl="node3" presStyleIdx="5" presStyleCnt="6"/>
      <dgm:spPr/>
    </dgm:pt>
    <dgm:pt modelId="{89F5C3DE-AC20-4E09-A1DA-EB0DFAD65112}" type="pres">
      <dgm:prSet presAssocID="{0DF5D645-3310-4C63-88B4-FDDBF7BAA2BD}" presName="hierChild4" presStyleCnt="0"/>
      <dgm:spPr/>
    </dgm:pt>
    <dgm:pt modelId="{ED690C4A-855D-4724-ACAC-9835D237E4B2}" type="pres">
      <dgm:prSet presAssocID="{0DF5D645-3310-4C63-88B4-FDDBF7BAA2BD}" presName="hierChild5" presStyleCnt="0"/>
      <dgm:spPr/>
    </dgm:pt>
    <dgm:pt modelId="{62A4FD19-E1AA-4573-A917-324F44825575}" type="pres">
      <dgm:prSet presAssocID="{24751C94-EA70-4169-ABF3-73CE1F40EBC1}" presName="hierChild5" presStyleCnt="0"/>
      <dgm:spPr/>
    </dgm:pt>
    <dgm:pt modelId="{3B205CF1-DEE0-4F78-83C5-13B983FF5516}" type="pres">
      <dgm:prSet presAssocID="{5D110170-EED0-442C-A4DC-4B0FBD711650}" presName="Name37" presStyleLbl="parChTrans1D2" presStyleIdx="4" presStyleCnt="5"/>
      <dgm:spPr/>
    </dgm:pt>
    <dgm:pt modelId="{C515103F-CF38-429D-9A6B-74A49BC8D30B}" type="pres">
      <dgm:prSet presAssocID="{66F71902-5533-4516-8ECF-8EC5BBF796F5}" presName="hierRoot2" presStyleCnt="0">
        <dgm:presLayoutVars>
          <dgm:hierBranch val="init"/>
        </dgm:presLayoutVars>
      </dgm:prSet>
      <dgm:spPr/>
    </dgm:pt>
    <dgm:pt modelId="{FE5FF05B-99DB-40F9-852F-562F178EEF26}" type="pres">
      <dgm:prSet presAssocID="{66F71902-5533-4516-8ECF-8EC5BBF796F5}" presName="rootComposite" presStyleCnt="0"/>
      <dgm:spPr/>
    </dgm:pt>
    <dgm:pt modelId="{193A3A9B-FE8C-4AC5-915E-45DEE69F5630}" type="pres">
      <dgm:prSet presAssocID="{66F71902-5533-4516-8ECF-8EC5BBF796F5}" presName="rootText" presStyleLbl="node2" presStyleIdx="4" presStyleCnt="5">
        <dgm:presLayoutVars>
          <dgm:chPref val="3"/>
        </dgm:presLayoutVars>
      </dgm:prSet>
      <dgm:spPr/>
    </dgm:pt>
    <dgm:pt modelId="{3D247130-83BB-4022-908B-3CD85C6AE129}" type="pres">
      <dgm:prSet presAssocID="{66F71902-5533-4516-8ECF-8EC5BBF796F5}" presName="rootConnector" presStyleLbl="node2" presStyleIdx="4" presStyleCnt="5"/>
      <dgm:spPr/>
    </dgm:pt>
    <dgm:pt modelId="{AA036417-74F2-47F2-A23D-913F8FEEE0C9}" type="pres">
      <dgm:prSet presAssocID="{66F71902-5533-4516-8ECF-8EC5BBF796F5}" presName="hierChild4" presStyleCnt="0"/>
      <dgm:spPr/>
    </dgm:pt>
    <dgm:pt modelId="{81254A3D-3483-40A3-A5A5-09755D686891}" type="pres">
      <dgm:prSet presAssocID="{66F71902-5533-4516-8ECF-8EC5BBF796F5}" presName="hierChild5" presStyleCnt="0"/>
      <dgm:spPr/>
    </dgm:pt>
    <dgm:pt modelId="{A7BBA5A4-CFA1-42C0-9721-24A49D36C2AD}" type="pres">
      <dgm:prSet presAssocID="{77FD7ADD-FA67-465D-9D74-5D2DF528FA05}" presName="hierChild3" presStyleCnt="0"/>
      <dgm:spPr/>
    </dgm:pt>
  </dgm:ptLst>
  <dgm:cxnLst>
    <dgm:cxn modelId="{63F8A803-4880-46F3-911D-9DFC14609DF2}" srcId="{77FD7ADD-FA67-465D-9D74-5D2DF528FA05}" destId="{5152BDFA-598C-4E29-B16E-EFAB6F780F93}" srcOrd="2" destOrd="0" parTransId="{2C21BA41-4FEC-4365-B28A-020711F6283D}" sibTransId="{F09F9098-4AFB-49C0-BE95-D016A4200D00}"/>
    <dgm:cxn modelId="{332F5F05-D0F3-472C-BD4A-ABBC5AF65003}" type="presOf" srcId="{7FF0B7E1-0723-47C2-8788-59103730E67C}" destId="{B1D2106A-C40D-4BCA-AA09-CF31CB62683B}" srcOrd="1" destOrd="0" presId="urn:microsoft.com/office/officeart/2005/8/layout/orgChart1"/>
    <dgm:cxn modelId="{8DAAB805-29CD-4C54-A84F-A25039B8CD59}" type="presOf" srcId="{D0A69951-C5BF-479C-80A9-641377A0854C}" destId="{A69DE908-69D9-4732-828A-4C14637D3B81}" srcOrd="0" destOrd="0" presId="urn:microsoft.com/office/officeart/2005/8/layout/orgChart1"/>
    <dgm:cxn modelId="{6FABC70C-3F3C-45A3-AF40-829D7F500CFF}" type="presOf" srcId="{6C036448-532B-4E9B-842E-EEDF2A1BC531}" destId="{7885610D-E0E7-4D60-8341-C682CD002317}" srcOrd="0" destOrd="0" presId="urn:microsoft.com/office/officeart/2005/8/layout/orgChart1"/>
    <dgm:cxn modelId="{4CA9AC10-FC5F-47BC-8B11-0CCA01FB41F8}" type="presOf" srcId="{8A71A81A-6FF2-46BB-8F2A-301AAB870C84}" destId="{65D22928-EB0E-46BB-AD69-CFD039D8E2B3}" srcOrd="1" destOrd="0" presId="urn:microsoft.com/office/officeart/2005/8/layout/orgChart1"/>
    <dgm:cxn modelId="{41622E12-BA2E-4C4B-919D-400B1339251D}" srcId="{5B763B69-53FF-426E-8CFF-5B2CC78E85FA}" destId="{3123F077-C690-483C-B3E1-8809D9E4FC54}" srcOrd="2" destOrd="0" parTransId="{59FA829B-7A76-45EF-961B-80F4B6E178B8}" sibTransId="{D174EDDD-E85C-4620-BE2E-0D4842A00677}"/>
    <dgm:cxn modelId="{51E9A813-6CAB-4C53-A1A8-EA642A7BDE2F}" srcId="{77FD7ADD-FA67-465D-9D74-5D2DF528FA05}" destId="{7FF0B7E1-0723-47C2-8788-59103730E67C}" srcOrd="0" destOrd="0" parTransId="{642A9D9B-D41D-48CF-8AC6-F661D2759350}" sibTransId="{64F8BCAC-B38D-4D84-9891-169F991C8D8D}"/>
    <dgm:cxn modelId="{852CB217-D62F-405D-BF6A-635C3AD62388}" srcId="{83CA555D-0318-4B61-A40D-6757640DB3D5}" destId="{4286180C-528A-4146-B2BD-E594F50AAB1C}" srcOrd="2" destOrd="0" parTransId="{E9B600D2-D682-40BA-B982-F326346911AC}" sibTransId="{5E555594-675C-47CD-9944-0320A99C55E5}"/>
    <dgm:cxn modelId="{F85FF417-1B80-4CFD-B836-1F287B9ED0F2}" type="presOf" srcId="{2BC759FA-0271-4CDB-9E87-813AAE9F4772}" destId="{9A39607E-8EBE-4DE7-9997-CF981B12A822}" srcOrd="0" destOrd="0" presId="urn:microsoft.com/office/officeart/2005/8/layout/orgChart1"/>
    <dgm:cxn modelId="{BB6F1C18-806A-42AB-A17E-BD11C8B5CB96}" type="presOf" srcId="{0DF5D645-3310-4C63-88B4-FDDBF7BAA2BD}" destId="{E31261E0-4794-49FB-9619-5F6BDC928CC0}" srcOrd="0" destOrd="0" presId="urn:microsoft.com/office/officeart/2005/8/layout/orgChart1"/>
    <dgm:cxn modelId="{AE3BC818-6F51-4E5D-B4CE-ADC7D47A8CB5}" type="presOf" srcId="{5152BDFA-598C-4E29-B16E-EFAB6F780F93}" destId="{DC3CE272-01A3-4BAF-888F-7348BE499196}" srcOrd="1" destOrd="0" presId="urn:microsoft.com/office/officeart/2005/8/layout/orgChart1"/>
    <dgm:cxn modelId="{2A3FBC1A-9A6B-403B-A551-42EA69A69F1C}" srcId="{4286180C-528A-4146-B2BD-E594F50AAB1C}" destId="{9FB17AEC-B3FF-4961-9B7A-044D40167B77}" srcOrd="0" destOrd="0" parTransId="{23880FDB-9F9E-42B7-AE34-D2089366E304}" sibTransId="{BDFB3EC0-6A93-468E-A351-1674819AE40A}"/>
    <dgm:cxn modelId="{937E261C-395D-4B12-A814-E1C0CC579F6C}" srcId="{5B763B69-53FF-426E-8CFF-5B2CC78E85FA}" destId="{8A71A81A-6FF2-46BB-8F2A-301AAB870C84}" srcOrd="0" destOrd="0" parTransId="{44B9620A-522F-446D-8F5F-BC1B5ECF428E}" sibTransId="{4E734195-0D80-4994-B61B-CD7AEA1ADD83}"/>
    <dgm:cxn modelId="{FE9A631C-84CC-4C50-9A57-263ED5A81B64}" type="presOf" srcId="{B9D9AFCF-EDFB-409C-BB6C-12E58BF17B25}" destId="{DC51AAE6-FC90-4D68-8D02-D30FE88259E8}" srcOrd="1" destOrd="0" presId="urn:microsoft.com/office/officeart/2005/8/layout/orgChart1"/>
    <dgm:cxn modelId="{BFA3D12C-2676-4B3D-85FF-12E4E627A890}" type="presOf" srcId="{83CA555D-0318-4B61-A40D-6757640DB3D5}" destId="{B69CDDD3-76BC-4B4A-A98B-A086797C39F4}" srcOrd="1" destOrd="0" presId="urn:microsoft.com/office/officeart/2005/8/layout/orgChart1"/>
    <dgm:cxn modelId="{424B0630-9507-490C-95F8-358B066FFBCA}" type="presOf" srcId="{2BC759FA-0271-4CDB-9E87-813AAE9F4772}" destId="{2492D7DC-4816-4D56-9295-21A0511EC2AC}" srcOrd="1" destOrd="0" presId="urn:microsoft.com/office/officeart/2005/8/layout/orgChart1"/>
    <dgm:cxn modelId="{BEAFEE32-740A-4D16-9D7C-CA4B6B727102}" type="presOf" srcId="{74AC0043-1C5D-4378-9A36-49C174A24413}" destId="{27706677-6C71-4B63-8E1B-4F3A475A06B8}" srcOrd="0" destOrd="0" presId="urn:microsoft.com/office/officeart/2005/8/layout/orgChart1"/>
    <dgm:cxn modelId="{5255DC34-E41D-4DCD-B9EE-103F00386470}" type="presOf" srcId="{290475F5-618C-4455-ACFC-F80CDCA6BB8B}" destId="{AD5F97A9-176E-43A3-B07E-BBBD4627E4FC}" srcOrd="0" destOrd="0" presId="urn:microsoft.com/office/officeart/2005/8/layout/orgChart1"/>
    <dgm:cxn modelId="{9C4CC93A-A17F-46F5-AFD5-B278A315CDBB}" type="presOf" srcId="{77FD7ADD-FA67-465D-9D74-5D2DF528FA05}" destId="{8FE3201A-ABC2-444F-B87D-0E1163D07042}" srcOrd="1" destOrd="0" presId="urn:microsoft.com/office/officeart/2005/8/layout/orgChart1"/>
    <dgm:cxn modelId="{098BC63D-D58C-4EDB-A950-53199C15D76E}" srcId="{5B763B69-53FF-426E-8CFF-5B2CC78E85FA}" destId="{6C036448-532B-4E9B-842E-EEDF2A1BC531}" srcOrd="1" destOrd="0" parTransId="{30374D7E-D399-4AAD-9162-2B3E5FF58904}" sibTransId="{B1AC3E7C-EC69-40CE-888B-0A6EEDD194D6}"/>
    <dgm:cxn modelId="{E704B03F-49A6-446B-82A7-C754C94D6AA1}" type="presOf" srcId="{44B9620A-522F-446D-8F5F-BC1B5ECF428E}" destId="{BB609B01-7132-44CE-B4C0-4A13367560F4}" srcOrd="0" destOrd="0" presId="urn:microsoft.com/office/officeart/2005/8/layout/orgChart1"/>
    <dgm:cxn modelId="{4165075E-832A-4EE6-B976-AD656851781C}" type="presOf" srcId="{12756475-954B-4C1D-8C11-854DA4CFC6DD}" destId="{D205972D-7386-4732-85EE-9AC574BFFA39}" srcOrd="1" destOrd="0" presId="urn:microsoft.com/office/officeart/2005/8/layout/orgChart1"/>
    <dgm:cxn modelId="{E90EB260-80A7-4CA1-8C0A-5C23B35D5E53}" srcId="{4286180C-528A-4146-B2BD-E594F50AAB1C}" destId="{2BC759FA-0271-4CDB-9E87-813AAE9F4772}" srcOrd="1" destOrd="0" parTransId="{290475F5-618C-4455-ACFC-F80CDCA6BB8B}" sibTransId="{88E5E96A-8464-426D-872C-2467FFAF5328}"/>
    <dgm:cxn modelId="{1F6C2361-6C76-4BAC-8767-31B1BE1A5E02}" type="presOf" srcId="{77FD7ADD-FA67-465D-9D74-5D2DF528FA05}" destId="{4D9BF53A-B2BD-41A3-8E4B-56921A62D31D}" srcOrd="0" destOrd="0" presId="urn:microsoft.com/office/officeart/2005/8/layout/orgChart1"/>
    <dgm:cxn modelId="{02CD3841-E0EE-4CDB-AD68-0961CB20AF28}" type="presOf" srcId="{24751C94-EA70-4169-ABF3-73CE1F40EBC1}" destId="{0A45865E-3B65-4874-AEA2-04921085887E}" srcOrd="1" destOrd="0" presId="urn:microsoft.com/office/officeart/2005/8/layout/orgChart1"/>
    <dgm:cxn modelId="{6F6F1442-5642-46BF-9430-0E79F56ED41A}" type="presOf" srcId="{4286180C-528A-4146-B2BD-E594F50AAB1C}" destId="{E34E7D4B-023A-4F4C-8079-7C15FD297906}" srcOrd="1" destOrd="0" presId="urn:microsoft.com/office/officeart/2005/8/layout/orgChart1"/>
    <dgm:cxn modelId="{6A284542-F9B6-4F63-BD6E-614FDD9FA07B}" type="presOf" srcId="{0DF5D645-3310-4C63-88B4-FDDBF7BAA2BD}" destId="{C499495E-7C54-4053-9905-914F8E4BA867}" srcOrd="1" destOrd="0" presId="urn:microsoft.com/office/officeart/2005/8/layout/orgChart1"/>
    <dgm:cxn modelId="{3F984064-8C94-423B-A59E-BE1133CC0DF2}" type="presOf" srcId="{E9B600D2-D682-40BA-B982-F326346911AC}" destId="{6DD8917A-1FFF-4236-A55B-4BF652B2093C}" srcOrd="0" destOrd="0" presId="urn:microsoft.com/office/officeart/2005/8/layout/orgChart1"/>
    <dgm:cxn modelId="{FB047544-B7AD-4E19-A1A5-9F58D896C46C}" type="presOf" srcId="{8A71A81A-6FF2-46BB-8F2A-301AAB870C84}" destId="{17FB5DF6-133F-4789-8638-55944EBF58CA}" srcOrd="0" destOrd="0" presId="urn:microsoft.com/office/officeart/2005/8/layout/orgChart1"/>
    <dgm:cxn modelId="{EDB68D6A-CC8B-4138-8821-0CB32BA5BCB2}" srcId="{24751C94-EA70-4169-ABF3-73CE1F40EBC1}" destId="{4F8B756F-154A-4825-8B10-2702E85947A1}" srcOrd="0" destOrd="0" parTransId="{12AA967C-1155-45A2-9943-323ECD93FF06}" sibTransId="{13CDF88F-7AED-4B9F-97E0-AD62C41F3521}"/>
    <dgm:cxn modelId="{287F1D6B-CB1B-4FFC-BD2E-6B8A3CEA6A9E}" srcId="{77FD7ADD-FA67-465D-9D74-5D2DF528FA05}" destId="{66F71902-5533-4516-8ECF-8EC5BBF796F5}" srcOrd="4" destOrd="0" parTransId="{5D110170-EED0-442C-A4DC-4B0FBD711650}" sibTransId="{D152F6F5-CF1A-46D6-A99E-CBB2737942E2}"/>
    <dgm:cxn modelId="{7769E46C-8610-4CE5-B7F6-5CD4E4FE9296}" srcId="{5152BDFA-598C-4E29-B16E-EFAB6F780F93}" destId="{B9D9AFCF-EDFB-409C-BB6C-12E58BF17B25}" srcOrd="0" destOrd="0" parTransId="{F49F336A-AB7A-4D0C-88C5-3D0A4E8A48F6}" sibTransId="{AAF53021-CF01-42CE-94A5-27ACF5F39A2F}"/>
    <dgm:cxn modelId="{9307E671-CDC8-45F7-A1BB-E0CB8CECE972}" srcId="{83CA555D-0318-4B61-A40D-6757640DB3D5}" destId="{12756475-954B-4C1D-8C11-854DA4CFC6DD}" srcOrd="1" destOrd="0" parTransId="{20FD6CB9-8A75-497E-A151-08256E9B4FE8}" sibTransId="{F9F043BC-25CC-4E61-AEEF-EB0D74F54B0B}"/>
    <dgm:cxn modelId="{DEF59152-C37C-4BD3-AABF-1261D6C59142}" type="presOf" srcId="{B9D9AFCF-EDFB-409C-BB6C-12E58BF17B25}" destId="{3E1394EC-9D38-48BD-BFE2-6017258D679A}" srcOrd="0" destOrd="0" presId="urn:microsoft.com/office/officeart/2005/8/layout/orgChart1"/>
    <dgm:cxn modelId="{A346C474-5574-4D64-B253-02D528452E9E}" type="presOf" srcId="{EFD483FA-A631-46B2-8136-548687040ECE}" destId="{3CA704FD-E5ED-4C98-BD63-BF4335FA33AA}" srcOrd="0" destOrd="0" presId="urn:microsoft.com/office/officeart/2005/8/layout/orgChart1"/>
    <dgm:cxn modelId="{B9D4D976-475E-4494-A445-920FFCF6DCF8}" type="presOf" srcId="{12AA967C-1155-45A2-9943-323ECD93FF06}" destId="{010B2A1A-21B8-4221-BA1D-30BD7F3DD7B0}" srcOrd="0" destOrd="0" presId="urn:microsoft.com/office/officeart/2005/8/layout/orgChart1"/>
    <dgm:cxn modelId="{F3424E77-572E-42A1-BBCC-64D917ABDC19}" type="presOf" srcId="{642A9D9B-D41D-48CF-8AC6-F661D2759350}" destId="{78D35058-305D-458F-A5FD-5F9F886F580C}" srcOrd="0" destOrd="0" presId="urn:microsoft.com/office/officeart/2005/8/layout/orgChart1"/>
    <dgm:cxn modelId="{7DA58257-9799-4CF5-9484-0AAFCE48F845}" type="presOf" srcId="{3123F077-C690-483C-B3E1-8809D9E4FC54}" destId="{334D2974-73D8-41A2-875D-D37CF0652208}" srcOrd="1" destOrd="0" presId="urn:microsoft.com/office/officeart/2005/8/layout/orgChart1"/>
    <dgm:cxn modelId="{88638A78-06F0-4DB5-A7FB-2C3B37B80174}" type="presOf" srcId="{24751C94-EA70-4169-ABF3-73CE1F40EBC1}" destId="{D82486A6-AEE2-4888-8086-DB4949BB7A4B}" srcOrd="0" destOrd="0" presId="urn:microsoft.com/office/officeart/2005/8/layout/orgChart1"/>
    <dgm:cxn modelId="{6B7DCD5A-AAE9-4E45-80A7-1339EE86C023}" type="presOf" srcId="{6C036448-532B-4E9B-842E-EEDF2A1BC531}" destId="{54BE1304-7463-47D5-9360-10DA6AE0DC59}" srcOrd="1" destOrd="0" presId="urn:microsoft.com/office/officeart/2005/8/layout/orgChart1"/>
    <dgm:cxn modelId="{10E9847F-66DD-4117-903D-4B73945B2C47}" type="presOf" srcId="{4F8B756F-154A-4825-8B10-2702E85947A1}" destId="{078F51BA-F7A4-46A2-887B-B93FB059F17A}" srcOrd="0" destOrd="0" presId="urn:microsoft.com/office/officeart/2005/8/layout/orgChart1"/>
    <dgm:cxn modelId="{6DAF7580-E87B-48E9-AF43-647C6003F32A}" type="presOf" srcId="{83CA555D-0318-4B61-A40D-6757640DB3D5}" destId="{0A2301F0-0F51-48BA-B19C-E76A839D41F6}" srcOrd="0" destOrd="0" presId="urn:microsoft.com/office/officeart/2005/8/layout/orgChart1"/>
    <dgm:cxn modelId="{2DC8C385-7341-441E-9460-6778FCFF347F}" type="presOf" srcId="{66F71902-5533-4516-8ECF-8EC5BBF796F5}" destId="{193A3A9B-FE8C-4AC5-915E-45DEE69F5630}" srcOrd="0" destOrd="0" presId="urn:microsoft.com/office/officeart/2005/8/layout/orgChart1"/>
    <dgm:cxn modelId="{D8D49787-0648-4C55-AACB-90C0EC0255D6}" type="presOf" srcId="{5B763B69-53FF-426E-8CFF-5B2CC78E85FA}" destId="{A93565E2-4DF2-45CB-9E3F-82B3770D15EE}" srcOrd="1" destOrd="0" presId="urn:microsoft.com/office/officeart/2005/8/layout/orgChart1"/>
    <dgm:cxn modelId="{AA1DF288-9EF9-4075-925B-5FCDA9709177}" type="presOf" srcId="{5D110170-EED0-442C-A4DC-4B0FBD711650}" destId="{3B205CF1-DEE0-4F78-83C5-13B983FF5516}" srcOrd="0" destOrd="0" presId="urn:microsoft.com/office/officeart/2005/8/layout/orgChart1"/>
    <dgm:cxn modelId="{87007396-5CEE-4F22-9534-71CCCCC42E2A}" type="presOf" srcId="{2C21BA41-4FEC-4365-B28A-020711F6283D}" destId="{08EFB8F9-EA6C-4056-9647-AB2AEA056459}" srcOrd="0" destOrd="0" presId="urn:microsoft.com/office/officeart/2005/8/layout/orgChart1"/>
    <dgm:cxn modelId="{3DA4319A-244F-4A0B-88B7-84337B7DE76C}" type="presOf" srcId="{9FB17AEC-B3FF-4961-9B7A-044D40167B77}" destId="{87896835-9904-4D05-9B4B-5E6B3D9D48A5}" srcOrd="0" destOrd="0" presId="urn:microsoft.com/office/officeart/2005/8/layout/orgChart1"/>
    <dgm:cxn modelId="{E4E03D9C-F056-4483-9D81-965D7DDCE608}" type="presOf" srcId="{9FB17AEC-B3FF-4961-9B7A-044D40167B77}" destId="{35B67B3C-4080-4664-A326-1DDF5B90F95B}" srcOrd="1" destOrd="0" presId="urn:microsoft.com/office/officeart/2005/8/layout/orgChart1"/>
    <dgm:cxn modelId="{2E89B59C-DA4B-49A1-AD5E-7FB6A414B18B}" type="presOf" srcId="{F49F336A-AB7A-4D0C-88C5-3D0A4E8A48F6}" destId="{F23EED36-E0C2-4E94-B14E-E2EB31FF2717}" srcOrd="0" destOrd="0" presId="urn:microsoft.com/office/officeart/2005/8/layout/orgChart1"/>
    <dgm:cxn modelId="{9C9C44A2-52F3-43B8-AFBC-0AC24B7F8619}" type="presOf" srcId="{1F036DB5-D5B4-4FBF-99AF-518A3CAB130E}" destId="{D456B616-4143-4A9A-9154-819E3E1B3D7A}" srcOrd="0" destOrd="0" presId="urn:microsoft.com/office/officeart/2005/8/layout/orgChart1"/>
    <dgm:cxn modelId="{D2D8B7B4-7F82-4A53-843F-E62627BAD125}" type="presOf" srcId="{5152BDFA-598C-4E29-B16E-EFAB6F780F93}" destId="{D8CFAC5F-3EB9-4A18-AB78-70F9A7A3BCB8}" srcOrd="0" destOrd="0" presId="urn:microsoft.com/office/officeart/2005/8/layout/orgChart1"/>
    <dgm:cxn modelId="{AC2D68B6-716C-4897-9EB8-69492C677541}" srcId="{77FD7ADD-FA67-465D-9D74-5D2DF528FA05}" destId="{83CA555D-0318-4B61-A40D-6757640DB3D5}" srcOrd="1" destOrd="0" parTransId="{D0A69951-C5BF-479C-80A9-641377A0854C}" sibTransId="{046874E4-98DC-4822-96F6-BDC8D0179C1F}"/>
    <dgm:cxn modelId="{76D8F7B6-C26B-413A-8A3F-A8CD17E47C2E}" type="presOf" srcId="{5B763B69-53FF-426E-8CFF-5B2CC78E85FA}" destId="{FCC2AD97-960D-4662-A697-6E33C91BB003}" srcOrd="0" destOrd="0" presId="urn:microsoft.com/office/officeart/2005/8/layout/orgChart1"/>
    <dgm:cxn modelId="{93EE4ABA-606A-432C-B193-545EEDBB927C}" type="presOf" srcId="{12756475-954B-4C1D-8C11-854DA4CFC6DD}" destId="{4158CA3D-DC3B-459B-A20C-FA775F7164FF}" srcOrd="0" destOrd="0" presId="urn:microsoft.com/office/officeart/2005/8/layout/orgChart1"/>
    <dgm:cxn modelId="{46A7F1BB-810D-49D6-9649-2EE522A1F0D9}" type="presOf" srcId="{59FA829B-7A76-45EF-961B-80F4B6E178B8}" destId="{F04365A2-49C5-49CC-90CE-E55468A6491C}" srcOrd="0" destOrd="0" presId="urn:microsoft.com/office/officeart/2005/8/layout/orgChart1"/>
    <dgm:cxn modelId="{E6BC88BD-3AFB-4C2E-88BC-55C3BA0C1BE4}" type="presOf" srcId="{66F71902-5533-4516-8ECF-8EC5BBF796F5}" destId="{3D247130-83BB-4022-908B-3CD85C6AE129}" srcOrd="1" destOrd="0" presId="urn:microsoft.com/office/officeart/2005/8/layout/orgChart1"/>
    <dgm:cxn modelId="{D67FA7C7-63DF-44D0-81B9-D67E2510EADE}" type="presOf" srcId="{23880FDB-9F9E-42B7-AE34-D2089366E304}" destId="{4EF59140-49FC-463C-AA96-EE889BE72464}" srcOrd="0" destOrd="0" presId="urn:microsoft.com/office/officeart/2005/8/layout/orgChart1"/>
    <dgm:cxn modelId="{23C08ACA-069F-48B4-9BCF-A0383B17447F}" type="presOf" srcId="{3123F077-C690-483C-B3E1-8809D9E4FC54}" destId="{D64AC09C-C2C9-493F-B384-38428D65D8A2}" srcOrd="0" destOrd="0" presId="urn:microsoft.com/office/officeart/2005/8/layout/orgChart1"/>
    <dgm:cxn modelId="{468FCBCC-FB0B-4F9A-BCD9-EECC03901931}" srcId="{83CA555D-0318-4B61-A40D-6757640DB3D5}" destId="{5B763B69-53FF-426E-8CFF-5B2CC78E85FA}" srcOrd="0" destOrd="0" parTransId="{1F036DB5-D5B4-4FBF-99AF-518A3CAB130E}" sibTransId="{413DBA0D-9C6C-4D20-8286-0BE1C0100968}"/>
    <dgm:cxn modelId="{23D768CF-FD36-496D-B719-95C7E461A424}" srcId="{32680279-024A-47EF-8059-4D653F2853D8}" destId="{77FD7ADD-FA67-465D-9D74-5D2DF528FA05}" srcOrd="0" destOrd="0" parTransId="{D7EC1969-9DE9-4870-BE98-36934BDC0FE9}" sibTransId="{10C9838A-2A14-4747-884D-55B1383E0AAF}"/>
    <dgm:cxn modelId="{D58371CF-9512-417D-9714-008F538F1998}" type="presOf" srcId="{32680279-024A-47EF-8059-4D653F2853D8}" destId="{7041D02E-10F0-4AF0-99E8-972261C2FE11}" srcOrd="0" destOrd="0" presId="urn:microsoft.com/office/officeart/2005/8/layout/orgChart1"/>
    <dgm:cxn modelId="{540B87D7-6BB9-4448-AE2D-33385242ACFB}" srcId="{77FD7ADD-FA67-465D-9D74-5D2DF528FA05}" destId="{24751C94-EA70-4169-ABF3-73CE1F40EBC1}" srcOrd="3" destOrd="0" parTransId="{EFD483FA-A631-46B2-8136-548687040ECE}" sibTransId="{0EE6CD79-9AF8-4F69-9EA1-CE7E79AFEAF3}"/>
    <dgm:cxn modelId="{E1E69FDE-2E1A-493F-BC9C-258D3D616513}" type="presOf" srcId="{4286180C-528A-4146-B2BD-E594F50AAB1C}" destId="{F9EFC701-F5C3-42E0-BFEA-22818CA656AB}" srcOrd="0" destOrd="0" presId="urn:microsoft.com/office/officeart/2005/8/layout/orgChart1"/>
    <dgm:cxn modelId="{C9D0BBEC-B635-439B-B0DC-33DE3BF36EEB}" type="presOf" srcId="{4F8B756F-154A-4825-8B10-2702E85947A1}" destId="{14D7F50A-CA5D-4CA9-84BC-2B537C0C87C8}" srcOrd="1" destOrd="0" presId="urn:microsoft.com/office/officeart/2005/8/layout/orgChart1"/>
    <dgm:cxn modelId="{DF583FF3-258B-4629-A1F5-62AE6CFA5227}" type="presOf" srcId="{7FF0B7E1-0723-47C2-8788-59103730E67C}" destId="{619F62C8-C1FA-45A9-919B-C8B8B3F7F667}" srcOrd="0" destOrd="0" presId="urn:microsoft.com/office/officeart/2005/8/layout/orgChart1"/>
    <dgm:cxn modelId="{43CA4FF5-ACBF-4E59-955E-572CD7995DE6}" type="presOf" srcId="{20FD6CB9-8A75-497E-A151-08256E9B4FE8}" destId="{B6F619F7-07CC-4C32-8469-B9AE720CFD6B}" srcOrd="0" destOrd="0" presId="urn:microsoft.com/office/officeart/2005/8/layout/orgChart1"/>
    <dgm:cxn modelId="{2F4E4DF7-DAAD-4978-9AA7-727D2035FA61}" type="presOf" srcId="{30374D7E-D399-4AAD-9162-2B3E5FF58904}" destId="{B381EEBD-AD17-4740-83F5-29C40F38F92B}" srcOrd="0" destOrd="0" presId="urn:microsoft.com/office/officeart/2005/8/layout/orgChart1"/>
    <dgm:cxn modelId="{A7F1A2FD-466B-490C-A9ED-2F65C0252EDC}" srcId="{24751C94-EA70-4169-ABF3-73CE1F40EBC1}" destId="{0DF5D645-3310-4C63-88B4-FDDBF7BAA2BD}" srcOrd="1" destOrd="0" parTransId="{74AC0043-1C5D-4378-9A36-49C174A24413}" sibTransId="{84881211-1024-4E3B-923D-EB4D668806A8}"/>
    <dgm:cxn modelId="{54E3AA60-2C13-4048-B007-F18054D8C5F2}" type="presParOf" srcId="{7041D02E-10F0-4AF0-99E8-972261C2FE11}" destId="{99BD47A0-1352-4C73-AD36-825E94DD8B3F}" srcOrd="0" destOrd="0" presId="urn:microsoft.com/office/officeart/2005/8/layout/orgChart1"/>
    <dgm:cxn modelId="{5546B91F-582C-40A0-A43A-958656550789}" type="presParOf" srcId="{99BD47A0-1352-4C73-AD36-825E94DD8B3F}" destId="{70A1B3D5-845C-4D35-BEC2-C28A3592C98B}" srcOrd="0" destOrd="0" presId="urn:microsoft.com/office/officeart/2005/8/layout/orgChart1"/>
    <dgm:cxn modelId="{69487106-4304-4FA2-9EAE-067F25518FFF}" type="presParOf" srcId="{70A1B3D5-845C-4D35-BEC2-C28A3592C98B}" destId="{4D9BF53A-B2BD-41A3-8E4B-56921A62D31D}" srcOrd="0" destOrd="0" presId="urn:microsoft.com/office/officeart/2005/8/layout/orgChart1"/>
    <dgm:cxn modelId="{BAC17CFA-9354-4F7A-9CC6-D1FD85E4670E}" type="presParOf" srcId="{70A1B3D5-845C-4D35-BEC2-C28A3592C98B}" destId="{8FE3201A-ABC2-444F-B87D-0E1163D07042}" srcOrd="1" destOrd="0" presId="urn:microsoft.com/office/officeart/2005/8/layout/orgChart1"/>
    <dgm:cxn modelId="{161D9A4F-603D-466C-B236-0B7A2BD9F075}" type="presParOf" srcId="{99BD47A0-1352-4C73-AD36-825E94DD8B3F}" destId="{66FD2CB7-E1E6-4FE3-9E34-878FCE469A06}" srcOrd="1" destOrd="0" presId="urn:microsoft.com/office/officeart/2005/8/layout/orgChart1"/>
    <dgm:cxn modelId="{C4F805AA-714C-447D-8E27-BC0EA3A2F8E7}" type="presParOf" srcId="{66FD2CB7-E1E6-4FE3-9E34-878FCE469A06}" destId="{78D35058-305D-458F-A5FD-5F9F886F580C}" srcOrd="0" destOrd="0" presId="urn:microsoft.com/office/officeart/2005/8/layout/orgChart1"/>
    <dgm:cxn modelId="{81249D8C-F123-474A-B579-47F6F850E811}" type="presParOf" srcId="{66FD2CB7-E1E6-4FE3-9E34-878FCE469A06}" destId="{6B565DBC-82FF-42A8-9DE2-178FD7885188}" srcOrd="1" destOrd="0" presId="urn:microsoft.com/office/officeart/2005/8/layout/orgChart1"/>
    <dgm:cxn modelId="{2E339CEE-41A8-4646-BA97-6771FCCABCFB}" type="presParOf" srcId="{6B565DBC-82FF-42A8-9DE2-178FD7885188}" destId="{D0EF8124-F12E-4286-9A16-9D306DF75490}" srcOrd="0" destOrd="0" presId="urn:microsoft.com/office/officeart/2005/8/layout/orgChart1"/>
    <dgm:cxn modelId="{421450DA-4E32-4E00-9A58-7DCDDCFDA22C}" type="presParOf" srcId="{D0EF8124-F12E-4286-9A16-9D306DF75490}" destId="{619F62C8-C1FA-45A9-919B-C8B8B3F7F667}" srcOrd="0" destOrd="0" presId="urn:microsoft.com/office/officeart/2005/8/layout/orgChart1"/>
    <dgm:cxn modelId="{702A608F-3455-4F49-8428-EA0774A9C934}" type="presParOf" srcId="{D0EF8124-F12E-4286-9A16-9D306DF75490}" destId="{B1D2106A-C40D-4BCA-AA09-CF31CB62683B}" srcOrd="1" destOrd="0" presId="urn:microsoft.com/office/officeart/2005/8/layout/orgChart1"/>
    <dgm:cxn modelId="{056B9CF5-C34F-481B-A454-728BF6573D8B}" type="presParOf" srcId="{6B565DBC-82FF-42A8-9DE2-178FD7885188}" destId="{A117DEF0-EC8F-4C23-8A74-9CABB32430D4}" srcOrd="1" destOrd="0" presId="urn:microsoft.com/office/officeart/2005/8/layout/orgChart1"/>
    <dgm:cxn modelId="{70C73D8E-BF4F-4BD8-93F7-763EE1EEDD5B}" type="presParOf" srcId="{6B565DBC-82FF-42A8-9DE2-178FD7885188}" destId="{10CFBDB1-5148-4291-8355-C1F352985ABD}" srcOrd="2" destOrd="0" presId="urn:microsoft.com/office/officeart/2005/8/layout/orgChart1"/>
    <dgm:cxn modelId="{857A243A-C653-4CAF-9285-740C0E0CFF59}" type="presParOf" srcId="{66FD2CB7-E1E6-4FE3-9E34-878FCE469A06}" destId="{A69DE908-69D9-4732-828A-4C14637D3B81}" srcOrd="2" destOrd="0" presId="urn:microsoft.com/office/officeart/2005/8/layout/orgChart1"/>
    <dgm:cxn modelId="{FE639919-9014-4AFF-A9FF-E9F9082CFF05}" type="presParOf" srcId="{66FD2CB7-E1E6-4FE3-9E34-878FCE469A06}" destId="{E126B5F5-D3E6-4929-B996-E3E061E62A28}" srcOrd="3" destOrd="0" presId="urn:microsoft.com/office/officeart/2005/8/layout/orgChart1"/>
    <dgm:cxn modelId="{8065009F-1DC6-483A-B098-3AF413778CFF}" type="presParOf" srcId="{E126B5F5-D3E6-4929-B996-E3E061E62A28}" destId="{D037A000-2CC4-48A1-B0BC-7005E5CCBF6A}" srcOrd="0" destOrd="0" presId="urn:microsoft.com/office/officeart/2005/8/layout/orgChart1"/>
    <dgm:cxn modelId="{F3D5E697-016B-41B9-8E5F-3B2F0FC032E2}" type="presParOf" srcId="{D037A000-2CC4-48A1-B0BC-7005E5CCBF6A}" destId="{0A2301F0-0F51-48BA-B19C-E76A839D41F6}" srcOrd="0" destOrd="0" presId="urn:microsoft.com/office/officeart/2005/8/layout/orgChart1"/>
    <dgm:cxn modelId="{E896F51E-32FD-4B93-A03B-E3F551C1CF21}" type="presParOf" srcId="{D037A000-2CC4-48A1-B0BC-7005E5CCBF6A}" destId="{B69CDDD3-76BC-4B4A-A98B-A086797C39F4}" srcOrd="1" destOrd="0" presId="urn:microsoft.com/office/officeart/2005/8/layout/orgChart1"/>
    <dgm:cxn modelId="{67E0BAFC-B0BB-4C19-AF05-3B2AC73468C2}" type="presParOf" srcId="{E126B5F5-D3E6-4929-B996-E3E061E62A28}" destId="{CCEB78FD-D95A-4265-8A46-19C6929A5105}" srcOrd="1" destOrd="0" presId="urn:microsoft.com/office/officeart/2005/8/layout/orgChart1"/>
    <dgm:cxn modelId="{3626AD33-59E6-4BB8-A04C-D66E77D6E562}" type="presParOf" srcId="{CCEB78FD-D95A-4265-8A46-19C6929A5105}" destId="{D456B616-4143-4A9A-9154-819E3E1B3D7A}" srcOrd="0" destOrd="0" presId="urn:microsoft.com/office/officeart/2005/8/layout/orgChart1"/>
    <dgm:cxn modelId="{E1CCE08C-C494-4CCC-AF06-779C665E98CB}" type="presParOf" srcId="{CCEB78FD-D95A-4265-8A46-19C6929A5105}" destId="{69F77FA3-AF3C-40C5-B453-70E19023B899}" srcOrd="1" destOrd="0" presId="urn:microsoft.com/office/officeart/2005/8/layout/orgChart1"/>
    <dgm:cxn modelId="{93EC9301-C5A9-4AA6-B701-4A90D0B670B9}" type="presParOf" srcId="{69F77FA3-AF3C-40C5-B453-70E19023B899}" destId="{15AB0A03-4432-4F65-9DC2-8C4A72DF2709}" srcOrd="0" destOrd="0" presId="urn:microsoft.com/office/officeart/2005/8/layout/orgChart1"/>
    <dgm:cxn modelId="{3262C201-F83C-4742-9583-02FA9F19DE0F}" type="presParOf" srcId="{15AB0A03-4432-4F65-9DC2-8C4A72DF2709}" destId="{FCC2AD97-960D-4662-A697-6E33C91BB003}" srcOrd="0" destOrd="0" presId="urn:microsoft.com/office/officeart/2005/8/layout/orgChart1"/>
    <dgm:cxn modelId="{038A3E0A-590F-44C0-9F6B-AE526A0AF1D0}" type="presParOf" srcId="{15AB0A03-4432-4F65-9DC2-8C4A72DF2709}" destId="{A93565E2-4DF2-45CB-9E3F-82B3770D15EE}" srcOrd="1" destOrd="0" presId="urn:microsoft.com/office/officeart/2005/8/layout/orgChart1"/>
    <dgm:cxn modelId="{2D3D3705-626A-483A-8813-561A75FE7927}" type="presParOf" srcId="{69F77FA3-AF3C-40C5-B453-70E19023B899}" destId="{CE2B36F3-40BF-45C6-86C6-B66F6B936CDF}" srcOrd="1" destOrd="0" presId="urn:microsoft.com/office/officeart/2005/8/layout/orgChart1"/>
    <dgm:cxn modelId="{3F650F5E-02AE-4255-8914-DEE75FA13DDF}" type="presParOf" srcId="{CE2B36F3-40BF-45C6-86C6-B66F6B936CDF}" destId="{BB609B01-7132-44CE-B4C0-4A13367560F4}" srcOrd="0" destOrd="0" presId="urn:microsoft.com/office/officeart/2005/8/layout/orgChart1"/>
    <dgm:cxn modelId="{886A9AEA-2E04-4828-9043-66C411CA1235}" type="presParOf" srcId="{CE2B36F3-40BF-45C6-86C6-B66F6B936CDF}" destId="{8DFA4F5E-1839-47FC-8046-7C946955BB63}" srcOrd="1" destOrd="0" presId="urn:microsoft.com/office/officeart/2005/8/layout/orgChart1"/>
    <dgm:cxn modelId="{1B73FF03-FD52-415F-ADC4-B5DDD1CDAF05}" type="presParOf" srcId="{8DFA4F5E-1839-47FC-8046-7C946955BB63}" destId="{6E435C97-BAA1-4C62-8259-3BDCE03FF9AC}" srcOrd="0" destOrd="0" presId="urn:microsoft.com/office/officeart/2005/8/layout/orgChart1"/>
    <dgm:cxn modelId="{C2DAD8C9-F572-419D-8A70-3EE4D6C080A0}" type="presParOf" srcId="{6E435C97-BAA1-4C62-8259-3BDCE03FF9AC}" destId="{17FB5DF6-133F-4789-8638-55944EBF58CA}" srcOrd="0" destOrd="0" presId="urn:microsoft.com/office/officeart/2005/8/layout/orgChart1"/>
    <dgm:cxn modelId="{E4758BAF-6285-4EC7-9F27-8F4D92AFCC09}" type="presParOf" srcId="{6E435C97-BAA1-4C62-8259-3BDCE03FF9AC}" destId="{65D22928-EB0E-46BB-AD69-CFD039D8E2B3}" srcOrd="1" destOrd="0" presId="urn:microsoft.com/office/officeart/2005/8/layout/orgChart1"/>
    <dgm:cxn modelId="{3D33DD8A-A487-4BDF-8F5E-640312A28892}" type="presParOf" srcId="{8DFA4F5E-1839-47FC-8046-7C946955BB63}" destId="{D9D7D48A-BFDD-48E4-ADB7-AED386821077}" srcOrd="1" destOrd="0" presId="urn:microsoft.com/office/officeart/2005/8/layout/orgChart1"/>
    <dgm:cxn modelId="{149C62A3-2AFA-4D24-9668-17FACDFCE263}" type="presParOf" srcId="{8DFA4F5E-1839-47FC-8046-7C946955BB63}" destId="{D8BB78DB-5D11-4F6B-83C8-FD27A9173934}" srcOrd="2" destOrd="0" presId="urn:microsoft.com/office/officeart/2005/8/layout/orgChart1"/>
    <dgm:cxn modelId="{037E7AF8-0012-402A-B8F4-14C8F8BE7BE1}" type="presParOf" srcId="{CE2B36F3-40BF-45C6-86C6-B66F6B936CDF}" destId="{B381EEBD-AD17-4740-83F5-29C40F38F92B}" srcOrd="2" destOrd="0" presId="urn:microsoft.com/office/officeart/2005/8/layout/orgChart1"/>
    <dgm:cxn modelId="{1E186736-1E1B-46BC-A7C6-36F0D1ABD3E9}" type="presParOf" srcId="{CE2B36F3-40BF-45C6-86C6-B66F6B936CDF}" destId="{1A17C4AE-2144-48BA-9290-76F43D08293F}" srcOrd="3" destOrd="0" presId="urn:microsoft.com/office/officeart/2005/8/layout/orgChart1"/>
    <dgm:cxn modelId="{4C565297-7B54-4B68-B281-25E8765AC2B5}" type="presParOf" srcId="{1A17C4AE-2144-48BA-9290-76F43D08293F}" destId="{CCE1028F-7E76-41D5-A0A1-AD83379B7ABD}" srcOrd="0" destOrd="0" presId="urn:microsoft.com/office/officeart/2005/8/layout/orgChart1"/>
    <dgm:cxn modelId="{652111B8-EB09-4ED5-9C22-A653A9E32B03}" type="presParOf" srcId="{CCE1028F-7E76-41D5-A0A1-AD83379B7ABD}" destId="{7885610D-E0E7-4D60-8341-C682CD002317}" srcOrd="0" destOrd="0" presId="urn:microsoft.com/office/officeart/2005/8/layout/orgChart1"/>
    <dgm:cxn modelId="{DF6B47E8-249C-4D7A-A1C5-C6C6E99C4B0D}" type="presParOf" srcId="{CCE1028F-7E76-41D5-A0A1-AD83379B7ABD}" destId="{54BE1304-7463-47D5-9360-10DA6AE0DC59}" srcOrd="1" destOrd="0" presId="urn:microsoft.com/office/officeart/2005/8/layout/orgChart1"/>
    <dgm:cxn modelId="{9CEAF1D7-FA6F-4276-B55A-5EF79883D06F}" type="presParOf" srcId="{1A17C4AE-2144-48BA-9290-76F43D08293F}" destId="{F35730FB-87F0-46B0-81B4-BD759EBF4DF5}" srcOrd="1" destOrd="0" presId="urn:microsoft.com/office/officeart/2005/8/layout/orgChart1"/>
    <dgm:cxn modelId="{F2165FE0-BFCE-44D3-ADFC-61050FCB6A6A}" type="presParOf" srcId="{1A17C4AE-2144-48BA-9290-76F43D08293F}" destId="{73CC1D09-68F7-4F56-849C-74A35F3CF9CE}" srcOrd="2" destOrd="0" presId="urn:microsoft.com/office/officeart/2005/8/layout/orgChart1"/>
    <dgm:cxn modelId="{C4B0B9CC-8F98-4AAB-A2FF-254E8127D1D2}" type="presParOf" srcId="{CE2B36F3-40BF-45C6-86C6-B66F6B936CDF}" destId="{F04365A2-49C5-49CC-90CE-E55468A6491C}" srcOrd="4" destOrd="0" presId="urn:microsoft.com/office/officeart/2005/8/layout/orgChart1"/>
    <dgm:cxn modelId="{A5B55307-A384-42EC-919E-937B65B4C52A}" type="presParOf" srcId="{CE2B36F3-40BF-45C6-86C6-B66F6B936CDF}" destId="{EF4A3138-B7B1-47B5-8106-FF0D52616E45}" srcOrd="5" destOrd="0" presId="urn:microsoft.com/office/officeart/2005/8/layout/orgChart1"/>
    <dgm:cxn modelId="{7A1FEB17-5B21-46CA-A835-61235CF21EA9}" type="presParOf" srcId="{EF4A3138-B7B1-47B5-8106-FF0D52616E45}" destId="{455F1991-B359-48CD-A637-E5AA3D2BE7B3}" srcOrd="0" destOrd="0" presId="urn:microsoft.com/office/officeart/2005/8/layout/orgChart1"/>
    <dgm:cxn modelId="{1D49550C-7ED9-44D2-899B-9DECBF92D255}" type="presParOf" srcId="{455F1991-B359-48CD-A637-E5AA3D2BE7B3}" destId="{D64AC09C-C2C9-493F-B384-38428D65D8A2}" srcOrd="0" destOrd="0" presId="urn:microsoft.com/office/officeart/2005/8/layout/orgChart1"/>
    <dgm:cxn modelId="{E229AC8F-ABA7-4B3C-BB1D-B6066D1F68DA}" type="presParOf" srcId="{455F1991-B359-48CD-A637-E5AA3D2BE7B3}" destId="{334D2974-73D8-41A2-875D-D37CF0652208}" srcOrd="1" destOrd="0" presId="urn:microsoft.com/office/officeart/2005/8/layout/orgChart1"/>
    <dgm:cxn modelId="{B182D7DE-8913-4749-8B54-0EA8EA9455C4}" type="presParOf" srcId="{EF4A3138-B7B1-47B5-8106-FF0D52616E45}" destId="{B6059BD1-7D9F-4DDF-9F54-C06A4EB793B7}" srcOrd="1" destOrd="0" presId="urn:microsoft.com/office/officeart/2005/8/layout/orgChart1"/>
    <dgm:cxn modelId="{20008F75-A0CE-4F1C-83FA-F4CC38F01381}" type="presParOf" srcId="{EF4A3138-B7B1-47B5-8106-FF0D52616E45}" destId="{953995D3-88AB-4B8E-9905-C805CD1CAAAC}" srcOrd="2" destOrd="0" presId="urn:microsoft.com/office/officeart/2005/8/layout/orgChart1"/>
    <dgm:cxn modelId="{41E53C13-671E-4D17-BCFF-CDF4E58F4801}" type="presParOf" srcId="{69F77FA3-AF3C-40C5-B453-70E19023B899}" destId="{0CE4FB22-5923-4972-9789-E4197486A47C}" srcOrd="2" destOrd="0" presId="urn:microsoft.com/office/officeart/2005/8/layout/orgChart1"/>
    <dgm:cxn modelId="{D820B7DD-0974-4C8B-9316-619C5555B3B2}" type="presParOf" srcId="{CCEB78FD-D95A-4265-8A46-19C6929A5105}" destId="{B6F619F7-07CC-4C32-8469-B9AE720CFD6B}" srcOrd="2" destOrd="0" presId="urn:microsoft.com/office/officeart/2005/8/layout/orgChart1"/>
    <dgm:cxn modelId="{EFD7385D-A76D-456B-8B07-8A2A1F7F2EAA}" type="presParOf" srcId="{CCEB78FD-D95A-4265-8A46-19C6929A5105}" destId="{89D6E84C-6EAA-4921-9BBF-ABF28D9B94F8}" srcOrd="3" destOrd="0" presId="urn:microsoft.com/office/officeart/2005/8/layout/orgChart1"/>
    <dgm:cxn modelId="{17F1CDBE-039C-4325-9D72-758711D7B40C}" type="presParOf" srcId="{89D6E84C-6EAA-4921-9BBF-ABF28D9B94F8}" destId="{7D004153-8993-4C9A-B3E1-681F941B6D5F}" srcOrd="0" destOrd="0" presId="urn:microsoft.com/office/officeart/2005/8/layout/orgChart1"/>
    <dgm:cxn modelId="{E217EACF-4AE5-4B0D-ACCB-DBE87B1ED559}" type="presParOf" srcId="{7D004153-8993-4C9A-B3E1-681F941B6D5F}" destId="{4158CA3D-DC3B-459B-A20C-FA775F7164FF}" srcOrd="0" destOrd="0" presId="urn:microsoft.com/office/officeart/2005/8/layout/orgChart1"/>
    <dgm:cxn modelId="{265C0985-2232-4996-8D88-0F5AB9436B85}" type="presParOf" srcId="{7D004153-8993-4C9A-B3E1-681F941B6D5F}" destId="{D205972D-7386-4732-85EE-9AC574BFFA39}" srcOrd="1" destOrd="0" presId="urn:microsoft.com/office/officeart/2005/8/layout/orgChart1"/>
    <dgm:cxn modelId="{176FD5B1-C3E1-45A9-BA63-8B6F6799A4DB}" type="presParOf" srcId="{89D6E84C-6EAA-4921-9BBF-ABF28D9B94F8}" destId="{EEFB2A49-4B01-42B5-86C7-A41CE930212B}" srcOrd="1" destOrd="0" presId="urn:microsoft.com/office/officeart/2005/8/layout/orgChart1"/>
    <dgm:cxn modelId="{9CF77078-DBCD-4C40-880E-82D17E12EAAC}" type="presParOf" srcId="{89D6E84C-6EAA-4921-9BBF-ABF28D9B94F8}" destId="{100C1802-5AE2-468B-A689-D413F18B71BE}" srcOrd="2" destOrd="0" presId="urn:microsoft.com/office/officeart/2005/8/layout/orgChart1"/>
    <dgm:cxn modelId="{D9D40DCF-60F9-452E-8728-DDD4325BAC83}" type="presParOf" srcId="{CCEB78FD-D95A-4265-8A46-19C6929A5105}" destId="{6DD8917A-1FFF-4236-A55B-4BF652B2093C}" srcOrd="4" destOrd="0" presId="urn:microsoft.com/office/officeart/2005/8/layout/orgChart1"/>
    <dgm:cxn modelId="{256B63B7-D037-4BA8-B735-1EB07D7B7A7E}" type="presParOf" srcId="{CCEB78FD-D95A-4265-8A46-19C6929A5105}" destId="{3D37A7F4-2895-4A84-A096-AE962AC7EAB4}" srcOrd="5" destOrd="0" presId="urn:microsoft.com/office/officeart/2005/8/layout/orgChart1"/>
    <dgm:cxn modelId="{C97E1C26-CCAF-4469-8E1C-506EB28F40D0}" type="presParOf" srcId="{3D37A7F4-2895-4A84-A096-AE962AC7EAB4}" destId="{C97A3141-4FF3-4F1B-8022-4895DDDBD4E6}" srcOrd="0" destOrd="0" presId="urn:microsoft.com/office/officeart/2005/8/layout/orgChart1"/>
    <dgm:cxn modelId="{3B499C6C-BA0C-4F04-A601-EDEEA7272713}" type="presParOf" srcId="{C97A3141-4FF3-4F1B-8022-4895DDDBD4E6}" destId="{F9EFC701-F5C3-42E0-BFEA-22818CA656AB}" srcOrd="0" destOrd="0" presId="urn:microsoft.com/office/officeart/2005/8/layout/orgChart1"/>
    <dgm:cxn modelId="{1638AF59-2284-4047-A801-46334BE56978}" type="presParOf" srcId="{C97A3141-4FF3-4F1B-8022-4895DDDBD4E6}" destId="{E34E7D4B-023A-4F4C-8079-7C15FD297906}" srcOrd="1" destOrd="0" presId="urn:microsoft.com/office/officeart/2005/8/layout/orgChart1"/>
    <dgm:cxn modelId="{F3B4FFB5-A60F-43CB-840F-8247EC6A5E90}" type="presParOf" srcId="{3D37A7F4-2895-4A84-A096-AE962AC7EAB4}" destId="{8B1AFE42-96D0-49CD-BCC1-F3CDDBDF1D5F}" srcOrd="1" destOrd="0" presId="urn:microsoft.com/office/officeart/2005/8/layout/orgChart1"/>
    <dgm:cxn modelId="{D521A451-0C36-49DB-A80E-5B5F2D9092D6}" type="presParOf" srcId="{8B1AFE42-96D0-49CD-BCC1-F3CDDBDF1D5F}" destId="{4EF59140-49FC-463C-AA96-EE889BE72464}" srcOrd="0" destOrd="0" presId="urn:microsoft.com/office/officeart/2005/8/layout/orgChart1"/>
    <dgm:cxn modelId="{E92D7ADF-5518-4888-8EA6-53133AB1B3F0}" type="presParOf" srcId="{8B1AFE42-96D0-49CD-BCC1-F3CDDBDF1D5F}" destId="{3028D8A0-2CDE-4488-8051-5E83E4736356}" srcOrd="1" destOrd="0" presId="urn:microsoft.com/office/officeart/2005/8/layout/orgChart1"/>
    <dgm:cxn modelId="{962BCBE4-9872-4E54-BA55-206BA597F59F}" type="presParOf" srcId="{3028D8A0-2CDE-4488-8051-5E83E4736356}" destId="{04EBA12A-FC98-4B4B-97A6-20EE6B6A7574}" srcOrd="0" destOrd="0" presId="urn:microsoft.com/office/officeart/2005/8/layout/orgChart1"/>
    <dgm:cxn modelId="{6A1DB83F-1F3B-4FFC-B815-9245C729C513}" type="presParOf" srcId="{04EBA12A-FC98-4B4B-97A6-20EE6B6A7574}" destId="{87896835-9904-4D05-9B4B-5E6B3D9D48A5}" srcOrd="0" destOrd="0" presId="urn:microsoft.com/office/officeart/2005/8/layout/orgChart1"/>
    <dgm:cxn modelId="{D7F47AB4-6ED9-4493-B660-27E8D5F6B40D}" type="presParOf" srcId="{04EBA12A-FC98-4B4B-97A6-20EE6B6A7574}" destId="{35B67B3C-4080-4664-A326-1DDF5B90F95B}" srcOrd="1" destOrd="0" presId="urn:microsoft.com/office/officeart/2005/8/layout/orgChart1"/>
    <dgm:cxn modelId="{697329DD-80B3-4D2F-9703-F0E4E12E1539}" type="presParOf" srcId="{3028D8A0-2CDE-4488-8051-5E83E4736356}" destId="{A9F9D0F8-BD65-44FD-845A-553B1527AAAE}" srcOrd="1" destOrd="0" presId="urn:microsoft.com/office/officeart/2005/8/layout/orgChart1"/>
    <dgm:cxn modelId="{2CDEB991-4042-47F0-8B9F-6667C8767343}" type="presParOf" srcId="{3028D8A0-2CDE-4488-8051-5E83E4736356}" destId="{CAB7E9A1-C851-46CD-84A7-715F4CB6A163}" srcOrd="2" destOrd="0" presId="urn:microsoft.com/office/officeart/2005/8/layout/orgChart1"/>
    <dgm:cxn modelId="{65D1AF69-2AE7-473D-8DDE-D2E6BAFB9608}" type="presParOf" srcId="{8B1AFE42-96D0-49CD-BCC1-F3CDDBDF1D5F}" destId="{AD5F97A9-176E-43A3-B07E-BBBD4627E4FC}" srcOrd="2" destOrd="0" presId="urn:microsoft.com/office/officeart/2005/8/layout/orgChart1"/>
    <dgm:cxn modelId="{B8267279-C636-4CEE-9765-7F2B0F538E9D}" type="presParOf" srcId="{8B1AFE42-96D0-49CD-BCC1-F3CDDBDF1D5F}" destId="{20059FD6-1E73-4170-ACD8-6CA512E6BD43}" srcOrd="3" destOrd="0" presId="urn:microsoft.com/office/officeart/2005/8/layout/orgChart1"/>
    <dgm:cxn modelId="{D0BEB5BC-2AC7-43F2-B147-4A5CD2B0D1C8}" type="presParOf" srcId="{20059FD6-1E73-4170-ACD8-6CA512E6BD43}" destId="{88015D0A-176D-4D1F-96BE-6701000A4219}" srcOrd="0" destOrd="0" presId="urn:microsoft.com/office/officeart/2005/8/layout/orgChart1"/>
    <dgm:cxn modelId="{CDD34E71-DB6F-440F-A3EF-B288582AF4E8}" type="presParOf" srcId="{88015D0A-176D-4D1F-96BE-6701000A4219}" destId="{9A39607E-8EBE-4DE7-9997-CF981B12A822}" srcOrd="0" destOrd="0" presId="urn:microsoft.com/office/officeart/2005/8/layout/orgChart1"/>
    <dgm:cxn modelId="{0C092E95-CE99-49D2-883E-3A0A628AEF99}" type="presParOf" srcId="{88015D0A-176D-4D1F-96BE-6701000A4219}" destId="{2492D7DC-4816-4D56-9295-21A0511EC2AC}" srcOrd="1" destOrd="0" presId="urn:microsoft.com/office/officeart/2005/8/layout/orgChart1"/>
    <dgm:cxn modelId="{B41D7F70-0643-449B-AE32-0E56A7F1767D}" type="presParOf" srcId="{20059FD6-1E73-4170-ACD8-6CA512E6BD43}" destId="{39D5BEE6-9159-4EA9-8767-EAE255FA19C8}" srcOrd="1" destOrd="0" presId="urn:microsoft.com/office/officeart/2005/8/layout/orgChart1"/>
    <dgm:cxn modelId="{9B001322-E55B-4548-8699-F07D378013ED}" type="presParOf" srcId="{20059FD6-1E73-4170-ACD8-6CA512E6BD43}" destId="{41CBC693-7397-41CA-A283-F2C68DAC85BD}" srcOrd="2" destOrd="0" presId="urn:microsoft.com/office/officeart/2005/8/layout/orgChart1"/>
    <dgm:cxn modelId="{248FE681-D429-47C6-9DA3-71D7B0C2F8C6}" type="presParOf" srcId="{3D37A7F4-2895-4A84-A096-AE962AC7EAB4}" destId="{084FD982-A77B-4F57-86B5-25A6BA93C36F}" srcOrd="2" destOrd="0" presId="urn:microsoft.com/office/officeart/2005/8/layout/orgChart1"/>
    <dgm:cxn modelId="{98E2D2FF-5E00-4FF5-90E8-57C3876919EB}" type="presParOf" srcId="{E126B5F5-D3E6-4929-B996-E3E061E62A28}" destId="{4821D8CD-46FF-4E37-83ED-2DC6B7AE648F}" srcOrd="2" destOrd="0" presId="urn:microsoft.com/office/officeart/2005/8/layout/orgChart1"/>
    <dgm:cxn modelId="{DEA18F17-C55A-41F6-B5BC-7B02E77DDCBD}" type="presParOf" srcId="{66FD2CB7-E1E6-4FE3-9E34-878FCE469A06}" destId="{08EFB8F9-EA6C-4056-9647-AB2AEA056459}" srcOrd="4" destOrd="0" presId="urn:microsoft.com/office/officeart/2005/8/layout/orgChart1"/>
    <dgm:cxn modelId="{0A4672AE-B220-45DC-9181-2799DE0D12D7}" type="presParOf" srcId="{66FD2CB7-E1E6-4FE3-9E34-878FCE469A06}" destId="{B7229559-796D-457C-911B-839B51DF743D}" srcOrd="5" destOrd="0" presId="urn:microsoft.com/office/officeart/2005/8/layout/orgChart1"/>
    <dgm:cxn modelId="{1B384B13-495F-4792-B25D-3D114669DC9A}" type="presParOf" srcId="{B7229559-796D-457C-911B-839B51DF743D}" destId="{13B83903-BDF9-48A7-BCA5-88FA9E3A8840}" srcOrd="0" destOrd="0" presId="urn:microsoft.com/office/officeart/2005/8/layout/orgChart1"/>
    <dgm:cxn modelId="{696D5AAB-4718-475A-AB6D-FE79AC5F23C6}" type="presParOf" srcId="{13B83903-BDF9-48A7-BCA5-88FA9E3A8840}" destId="{D8CFAC5F-3EB9-4A18-AB78-70F9A7A3BCB8}" srcOrd="0" destOrd="0" presId="urn:microsoft.com/office/officeart/2005/8/layout/orgChart1"/>
    <dgm:cxn modelId="{792E578E-BC6C-4893-B6E3-0DE234308D37}" type="presParOf" srcId="{13B83903-BDF9-48A7-BCA5-88FA9E3A8840}" destId="{DC3CE272-01A3-4BAF-888F-7348BE499196}" srcOrd="1" destOrd="0" presId="urn:microsoft.com/office/officeart/2005/8/layout/orgChart1"/>
    <dgm:cxn modelId="{E7CF2857-EFFB-484C-9CD5-DCC3B115CEB1}" type="presParOf" srcId="{B7229559-796D-457C-911B-839B51DF743D}" destId="{D69DB5A9-FC7C-4E08-ACCC-73EB92AF7093}" srcOrd="1" destOrd="0" presId="urn:microsoft.com/office/officeart/2005/8/layout/orgChart1"/>
    <dgm:cxn modelId="{CDD74521-78DA-48F9-9993-06AB13960F73}" type="presParOf" srcId="{D69DB5A9-FC7C-4E08-ACCC-73EB92AF7093}" destId="{F23EED36-E0C2-4E94-B14E-E2EB31FF2717}" srcOrd="0" destOrd="0" presId="urn:microsoft.com/office/officeart/2005/8/layout/orgChart1"/>
    <dgm:cxn modelId="{424B664C-831A-4F26-8761-7AE709F140E3}" type="presParOf" srcId="{D69DB5A9-FC7C-4E08-ACCC-73EB92AF7093}" destId="{04CF7680-53EF-4AF2-9589-252F1C0F8FA8}" srcOrd="1" destOrd="0" presId="urn:microsoft.com/office/officeart/2005/8/layout/orgChart1"/>
    <dgm:cxn modelId="{B84727D2-5A5C-4F05-B603-043C3184A512}" type="presParOf" srcId="{04CF7680-53EF-4AF2-9589-252F1C0F8FA8}" destId="{FE8501E7-2499-4DB3-8B33-47CE41721E7A}" srcOrd="0" destOrd="0" presId="urn:microsoft.com/office/officeart/2005/8/layout/orgChart1"/>
    <dgm:cxn modelId="{F13CAB06-7471-4FA2-A93D-005F396093DB}" type="presParOf" srcId="{FE8501E7-2499-4DB3-8B33-47CE41721E7A}" destId="{3E1394EC-9D38-48BD-BFE2-6017258D679A}" srcOrd="0" destOrd="0" presId="urn:microsoft.com/office/officeart/2005/8/layout/orgChart1"/>
    <dgm:cxn modelId="{43511626-755A-48AC-B97E-EED6F2766930}" type="presParOf" srcId="{FE8501E7-2499-4DB3-8B33-47CE41721E7A}" destId="{DC51AAE6-FC90-4D68-8D02-D30FE88259E8}" srcOrd="1" destOrd="0" presId="urn:microsoft.com/office/officeart/2005/8/layout/orgChart1"/>
    <dgm:cxn modelId="{971F52B2-BFE8-44DB-916F-CE5CBC43EADC}" type="presParOf" srcId="{04CF7680-53EF-4AF2-9589-252F1C0F8FA8}" destId="{0EA7A4BF-E957-40A9-92D6-4CFF3B62188C}" srcOrd="1" destOrd="0" presId="urn:microsoft.com/office/officeart/2005/8/layout/orgChart1"/>
    <dgm:cxn modelId="{03E2690A-99BF-49E2-B94D-60075CFFB9E0}" type="presParOf" srcId="{04CF7680-53EF-4AF2-9589-252F1C0F8FA8}" destId="{8EED1072-ABA9-49CD-ABF4-33BD8AA2BF76}" srcOrd="2" destOrd="0" presId="urn:microsoft.com/office/officeart/2005/8/layout/orgChart1"/>
    <dgm:cxn modelId="{84A27DFE-954B-4E4B-846C-489ADF68DF5D}" type="presParOf" srcId="{B7229559-796D-457C-911B-839B51DF743D}" destId="{9F68CA29-0EBD-4568-9FEB-5428DBB57229}" srcOrd="2" destOrd="0" presId="urn:microsoft.com/office/officeart/2005/8/layout/orgChart1"/>
    <dgm:cxn modelId="{4EFA7352-195E-4F4B-BCF7-C4A98E6BA6F0}" type="presParOf" srcId="{66FD2CB7-E1E6-4FE3-9E34-878FCE469A06}" destId="{3CA704FD-E5ED-4C98-BD63-BF4335FA33AA}" srcOrd="6" destOrd="0" presId="urn:microsoft.com/office/officeart/2005/8/layout/orgChart1"/>
    <dgm:cxn modelId="{B6D3CFAC-8D3F-4F76-B353-2223A88EA766}" type="presParOf" srcId="{66FD2CB7-E1E6-4FE3-9E34-878FCE469A06}" destId="{8C41D354-8D5B-475A-90EA-175FA1A57DFD}" srcOrd="7" destOrd="0" presId="urn:microsoft.com/office/officeart/2005/8/layout/orgChart1"/>
    <dgm:cxn modelId="{793C6BDC-797A-45E3-B235-7F00C0BADBBB}" type="presParOf" srcId="{8C41D354-8D5B-475A-90EA-175FA1A57DFD}" destId="{4342821F-9414-4A2A-89A4-75414CBFA6A7}" srcOrd="0" destOrd="0" presId="urn:microsoft.com/office/officeart/2005/8/layout/orgChart1"/>
    <dgm:cxn modelId="{9675525A-F60F-40F0-A5EB-38817A741B60}" type="presParOf" srcId="{4342821F-9414-4A2A-89A4-75414CBFA6A7}" destId="{D82486A6-AEE2-4888-8086-DB4949BB7A4B}" srcOrd="0" destOrd="0" presId="urn:microsoft.com/office/officeart/2005/8/layout/orgChart1"/>
    <dgm:cxn modelId="{124745A7-506D-43B8-B7A6-066C2612B8B2}" type="presParOf" srcId="{4342821F-9414-4A2A-89A4-75414CBFA6A7}" destId="{0A45865E-3B65-4874-AEA2-04921085887E}" srcOrd="1" destOrd="0" presId="urn:microsoft.com/office/officeart/2005/8/layout/orgChart1"/>
    <dgm:cxn modelId="{28087345-4D42-4E94-9F62-2FD33C3044C2}" type="presParOf" srcId="{8C41D354-8D5B-475A-90EA-175FA1A57DFD}" destId="{152BAEB3-D3E6-48A1-BCA7-1FFDB3BA16B7}" srcOrd="1" destOrd="0" presId="urn:microsoft.com/office/officeart/2005/8/layout/orgChart1"/>
    <dgm:cxn modelId="{2C1757E4-9141-4EE1-8D5C-A02A38E6DFE8}" type="presParOf" srcId="{152BAEB3-D3E6-48A1-BCA7-1FFDB3BA16B7}" destId="{010B2A1A-21B8-4221-BA1D-30BD7F3DD7B0}" srcOrd="0" destOrd="0" presId="urn:microsoft.com/office/officeart/2005/8/layout/orgChart1"/>
    <dgm:cxn modelId="{6B5BE18A-4976-4F7A-BA82-ED8388BC9DCC}" type="presParOf" srcId="{152BAEB3-D3E6-48A1-BCA7-1FFDB3BA16B7}" destId="{43615438-4128-48A6-9127-4836A7FEC3F8}" srcOrd="1" destOrd="0" presId="urn:microsoft.com/office/officeart/2005/8/layout/orgChart1"/>
    <dgm:cxn modelId="{C93C42B4-D5AB-42DE-8405-F39F6B5C57C6}" type="presParOf" srcId="{43615438-4128-48A6-9127-4836A7FEC3F8}" destId="{99BB3C5A-A09D-4822-9CBE-9DEA033BCD74}" srcOrd="0" destOrd="0" presId="urn:microsoft.com/office/officeart/2005/8/layout/orgChart1"/>
    <dgm:cxn modelId="{7431F44A-E7FF-4D43-8C2F-129489D471E7}" type="presParOf" srcId="{99BB3C5A-A09D-4822-9CBE-9DEA033BCD74}" destId="{078F51BA-F7A4-46A2-887B-B93FB059F17A}" srcOrd="0" destOrd="0" presId="urn:microsoft.com/office/officeart/2005/8/layout/orgChart1"/>
    <dgm:cxn modelId="{46AE6F72-573B-42A9-8C87-778BC0BC084F}" type="presParOf" srcId="{99BB3C5A-A09D-4822-9CBE-9DEA033BCD74}" destId="{14D7F50A-CA5D-4CA9-84BC-2B537C0C87C8}" srcOrd="1" destOrd="0" presId="urn:microsoft.com/office/officeart/2005/8/layout/orgChart1"/>
    <dgm:cxn modelId="{638666A5-AFDF-46F4-AF1F-D93E68A27697}" type="presParOf" srcId="{43615438-4128-48A6-9127-4836A7FEC3F8}" destId="{20B14967-69D9-4075-8914-F8D1471EC3D2}" srcOrd="1" destOrd="0" presId="urn:microsoft.com/office/officeart/2005/8/layout/orgChart1"/>
    <dgm:cxn modelId="{24B540D9-3646-46C7-9E38-3FACCBF998B4}" type="presParOf" srcId="{43615438-4128-48A6-9127-4836A7FEC3F8}" destId="{4DFD081E-D623-4D10-8849-113DCEBDCFAD}" srcOrd="2" destOrd="0" presId="urn:microsoft.com/office/officeart/2005/8/layout/orgChart1"/>
    <dgm:cxn modelId="{B7565130-2A9E-4036-A03E-D7502F738414}" type="presParOf" srcId="{152BAEB3-D3E6-48A1-BCA7-1FFDB3BA16B7}" destId="{27706677-6C71-4B63-8E1B-4F3A475A06B8}" srcOrd="2" destOrd="0" presId="urn:microsoft.com/office/officeart/2005/8/layout/orgChart1"/>
    <dgm:cxn modelId="{8A6843F7-D389-420D-B0BE-8F2FAB066218}" type="presParOf" srcId="{152BAEB3-D3E6-48A1-BCA7-1FFDB3BA16B7}" destId="{E4308DF9-E348-408B-BFB9-ED37F7F9E941}" srcOrd="3" destOrd="0" presId="urn:microsoft.com/office/officeart/2005/8/layout/orgChart1"/>
    <dgm:cxn modelId="{E6B53B0D-C8C8-4846-B733-361EEEF61326}" type="presParOf" srcId="{E4308DF9-E348-408B-BFB9-ED37F7F9E941}" destId="{FA1E141B-8881-41A0-A78F-76C0DABFC867}" srcOrd="0" destOrd="0" presId="urn:microsoft.com/office/officeart/2005/8/layout/orgChart1"/>
    <dgm:cxn modelId="{5C54CBBA-88BB-4A79-87E9-601A7402E8BF}" type="presParOf" srcId="{FA1E141B-8881-41A0-A78F-76C0DABFC867}" destId="{E31261E0-4794-49FB-9619-5F6BDC928CC0}" srcOrd="0" destOrd="0" presId="urn:microsoft.com/office/officeart/2005/8/layout/orgChart1"/>
    <dgm:cxn modelId="{2D43F6DC-5971-4ED9-9498-1D91A784EA23}" type="presParOf" srcId="{FA1E141B-8881-41A0-A78F-76C0DABFC867}" destId="{C499495E-7C54-4053-9905-914F8E4BA867}" srcOrd="1" destOrd="0" presId="urn:microsoft.com/office/officeart/2005/8/layout/orgChart1"/>
    <dgm:cxn modelId="{5337BE74-A619-4ECF-A6FD-7B76A9389EC1}" type="presParOf" srcId="{E4308DF9-E348-408B-BFB9-ED37F7F9E941}" destId="{89F5C3DE-AC20-4E09-A1DA-EB0DFAD65112}" srcOrd="1" destOrd="0" presId="urn:microsoft.com/office/officeart/2005/8/layout/orgChart1"/>
    <dgm:cxn modelId="{3ABACA6F-E39A-44B3-BE05-D485587C2F64}" type="presParOf" srcId="{E4308DF9-E348-408B-BFB9-ED37F7F9E941}" destId="{ED690C4A-855D-4724-ACAC-9835D237E4B2}" srcOrd="2" destOrd="0" presId="urn:microsoft.com/office/officeart/2005/8/layout/orgChart1"/>
    <dgm:cxn modelId="{8E2E5149-5A5D-4725-B90F-6FEA96E798B0}" type="presParOf" srcId="{8C41D354-8D5B-475A-90EA-175FA1A57DFD}" destId="{62A4FD19-E1AA-4573-A917-324F44825575}" srcOrd="2" destOrd="0" presId="urn:microsoft.com/office/officeart/2005/8/layout/orgChart1"/>
    <dgm:cxn modelId="{B4538EC1-D1AB-491F-8417-8CDEDCF2C2B8}" type="presParOf" srcId="{66FD2CB7-E1E6-4FE3-9E34-878FCE469A06}" destId="{3B205CF1-DEE0-4F78-83C5-13B983FF5516}" srcOrd="8" destOrd="0" presId="urn:microsoft.com/office/officeart/2005/8/layout/orgChart1"/>
    <dgm:cxn modelId="{3A0A67BE-DEEB-4014-A56B-816C0FFFBF70}" type="presParOf" srcId="{66FD2CB7-E1E6-4FE3-9E34-878FCE469A06}" destId="{C515103F-CF38-429D-9A6B-74A49BC8D30B}" srcOrd="9" destOrd="0" presId="urn:microsoft.com/office/officeart/2005/8/layout/orgChart1"/>
    <dgm:cxn modelId="{9FEC2047-3C05-4814-9387-72E515AE34D4}" type="presParOf" srcId="{C515103F-CF38-429D-9A6B-74A49BC8D30B}" destId="{FE5FF05B-99DB-40F9-852F-562F178EEF26}" srcOrd="0" destOrd="0" presId="urn:microsoft.com/office/officeart/2005/8/layout/orgChart1"/>
    <dgm:cxn modelId="{ABB46F8E-74F8-4555-A015-7AC047326D3D}" type="presParOf" srcId="{FE5FF05B-99DB-40F9-852F-562F178EEF26}" destId="{193A3A9B-FE8C-4AC5-915E-45DEE69F5630}" srcOrd="0" destOrd="0" presId="urn:microsoft.com/office/officeart/2005/8/layout/orgChart1"/>
    <dgm:cxn modelId="{1984DADB-3AAF-4206-AD24-053CD8910156}" type="presParOf" srcId="{FE5FF05B-99DB-40F9-852F-562F178EEF26}" destId="{3D247130-83BB-4022-908B-3CD85C6AE129}" srcOrd="1" destOrd="0" presId="urn:microsoft.com/office/officeart/2005/8/layout/orgChart1"/>
    <dgm:cxn modelId="{D2743703-99C0-4587-A296-C3CB78ED7FA5}" type="presParOf" srcId="{C515103F-CF38-429D-9A6B-74A49BC8D30B}" destId="{AA036417-74F2-47F2-A23D-913F8FEEE0C9}" srcOrd="1" destOrd="0" presId="urn:microsoft.com/office/officeart/2005/8/layout/orgChart1"/>
    <dgm:cxn modelId="{F1581037-8D45-4E68-AA9B-BA034D0342BD}" type="presParOf" srcId="{C515103F-CF38-429D-9A6B-74A49BC8D30B}" destId="{81254A3D-3483-40A3-A5A5-09755D686891}" srcOrd="2" destOrd="0" presId="urn:microsoft.com/office/officeart/2005/8/layout/orgChart1"/>
    <dgm:cxn modelId="{EFF14754-5A17-448B-96C9-9E21CF62D26C}" type="presParOf" srcId="{99BD47A0-1352-4C73-AD36-825E94DD8B3F}" destId="{A7BBA5A4-CFA1-42C0-9721-24A49D36C2A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D19F03-F300-4C89-B674-138C7241651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64C381-3871-4E06-A08C-0C68E7EA3654}">
      <dgm:prSet phldrT="[Texte]" phldr="0"/>
      <dgm:spPr/>
      <dgm:t>
        <a:bodyPr/>
        <a:lstStyle/>
        <a:p>
          <a:r>
            <a:rPr lang="fr-FR" dirty="0">
              <a:latin typeface="Tahoma"/>
              <a:ea typeface="ＭＳ Ｐゴシック"/>
              <a:cs typeface="Tahoma"/>
            </a:rPr>
            <a:t>DIFFICULTES</a:t>
          </a:r>
          <a:endParaRPr lang="fr-FR" dirty="0"/>
        </a:p>
      </dgm:t>
    </dgm:pt>
    <dgm:pt modelId="{3D5E02F6-85E7-4FDD-9EC5-B7B7586A4B9F}" type="parTrans" cxnId="{1FD0ADAD-EF28-41AB-9484-885B1043D39F}">
      <dgm:prSet/>
      <dgm:spPr/>
      <dgm:t>
        <a:bodyPr/>
        <a:lstStyle/>
        <a:p>
          <a:endParaRPr lang="fr-FR"/>
        </a:p>
      </dgm:t>
    </dgm:pt>
    <dgm:pt modelId="{13AB0AA7-1E59-46BA-BB90-6CC1F53EB4C1}" type="sibTrans" cxnId="{1FD0ADAD-EF28-41AB-9484-885B1043D39F}">
      <dgm:prSet/>
      <dgm:spPr/>
      <dgm:t>
        <a:bodyPr/>
        <a:lstStyle/>
        <a:p>
          <a:endParaRPr lang="fr-FR"/>
        </a:p>
      </dgm:t>
    </dgm:pt>
    <dgm:pt modelId="{1799E3F2-5640-4FAA-B206-E038AC46E00E}">
      <dgm:prSet phldrT="[Texte]"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Angle de correction des translations (facteur ß à multiplier)</a:t>
          </a:r>
          <a:endParaRPr lang="fr-FR" dirty="0"/>
        </a:p>
      </dgm:t>
    </dgm:pt>
    <dgm:pt modelId="{B0535EB6-459C-4EB2-BAF7-6CA00A108839}" type="parTrans" cxnId="{16FC3EBE-568F-4A67-B0E4-69FE0C60CE6A}">
      <dgm:prSet/>
      <dgm:spPr/>
      <dgm:t>
        <a:bodyPr/>
        <a:lstStyle/>
        <a:p>
          <a:endParaRPr lang="fr-FR"/>
        </a:p>
      </dgm:t>
    </dgm:pt>
    <dgm:pt modelId="{EEDC8591-2CD8-4C7C-A0F0-4EF9A0EECC0F}" type="sibTrans" cxnId="{16FC3EBE-568F-4A67-B0E4-69FE0C60CE6A}">
      <dgm:prSet/>
      <dgm:spPr/>
      <dgm:t>
        <a:bodyPr/>
        <a:lstStyle/>
        <a:p>
          <a:endParaRPr lang="fr-FR"/>
        </a:p>
      </dgm:t>
    </dgm:pt>
    <dgm:pt modelId="{AE3E01CC-B323-4161-B90B-29B5BD931C2E}">
      <dgm:prSet phldrT="[Texte]"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Tourner le robot d'un angle µ grâce au gyrophare (facteur ß1)</a:t>
          </a:r>
          <a:endParaRPr lang="fr-FR" dirty="0"/>
        </a:p>
      </dgm:t>
    </dgm:pt>
    <dgm:pt modelId="{8695C398-A68F-4898-8DDA-722B74046DF6}" type="parTrans" cxnId="{02F4CCC9-0852-466D-AC1E-706B3342A414}">
      <dgm:prSet/>
      <dgm:spPr/>
      <dgm:t>
        <a:bodyPr/>
        <a:lstStyle/>
        <a:p>
          <a:endParaRPr lang="fr-FR"/>
        </a:p>
      </dgm:t>
    </dgm:pt>
    <dgm:pt modelId="{79C25A8D-F8F4-487D-A612-B52647AFF6FA}" type="sibTrans" cxnId="{02F4CCC9-0852-466D-AC1E-706B3342A414}">
      <dgm:prSet/>
      <dgm:spPr/>
      <dgm:t>
        <a:bodyPr/>
        <a:lstStyle/>
        <a:p>
          <a:endParaRPr lang="fr-FR"/>
        </a:p>
      </dgm:t>
    </dgm:pt>
    <dgm:pt modelId="{F6EF0DA8-69D5-4C78-B2AD-6BE1DCAD00FE}">
      <dgm:prSet phldrT="[Texte]" phldr="0"/>
      <dgm:spPr/>
      <dgm:t>
        <a:bodyPr/>
        <a:lstStyle/>
        <a:p>
          <a:r>
            <a:rPr lang="fr-FR" dirty="0">
              <a:latin typeface="Tahoma"/>
              <a:ea typeface="ＭＳ Ｐゴシック"/>
              <a:cs typeface="Tahoma"/>
            </a:rPr>
            <a:t>SOLUTIONS</a:t>
          </a:r>
          <a:endParaRPr lang="fr-FR" dirty="0"/>
        </a:p>
      </dgm:t>
    </dgm:pt>
    <dgm:pt modelId="{AF4FF9F3-2864-4B48-97C6-00A84910E8A0}" type="parTrans" cxnId="{CEF3BB09-9398-429B-832C-2672FFF2C3E2}">
      <dgm:prSet/>
      <dgm:spPr/>
      <dgm:t>
        <a:bodyPr/>
        <a:lstStyle/>
        <a:p>
          <a:endParaRPr lang="fr-FR"/>
        </a:p>
      </dgm:t>
    </dgm:pt>
    <dgm:pt modelId="{B294822B-AD71-4ABD-9F06-A66B49AEEBC7}" type="sibTrans" cxnId="{CEF3BB09-9398-429B-832C-2672FFF2C3E2}">
      <dgm:prSet/>
      <dgm:spPr/>
      <dgm:t>
        <a:bodyPr/>
        <a:lstStyle/>
        <a:p>
          <a:endParaRPr lang="fr-FR"/>
        </a:p>
      </dgm:t>
    </dgm:pt>
    <dgm:pt modelId="{EF764D41-CC37-4E2E-8FCC-6852DE66794D}">
      <dgm:prSet phldrT="[Texte]"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De façon aléatoire, ß=2,9</a:t>
          </a:r>
          <a:endParaRPr lang="fr-FR" dirty="0"/>
        </a:p>
      </dgm:t>
    </dgm:pt>
    <dgm:pt modelId="{8439E349-BD6C-4DDB-B86B-1235ED7954D2}" type="parTrans" cxnId="{75EB7714-A442-481E-962A-CC8427CEEC59}">
      <dgm:prSet/>
      <dgm:spPr/>
      <dgm:t>
        <a:bodyPr/>
        <a:lstStyle/>
        <a:p>
          <a:endParaRPr lang="fr-FR"/>
        </a:p>
      </dgm:t>
    </dgm:pt>
    <dgm:pt modelId="{835EF0E9-72DA-43E2-83B0-0E9E3B617AF7}" type="sibTrans" cxnId="{75EB7714-A442-481E-962A-CC8427CEEC59}">
      <dgm:prSet/>
      <dgm:spPr/>
      <dgm:t>
        <a:bodyPr/>
        <a:lstStyle/>
        <a:p>
          <a:endParaRPr lang="fr-FR"/>
        </a:p>
      </dgm:t>
    </dgm:pt>
    <dgm:pt modelId="{857657EC-9513-4828-9DDB-CF7A1F67F4B2}">
      <dgm:prSet phldrT="[Texte]" phldr="0"/>
      <dgm:spPr/>
      <dgm:t>
        <a:bodyPr/>
        <a:lstStyle/>
        <a:p>
          <a:pPr rtl="0"/>
          <a:r>
            <a:rPr lang="fr-FR" dirty="0">
              <a:latin typeface="Tahoma"/>
              <a:ea typeface="ＭＳ Ｐゴシック"/>
              <a:cs typeface="Tahoma"/>
            </a:rPr>
            <a:t>Pour µ=90°, (ß1&gt;ß)</a:t>
          </a:r>
          <a:endParaRPr lang="fr-FR" dirty="0"/>
        </a:p>
      </dgm:t>
    </dgm:pt>
    <dgm:pt modelId="{5117482A-EB90-485E-A26C-758F9FA291DD}" type="parTrans" cxnId="{FA4EAB8C-40D8-4C78-A25F-146A17E044FD}">
      <dgm:prSet/>
      <dgm:spPr/>
      <dgm:t>
        <a:bodyPr/>
        <a:lstStyle/>
        <a:p>
          <a:endParaRPr lang="fr-FR"/>
        </a:p>
      </dgm:t>
    </dgm:pt>
    <dgm:pt modelId="{BA79CFCC-8CBD-4E73-9EAB-3BEE9661153F}" type="sibTrans" cxnId="{FA4EAB8C-40D8-4C78-A25F-146A17E044FD}">
      <dgm:prSet/>
      <dgm:spPr/>
      <dgm:t>
        <a:bodyPr/>
        <a:lstStyle/>
        <a:p>
          <a:endParaRPr lang="fr-FR"/>
        </a:p>
      </dgm:t>
    </dgm:pt>
    <dgm:pt modelId="{E8A1A77A-D48E-4BE4-88F9-8C88C648B7D8}" type="pres">
      <dgm:prSet presAssocID="{A6D19F03-F300-4C89-B674-138C7241651C}" presName="Name0" presStyleCnt="0">
        <dgm:presLayoutVars>
          <dgm:dir/>
          <dgm:animLvl val="lvl"/>
          <dgm:resizeHandles val="exact"/>
        </dgm:presLayoutVars>
      </dgm:prSet>
      <dgm:spPr/>
    </dgm:pt>
    <dgm:pt modelId="{DAF8DC79-299C-4AEA-8D2F-F12E1CA27CE6}" type="pres">
      <dgm:prSet presAssocID="{A6D19F03-F300-4C89-B674-138C7241651C}" presName="tSp" presStyleCnt="0"/>
      <dgm:spPr/>
    </dgm:pt>
    <dgm:pt modelId="{87A86155-936C-409E-A518-51974C449363}" type="pres">
      <dgm:prSet presAssocID="{A6D19F03-F300-4C89-B674-138C7241651C}" presName="bSp" presStyleCnt="0"/>
      <dgm:spPr/>
    </dgm:pt>
    <dgm:pt modelId="{85B76940-6258-44D3-8FCD-48ED5E0BE954}" type="pres">
      <dgm:prSet presAssocID="{A6D19F03-F300-4C89-B674-138C7241651C}" presName="process" presStyleCnt="0"/>
      <dgm:spPr/>
    </dgm:pt>
    <dgm:pt modelId="{1FA25D20-93D4-447D-95C9-9FB873BFD7B5}" type="pres">
      <dgm:prSet presAssocID="{6664C381-3871-4E06-A08C-0C68E7EA3654}" presName="composite1" presStyleCnt="0"/>
      <dgm:spPr/>
    </dgm:pt>
    <dgm:pt modelId="{5A8CCA9C-9D51-48D1-A933-3525EA3FB2A9}" type="pres">
      <dgm:prSet presAssocID="{6664C381-3871-4E06-A08C-0C68E7EA3654}" presName="dummyNode1" presStyleLbl="node1" presStyleIdx="0" presStyleCnt="2"/>
      <dgm:spPr/>
    </dgm:pt>
    <dgm:pt modelId="{B8DF3E5F-422D-4664-AB4A-24C3F5A548D0}" type="pres">
      <dgm:prSet presAssocID="{6664C381-3871-4E06-A08C-0C68E7EA3654}" presName="childNode1" presStyleLbl="bgAcc1" presStyleIdx="0" presStyleCnt="2">
        <dgm:presLayoutVars>
          <dgm:bulletEnabled val="1"/>
        </dgm:presLayoutVars>
      </dgm:prSet>
      <dgm:spPr/>
    </dgm:pt>
    <dgm:pt modelId="{554B6737-1365-4DC0-BA9F-EE54900F06EF}" type="pres">
      <dgm:prSet presAssocID="{6664C381-3871-4E06-A08C-0C68E7EA3654}" presName="childNode1tx" presStyleLbl="bgAcc1" presStyleIdx="0" presStyleCnt="2">
        <dgm:presLayoutVars>
          <dgm:bulletEnabled val="1"/>
        </dgm:presLayoutVars>
      </dgm:prSet>
      <dgm:spPr/>
    </dgm:pt>
    <dgm:pt modelId="{20E0643C-5388-47D4-8EDE-44A7185E847B}" type="pres">
      <dgm:prSet presAssocID="{6664C381-3871-4E06-A08C-0C68E7EA3654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A2B65217-3BAB-48BC-930C-0B97DD077FAA}" type="pres">
      <dgm:prSet presAssocID="{6664C381-3871-4E06-A08C-0C68E7EA3654}" presName="connSite1" presStyleCnt="0"/>
      <dgm:spPr/>
    </dgm:pt>
    <dgm:pt modelId="{390E86EC-FB50-4AC0-8692-7213092CAF01}" type="pres">
      <dgm:prSet presAssocID="{13AB0AA7-1E59-46BA-BB90-6CC1F53EB4C1}" presName="Name9" presStyleLbl="sibTrans2D1" presStyleIdx="0" presStyleCnt="1"/>
      <dgm:spPr/>
    </dgm:pt>
    <dgm:pt modelId="{AA2E4CC8-DDA4-49FF-B7A9-5E94542B2491}" type="pres">
      <dgm:prSet presAssocID="{F6EF0DA8-69D5-4C78-B2AD-6BE1DCAD00FE}" presName="composite2" presStyleCnt="0"/>
      <dgm:spPr/>
    </dgm:pt>
    <dgm:pt modelId="{039558D0-F324-4A27-870E-313F3D4E192E}" type="pres">
      <dgm:prSet presAssocID="{F6EF0DA8-69D5-4C78-B2AD-6BE1DCAD00FE}" presName="dummyNode2" presStyleLbl="node1" presStyleIdx="0" presStyleCnt="2"/>
      <dgm:spPr/>
    </dgm:pt>
    <dgm:pt modelId="{F725B968-5920-46B1-B42C-DCFE7D4FE991}" type="pres">
      <dgm:prSet presAssocID="{F6EF0DA8-69D5-4C78-B2AD-6BE1DCAD00FE}" presName="childNode2" presStyleLbl="bgAcc1" presStyleIdx="1" presStyleCnt="2">
        <dgm:presLayoutVars>
          <dgm:bulletEnabled val="1"/>
        </dgm:presLayoutVars>
      </dgm:prSet>
      <dgm:spPr/>
    </dgm:pt>
    <dgm:pt modelId="{8F813AD9-3F24-424B-80A1-D02EBC9F0B89}" type="pres">
      <dgm:prSet presAssocID="{F6EF0DA8-69D5-4C78-B2AD-6BE1DCAD00FE}" presName="childNode2tx" presStyleLbl="bgAcc1" presStyleIdx="1" presStyleCnt="2">
        <dgm:presLayoutVars>
          <dgm:bulletEnabled val="1"/>
        </dgm:presLayoutVars>
      </dgm:prSet>
      <dgm:spPr/>
    </dgm:pt>
    <dgm:pt modelId="{6E9CA67C-EF6B-48F6-83E9-96D9070B891D}" type="pres">
      <dgm:prSet presAssocID="{F6EF0DA8-69D5-4C78-B2AD-6BE1DCAD00FE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A76F08B1-C916-4FB6-88E3-E676978D69C9}" type="pres">
      <dgm:prSet presAssocID="{F6EF0DA8-69D5-4C78-B2AD-6BE1DCAD00FE}" presName="connSite2" presStyleCnt="0"/>
      <dgm:spPr/>
    </dgm:pt>
  </dgm:ptLst>
  <dgm:cxnLst>
    <dgm:cxn modelId="{CEF3BB09-9398-429B-832C-2672FFF2C3E2}" srcId="{A6D19F03-F300-4C89-B674-138C7241651C}" destId="{F6EF0DA8-69D5-4C78-B2AD-6BE1DCAD00FE}" srcOrd="1" destOrd="0" parTransId="{AF4FF9F3-2864-4B48-97C6-00A84910E8A0}" sibTransId="{B294822B-AD71-4ABD-9F06-A66B49AEEBC7}"/>
    <dgm:cxn modelId="{75EB7714-A442-481E-962A-CC8427CEEC59}" srcId="{F6EF0DA8-69D5-4C78-B2AD-6BE1DCAD00FE}" destId="{EF764D41-CC37-4E2E-8FCC-6852DE66794D}" srcOrd="0" destOrd="0" parTransId="{8439E349-BD6C-4DDB-B86B-1235ED7954D2}" sibTransId="{835EF0E9-72DA-43E2-83B0-0E9E3B617AF7}"/>
    <dgm:cxn modelId="{571E3E21-5D8D-4625-9A20-BBCD98FD4B4E}" type="presOf" srcId="{13AB0AA7-1E59-46BA-BB90-6CC1F53EB4C1}" destId="{390E86EC-FB50-4AC0-8692-7213092CAF01}" srcOrd="0" destOrd="0" presId="urn:microsoft.com/office/officeart/2005/8/layout/hProcess4"/>
    <dgm:cxn modelId="{1BF7CC22-E33F-445F-B12E-28C238D368C8}" type="presOf" srcId="{F6EF0DA8-69D5-4C78-B2AD-6BE1DCAD00FE}" destId="{6E9CA67C-EF6B-48F6-83E9-96D9070B891D}" srcOrd="0" destOrd="0" presId="urn:microsoft.com/office/officeart/2005/8/layout/hProcess4"/>
    <dgm:cxn modelId="{C68B3271-B6BC-4880-84EC-1F95F563AAD6}" type="presOf" srcId="{857657EC-9513-4828-9DDB-CF7A1F67F4B2}" destId="{8F813AD9-3F24-424B-80A1-D02EBC9F0B89}" srcOrd="1" destOrd="1" presId="urn:microsoft.com/office/officeart/2005/8/layout/hProcess4"/>
    <dgm:cxn modelId="{572D6C57-2A48-4388-9097-141E49607735}" type="presOf" srcId="{1799E3F2-5640-4FAA-B206-E038AC46E00E}" destId="{B8DF3E5F-422D-4664-AB4A-24C3F5A548D0}" srcOrd="0" destOrd="0" presId="urn:microsoft.com/office/officeart/2005/8/layout/hProcess4"/>
    <dgm:cxn modelId="{5824F457-7DE5-4F0A-9E92-4D4B51294204}" type="presOf" srcId="{EF764D41-CC37-4E2E-8FCC-6852DE66794D}" destId="{F725B968-5920-46B1-B42C-DCFE7D4FE991}" srcOrd="0" destOrd="0" presId="urn:microsoft.com/office/officeart/2005/8/layout/hProcess4"/>
    <dgm:cxn modelId="{FA4EAB8C-40D8-4C78-A25F-146A17E044FD}" srcId="{F6EF0DA8-69D5-4C78-B2AD-6BE1DCAD00FE}" destId="{857657EC-9513-4828-9DDB-CF7A1F67F4B2}" srcOrd="1" destOrd="0" parTransId="{5117482A-EB90-485E-A26C-758F9FA291DD}" sibTransId="{BA79CFCC-8CBD-4E73-9EAB-3BEE9661153F}"/>
    <dgm:cxn modelId="{4205CC95-42AA-4D20-B7A0-85BC988BD64D}" type="presOf" srcId="{857657EC-9513-4828-9DDB-CF7A1F67F4B2}" destId="{F725B968-5920-46B1-B42C-DCFE7D4FE991}" srcOrd="0" destOrd="1" presId="urn:microsoft.com/office/officeart/2005/8/layout/hProcess4"/>
    <dgm:cxn modelId="{248734A6-67FE-435C-9A5D-3BB45A5017C8}" type="presOf" srcId="{AE3E01CC-B323-4161-B90B-29B5BD931C2E}" destId="{554B6737-1365-4DC0-BA9F-EE54900F06EF}" srcOrd="1" destOrd="1" presId="urn:microsoft.com/office/officeart/2005/8/layout/hProcess4"/>
    <dgm:cxn modelId="{1FD0ADAD-EF28-41AB-9484-885B1043D39F}" srcId="{A6D19F03-F300-4C89-B674-138C7241651C}" destId="{6664C381-3871-4E06-A08C-0C68E7EA3654}" srcOrd="0" destOrd="0" parTransId="{3D5E02F6-85E7-4FDD-9EC5-B7B7586A4B9F}" sibTransId="{13AB0AA7-1E59-46BA-BB90-6CC1F53EB4C1}"/>
    <dgm:cxn modelId="{16FC3EBE-568F-4A67-B0E4-69FE0C60CE6A}" srcId="{6664C381-3871-4E06-A08C-0C68E7EA3654}" destId="{1799E3F2-5640-4FAA-B206-E038AC46E00E}" srcOrd="0" destOrd="0" parTransId="{B0535EB6-459C-4EB2-BAF7-6CA00A108839}" sibTransId="{EEDC8591-2CD8-4C7C-A0F0-4EF9A0EECC0F}"/>
    <dgm:cxn modelId="{02F4CCC9-0852-466D-AC1E-706B3342A414}" srcId="{6664C381-3871-4E06-A08C-0C68E7EA3654}" destId="{AE3E01CC-B323-4161-B90B-29B5BD931C2E}" srcOrd="1" destOrd="0" parTransId="{8695C398-A68F-4898-8DDA-722B74046DF6}" sibTransId="{79C25A8D-F8F4-487D-A612-B52647AFF6FA}"/>
    <dgm:cxn modelId="{0B225ED3-DEA2-44FD-BE52-00C25267982F}" type="presOf" srcId="{6664C381-3871-4E06-A08C-0C68E7EA3654}" destId="{20E0643C-5388-47D4-8EDE-44A7185E847B}" srcOrd="0" destOrd="0" presId="urn:microsoft.com/office/officeart/2005/8/layout/hProcess4"/>
    <dgm:cxn modelId="{C37D31D7-580B-44DB-B918-CB8104F88FB2}" type="presOf" srcId="{AE3E01CC-B323-4161-B90B-29B5BD931C2E}" destId="{B8DF3E5F-422D-4664-AB4A-24C3F5A548D0}" srcOrd="0" destOrd="1" presId="urn:microsoft.com/office/officeart/2005/8/layout/hProcess4"/>
    <dgm:cxn modelId="{724758EB-C72E-42B2-943F-7E59BB97860E}" type="presOf" srcId="{A6D19F03-F300-4C89-B674-138C7241651C}" destId="{E8A1A77A-D48E-4BE4-88F9-8C88C648B7D8}" srcOrd="0" destOrd="0" presId="urn:microsoft.com/office/officeart/2005/8/layout/hProcess4"/>
    <dgm:cxn modelId="{D1E4AFF4-D1FF-45DD-BE50-486A32DDB91D}" type="presOf" srcId="{1799E3F2-5640-4FAA-B206-E038AC46E00E}" destId="{554B6737-1365-4DC0-BA9F-EE54900F06EF}" srcOrd="1" destOrd="0" presId="urn:microsoft.com/office/officeart/2005/8/layout/hProcess4"/>
    <dgm:cxn modelId="{5B0F80FE-F604-49F8-9F31-D8C249C05CF9}" type="presOf" srcId="{EF764D41-CC37-4E2E-8FCC-6852DE66794D}" destId="{8F813AD9-3F24-424B-80A1-D02EBC9F0B89}" srcOrd="1" destOrd="0" presId="urn:microsoft.com/office/officeart/2005/8/layout/hProcess4"/>
    <dgm:cxn modelId="{4A563817-B9D8-46EA-9373-4A2B9BC634A1}" type="presParOf" srcId="{E8A1A77A-D48E-4BE4-88F9-8C88C648B7D8}" destId="{DAF8DC79-299C-4AEA-8D2F-F12E1CA27CE6}" srcOrd="0" destOrd="0" presId="urn:microsoft.com/office/officeart/2005/8/layout/hProcess4"/>
    <dgm:cxn modelId="{4C622EE2-1A12-403F-B80A-AEB558034F81}" type="presParOf" srcId="{E8A1A77A-D48E-4BE4-88F9-8C88C648B7D8}" destId="{87A86155-936C-409E-A518-51974C449363}" srcOrd="1" destOrd="0" presId="urn:microsoft.com/office/officeart/2005/8/layout/hProcess4"/>
    <dgm:cxn modelId="{E30D1E99-A9BE-4240-A06E-3DA83DEB1817}" type="presParOf" srcId="{E8A1A77A-D48E-4BE4-88F9-8C88C648B7D8}" destId="{85B76940-6258-44D3-8FCD-48ED5E0BE954}" srcOrd="2" destOrd="0" presId="urn:microsoft.com/office/officeart/2005/8/layout/hProcess4"/>
    <dgm:cxn modelId="{665BD25D-0ABC-41B5-8EC0-D8A7C8EA81B5}" type="presParOf" srcId="{85B76940-6258-44D3-8FCD-48ED5E0BE954}" destId="{1FA25D20-93D4-447D-95C9-9FB873BFD7B5}" srcOrd="0" destOrd="0" presId="urn:microsoft.com/office/officeart/2005/8/layout/hProcess4"/>
    <dgm:cxn modelId="{02B83907-3231-4349-8A3A-EDDA0E6387C8}" type="presParOf" srcId="{1FA25D20-93D4-447D-95C9-9FB873BFD7B5}" destId="{5A8CCA9C-9D51-48D1-A933-3525EA3FB2A9}" srcOrd="0" destOrd="0" presId="urn:microsoft.com/office/officeart/2005/8/layout/hProcess4"/>
    <dgm:cxn modelId="{1672BED2-4A97-4205-8742-441BA4EEACA4}" type="presParOf" srcId="{1FA25D20-93D4-447D-95C9-9FB873BFD7B5}" destId="{B8DF3E5F-422D-4664-AB4A-24C3F5A548D0}" srcOrd="1" destOrd="0" presId="urn:microsoft.com/office/officeart/2005/8/layout/hProcess4"/>
    <dgm:cxn modelId="{D842FB9A-5B84-49B6-A03C-562463AF760B}" type="presParOf" srcId="{1FA25D20-93D4-447D-95C9-9FB873BFD7B5}" destId="{554B6737-1365-4DC0-BA9F-EE54900F06EF}" srcOrd="2" destOrd="0" presId="urn:microsoft.com/office/officeart/2005/8/layout/hProcess4"/>
    <dgm:cxn modelId="{5531AE9A-1168-427D-ABD1-8C276BD00667}" type="presParOf" srcId="{1FA25D20-93D4-447D-95C9-9FB873BFD7B5}" destId="{20E0643C-5388-47D4-8EDE-44A7185E847B}" srcOrd="3" destOrd="0" presId="urn:microsoft.com/office/officeart/2005/8/layout/hProcess4"/>
    <dgm:cxn modelId="{B7E9328A-48B7-4AE4-BD4B-DE5245174744}" type="presParOf" srcId="{1FA25D20-93D4-447D-95C9-9FB873BFD7B5}" destId="{A2B65217-3BAB-48BC-930C-0B97DD077FAA}" srcOrd="4" destOrd="0" presId="urn:microsoft.com/office/officeart/2005/8/layout/hProcess4"/>
    <dgm:cxn modelId="{5C332D05-30F7-4C8C-938E-A89AEF0CE49C}" type="presParOf" srcId="{85B76940-6258-44D3-8FCD-48ED5E0BE954}" destId="{390E86EC-FB50-4AC0-8692-7213092CAF01}" srcOrd="1" destOrd="0" presId="urn:microsoft.com/office/officeart/2005/8/layout/hProcess4"/>
    <dgm:cxn modelId="{7502E925-C897-444E-915A-6B7C91388245}" type="presParOf" srcId="{85B76940-6258-44D3-8FCD-48ED5E0BE954}" destId="{AA2E4CC8-DDA4-49FF-B7A9-5E94542B2491}" srcOrd="2" destOrd="0" presId="urn:microsoft.com/office/officeart/2005/8/layout/hProcess4"/>
    <dgm:cxn modelId="{062E1D40-C112-44B0-BA4B-4B00C33242C2}" type="presParOf" srcId="{AA2E4CC8-DDA4-49FF-B7A9-5E94542B2491}" destId="{039558D0-F324-4A27-870E-313F3D4E192E}" srcOrd="0" destOrd="0" presId="urn:microsoft.com/office/officeart/2005/8/layout/hProcess4"/>
    <dgm:cxn modelId="{FF950A87-7467-4CDD-B9BA-86F1A8D50B35}" type="presParOf" srcId="{AA2E4CC8-DDA4-49FF-B7A9-5E94542B2491}" destId="{F725B968-5920-46B1-B42C-DCFE7D4FE991}" srcOrd="1" destOrd="0" presId="urn:microsoft.com/office/officeart/2005/8/layout/hProcess4"/>
    <dgm:cxn modelId="{3E0F2D8F-ED68-4FA4-9313-4DEB355DAEDB}" type="presParOf" srcId="{AA2E4CC8-DDA4-49FF-B7A9-5E94542B2491}" destId="{8F813AD9-3F24-424B-80A1-D02EBC9F0B89}" srcOrd="2" destOrd="0" presId="urn:microsoft.com/office/officeart/2005/8/layout/hProcess4"/>
    <dgm:cxn modelId="{C6F76F40-F463-43DA-848F-3BEFA15EAF96}" type="presParOf" srcId="{AA2E4CC8-DDA4-49FF-B7A9-5E94542B2491}" destId="{6E9CA67C-EF6B-48F6-83E9-96D9070B891D}" srcOrd="3" destOrd="0" presId="urn:microsoft.com/office/officeart/2005/8/layout/hProcess4"/>
    <dgm:cxn modelId="{92FFE2CD-A8E8-418E-8422-E0EC643689FF}" type="presParOf" srcId="{AA2E4CC8-DDA4-49FF-B7A9-5E94542B2491}" destId="{A76F08B1-C916-4FB6-88E3-E676978D69C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C3F65-108D-439A-B1EC-177A64971DD9}">
      <dsp:nvSpPr>
        <dsp:cNvPr id="0" name=""/>
        <dsp:cNvSpPr/>
      </dsp:nvSpPr>
      <dsp:spPr>
        <a:xfrm>
          <a:off x="0" y="287773"/>
          <a:ext cx="552331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604A8-4772-4FD4-A6DF-E31AE599310F}">
      <dsp:nvSpPr>
        <dsp:cNvPr id="0" name=""/>
        <dsp:cNvSpPr/>
      </dsp:nvSpPr>
      <dsp:spPr>
        <a:xfrm>
          <a:off x="276165" y="7333"/>
          <a:ext cx="38663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138" tIns="0" rIns="1461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ahoma"/>
              <a:ea typeface="ＭＳ Ｐゴシック"/>
              <a:cs typeface="Tahoma"/>
            </a:rPr>
            <a:t>Hypothèses</a:t>
          </a:r>
          <a:endParaRPr lang="fr-FR" sz="1900" kern="1200"/>
        </a:p>
      </dsp:txBody>
      <dsp:txXfrm>
        <a:off x="303545" y="34713"/>
        <a:ext cx="3811561" cy="506120"/>
      </dsp:txXfrm>
    </dsp:sp>
    <dsp:sp modelId="{1C5032BB-42BF-41B3-884B-3954F97BEEF5}">
      <dsp:nvSpPr>
        <dsp:cNvPr id="0" name=""/>
        <dsp:cNvSpPr/>
      </dsp:nvSpPr>
      <dsp:spPr>
        <a:xfrm>
          <a:off x="0" y="1149613"/>
          <a:ext cx="552331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145EF-5F97-4173-BAE1-166C37520923}">
      <dsp:nvSpPr>
        <dsp:cNvPr id="0" name=""/>
        <dsp:cNvSpPr/>
      </dsp:nvSpPr>
      <dsp:spPr>
        <a:xfrm>
          <a:off x="276165" y="869173"/>
          <a:ext cx="38663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138" tIns="0" rIns="1461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ahoma"/>
              <a:ea typeface="ＭＳ Ｐゴシック"/>
              <a:cs typeface="Tahoma"/>
            </a:rPr>
            <a:t>Principes</a:t>
          </a:r>
          <a:endParaRPr lang="fr-FR" sz="1900" kern="1200"/>
        </a:p>
      </dsp:txBody>
      <dsp:txXfrm>
        <a:off x="303545" y="896553"/>
        <a:ext cx="3811561" cy="506120"/>
      </dsp:txXfrm>
    </dsp:sp>
    <dsp:sp modelId="{976AA869-CF15-401D-92E5-86FB684D5006}">
      <dsp:nvSpPr>
        <dsp:cNvPr id="0" name=""/>
        <dsp:cNvSpPr/>
      </dsp:nvSpPr>
      <dsp:spPr>
        <a:xfrm>
          <a:off x="0" y="2011453"/>
          <a:ext cx="552331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7988B-6C01-4B25-B754-DCF6DB3FA207}">
      <dsp:nvSpPr>
        <dsp:cNvPr id="0" name=""/>
        <dsp:cNvSpPr/>
      </dsp:nvSpPr>
      <dsp:spPr>
        <a:xfrm>
          <a:off x="276165" y="1731013"/>
          <a:ext cx="38663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138" tIns="0" rIns="1461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ahoma"/>
              <a:ea typeface="ＭＳ Ｐゴシック"/>
              <a:cs typeface="Tahoma"/>
            </a:rPr>
            <a:t>Difficultés</a:t>
          </a:r>
          <a:endParaRPr lang="fr-FR" sz="1900" kern="1200"/>
        </a:p>
      </dsp:txBody>
      <dsp:txXfrm>
        <a:off x="303545" y="1758393"/>
        <a:ext cx="3811561" cy="506120"/>
      </dsp:txXfrm>
    </dsp:sp>
    <dsp:sp modelId="{C0F9B7E2-9074-4B9F-BE73-539976CA746D}">
      <dsp:nvSpPr>
        <dsp:cNvPr id="0" name=""/>
        <dsp:cNvSpPr/>
      </dsp:nvSpPr>
      <dsp:spPr>
        <a:xfrm>
          <a:off x="0" y="2873293"/>
          <a:ext cx="552331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01F37-FFB1-4F28-86E3-EDD9C418EF35}">
      <dsp:nvSpPr>
        <dsp:cNvPr id="0" name=""/>
        <dsp:cNvSpPr/>
      </dsp:nvSpPr>
      <dsp:spPr>
        <a:xfrm>
          <a:off x="276165" y="2592853"/>
          <a:ext cx="38663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138" tIns="0" rIns="1461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ahoma"/>
              <a:ea typeface="ＭＳ Ｐゴシック"/>
              <a:cs typeface="Tahoma"/>
            </a:rPr>
            <a:t>Solutions</a:t>
          </a:r>
        </a:p>
      </dsp:txBody>
      <dsp:txXfrm>
        <a:off x="303545" y="2620233"/>
        <a:ext cx="3811561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05CF1-DEE0-4F78-83C5-13B983FF5516}">
      <dsp:nvSpPr>
        <dsp:cNvPr id="0" name=""/>
        <dsp:cNvSpPr/>
      </dsp:nvSpPr>
      <dsp:spPr>
        <a:xfrm>
          <a:off x="3739498" y="880899"/>
          <a:ext cx="3187041" cy="230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92"/>
              </a:lnTo>
              <a:lnTo>
                <a:pt x="3187041" y="115392"/>
              </a:lnTo>
              <a:lnTo>
                <a:pt x="3187041" y="2307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06677-6C71-4B63-8E1B-4F3A475A06B8}">
      <dsp:nvSpPr>
        <dsp:cNvPr id="0" name=""/>
        <dsp:cNvSpPr/>
      </dsp:nvSpPr>
      <dsp:spPr>
        <a:xfrm>
          <a:off x="5157183" y="1661174"/>
          <a:ext cx="164846" cy="128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806"/>
              </a:lnTo>
              <a:lnTo>
                <a:pt x="164846" y="12858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B2A1A-21B8-4221-BA1D-30BD7F3DD7B0}">
      <dsp:nvSpPr>
        <dsp:cNvPr id="0" name=""/>
        <dsp:cNvSpPr/>
      </dsp:nvSpPr>
      <dsp:spPr>
        <a:xfrm>
          <a:off x="5157183" y="1661174"/>
          <a:ext cx="164846" cy="505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30"/>
              </a:lnTo>
              <a:lnTo>
                <a:pt x="164846" y="5055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704FD-E5ED-4C98-BD63-BF4335FA33AA}">
      <dsp:nvSpPr>
        <dsp:cNvPr id="0" name=""/>
        <dsp:cNvSpPr/>
      </dsp:nvSpPr>
      <dsp:spPr>
        <a:xfrm>
          <a:off x="3739498" y="880899"/>
          <a:ext cx="1857276" cy="230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92"/>
              </a:lnTo>
              <a:lnTo>
                <a:pt x="1857276" y="115392"/>
              </a:lnTo>
              <a:lnTo>
                <a:pt x="1857276" y="2307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EED36-E0C2-4E94-B14E-E2EB31FF2717}">
      <dsp:nvSpPr>
        <dsp:cNvPr id="0" name=""/>
        <dsp:cNvSpPr/>
      </dsp:nvSpPr>
      <dsp:spPr>
        <a:xfrm>
          <a:off x="3827417" y="1661174"/>
          <a:ext cx="164846" cy="505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30"/>
              </a:lnTo>
              <a:lnTo>
                <a:pt x="164846" y="5055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FB8F9-EA6C-4056-9647-AB2AEA056459}">
      <dsp:nvSpPr>
        <dsp:cNvPr id="0" name=""/>
        <dsp:cNvSpPr/>
      </dsp:nvSpPr>
      <dsp:spPr>
        <a:xfrm>
          <a:off x="3739498" y="880899"/>
          <a:ext cx="527510" cy="230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92"/>
              </a:lnTo>
              <a:lnTo>
                <a:pt x="527510" y="115392"/>
              </a:lnTo>
              <a:lnTo>
                <a:pt x="527510" y="2307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F97A9-176E-43A3-B07E-BBBD4627E4FC}">
      <dsp:nvSpPr>
        <dsp:cNvPr id="0" name=""/>
        <dsp:cNvSpPr/>
      </dsp:nvSpPr>
      <dsp:spPr>
        <a:xfrm>
          <a:off x="2772396" y="2441450"/>
          <a:ext cx="164846" cy="128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806"/>
              </a:lnTo>
              <a:lnTo>
                <a:pt x="164846" y="12858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9140-49FC-463C-AA96-EE889BE72464}">
      <dsp:nvSpPr>
        <dsp:cNvPr id="0" name=""/>
        <dsp:cNvSpPr/>
      </dsp:nvSpPr>
      <dsp:spPr>
        <a:xfrm>
          <a:off x="2772396" y="2441450"/>
          <a:ext cx="164846" cy="505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30"/>
              </a:lnTo>
              <a:lnTo>
                <a:pt x="164846" y="5055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8917A-1FFF-4236-A55B-4BF652B2093C}">
      <dsp:nvSpPr>
        <dsp:cNvPr id="0" name=""/>
        <dsp:cNvSpPr/>
      </dsp:nvSpPr>
      <dsp:spPr>
        <a:xfrm>
          <a:off x="1882222" y="1661174"/>
          <a:ext cx="1329765" cy="230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92"/>
              </a:lnTo>
              <a:lnTo>
                <a:pt x="1329765" y="115392"/>
              </a:lnTo>
              <a:lnTo>
                <a:pt x="1329765" y="2307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619F7-07CC-4C32-8469-B9AE720CFD6B}">
      <dsp:nvSpPr>
        <dsp:cNvPr id="0" name=""/>
        <dsp:cNvSpPr/>
      </dsp:nvSpPr>
      <dsp:spPr>
        <a:xfrm>
          <a:off x="1836502" y="1661174"/>
          <a:ext cx="91440" cy="230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65A2-49C5-49CC-90CE-E55468A6491C}">
      <dsp:nvSpPr>
        <dsp:cNvPr id="0" name=""/>
        <dsp:cNvSpPr/>
      </dsp:nvSpPr>
      <dsp:spPr>
        <a:xfrm>
          <a:off x="112865" y="2441450"/>
          <a:ext cx="164846" cy="206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082"/>
              </a:lnTo>
              <a:lnTo>
                <a:pt x="164846" y="20660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1EEBD-AD17-4740-83F5-29C40F38F92B}">
      <dsp:nvSpPr>
        <dsp:cNvPr id="0" name=""/>
        <dsp:cNvSpPr/>
      </dsp:nvSpPr>
      <dsp:spPr>
        <a:xfrm>
          <a:off x="112865" y="2441450"/>
          <a:ext cx="164846" cy="128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806"/>
              </a:lnTo>
              <a:lnTo>
                <a:pt x="164846" y="12858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09B01-7132-44CE-B4C0-4A13367560F4}">
      <dsp:nvSpPr>
        <dsp:cNvPr id="0" name=""/>
        <dsp:cNvSpPr/>
      </dsp:nvSpPr>
      <dsp:spPr>
        <a:xfrm>
          <a:off x="112865" y="2441450"/>
          <a:ext cx="164846" cy="505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30"/>
              </a:lnTo>
              <a:lnTo>
                <a:pt x="164846" y="5055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6B616-4143-4A9A-9154-819E3E1B3D7A}">
      <dsp:nvSpPr>
        <dsp:cNvPr id="0" name=""/>
        <dsp:cNvSpPr/>
      </dsp:nvSpPr>
      <dsp:spPr>
        <a:xfrm>
          <a:off x="552457" y="1661174"/>
          <a:ext cx="1329765" cy="230785"/>
        </a:xfrm>
        <a:custGeom>
          <a:avLst/>
          <a:gdLst/>
          <a:ahLst/>
          <a:cxnLst/>
          <a:rect l="0" t="0" r="0" b="0"/>
          <a:pathLst>
            <a:path>
              <a:moveTo>
                <a:pt x="1329765" y="0"/>
              </a:moveTo>
              <a:lnTo>
                <a:pt x="1329765" y="115392"/>
              </a:lnTo>
              <a:lnTo>
                <a:pt x="0" y="115392"/>
              </a:lnTo>
              <a:lnTo>
                <a:pt x="0" y="2307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DE908-69D9-4732-828A-4C14637D3B81}">
      <dsp:nvSpPr>
        <dsp:cNvPr id="0" name=""/>
        <dsp:cNvSpPr/>
      </dsp:nvSpPr>
      <dsp:spPr>
        <a:xfrm>
          <a:off x="1882222" y="880899"/>
          <a:ext cx="1857276" cy="230785"/>
        </a:xfrm>
        <a:custGeom>
          <a:avLst/>
          <a:gdLst/>
          <a:ahLst/>
          <a:cxnLst/>
          <a:rect l="0" t="0" r="0" b="0"/>
          <a:pathLst>
            <a:path>
              <a:moveTo>
                <a:pt x="1857276" y="0"/>
              </a:moveTo>
              <a:lnTo>
                <a:pt x="1857276" y="115392"/>
              </a:lnTo>
              <a:lnTo>
                <a:pt x="0" y="115392"/>
              </a:lnTo>
              <a:lnTo>
                <a:pt x="0" y="2307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35058-305D-458F-A5FD-5F9F886F580C}">
      <dsp:nvSpPr>
        <dsp:cNvPr id="0" name=""/>
        <dsp:cNvSpPr/>
      </dsp:nvSpPr>
      <dsp:spPr>
        <a:xfrm>
          <a:off x="552457" y="880899"/>
          <a:ext cx="3187041" cy="230785"/>
        </a:xfrm>
        <a:custGeom>
          <a:avLst/>
          <a:gdLst/>
          <a:ahLst/>
          <a:cxnLst/>
          <a:rect l="0" t="0" r="0" b="0"/>
          <a:pathLst>
            <a:path>
              <a:moveTo>
                <a:pt x="3187041" y="0"/>
              </a:moveTo>
              <a:lnTo>
                <a:pt x="3187041" y="115392"/>
              </a:lnTo>
              <a:lnTo>
                <a:pt x="0" y="115392"/>
              </a:lnTo>
              <a:lnTo>
                <a:pt x="0" y="2307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BF53A-B2BD-41A3-8E4B-56921A62D31D}">
      <dsp:nvSpPr>
        <dsp:cNvPr id="0" name=""/>
        <dsp:cNvSpPr/>
      </dsp:nvSpPr>
      <dsp:spPr>
        <a:xfrm>
          <a:off x="3190009" y="331409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u="none" strike="noStrike" kern="1200" cap="none" baseline="0" noProof="0">
              <a:latin typeface="Tahoma"/>
              <a:ea typeface="ＭＳ Ｐゴシック"/>
              <a:cs typeface="Tahoma"/>
            </a:rPr>
            <a:t>Contrôle parfait du robot (langage </a:t>
          </a:r>
          <a:r>
            <a:rPr lang="fr-FR" sz="900" b="0" i="0" u="none" strike="noStrike" kern="1200" cap="none" baseline="0" noProof="0" err="1">
              <a:latin typeface="Tahoma"/>
              <a:ea typeface="ＭＳ Ｐゴシック"/>
              <a:cs typeface="Tahoma"/>
            </a:rPr>
            <a:t>LabView</a:t>
          </a:r>
          <a:r>
            <a:rPr lang="fr-FR" sz="900" b="0" i="0" u="none" strike="noStrike" kern="1200" cap="none" baseline="0" noProof="0">
              <a:latin typeface="Tahoma"/>
              <a:ea typeface="ＭＳ Ｐゴシック"/>
              <a:cs typeface="Tahoma"/>
            </a:rPr>
            <a:t>) - Effectuer toutes les actions</a:t>
          </a:r>
          <a:endParaRPr lang="fr-FR" sz="900" kern="1200"/>
        </a:p>
      </dsp:txBody>
      <dsp:txXfrm>
        <a:off x="3190009" y="331409"/>
        <a:ext cx="1098979" cy="549489"/>
      </dsp:txXfrm>
    </dsp:sp>
    <dsp:sp modelId="{619F62C8-C1FA-45A9-919B-C8B8B3F7F667}">
      <dsp:nvSpPr>
        <dsp:cNvPr id="0" name=""/>
        <dsp:cNvSpPr/>
      </dsp:nvSpPr>
      <dsp:spPr>
        <a:xfrm>
          <a:off x="2967" y="1111684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Départ : translation</a:t>
          </a:r>
          <a:r>
            <a:rPr lang="fr-FR" sz="900" kern="1200">
              <a:latin typeface="Tahoma"/>
              <a:ea typeface="ＭＳ Ｐゴシック"/>
              <a:cs typeface="Tahoma"/>
            </a:rPr>
            <a:t> (x1 tours</a:t>
          </a:r>
          <a:r>
            <a:rPr lang="fr-FR" sz="900" kern="1200"/>
            <a:t> – attente</a:t>
          </a:r>
          <a:r>
            <a:rPr lang="fr-FR" sz="900" kern="1200">
              <a:latin typeface="Tahoma"/>
              <a:ea typeface="ＭＳ Ｐゴシック"/>
              <a:cs typeface="Tahoma"/>
            </a:rPr>
            <a:t> (1s)</a:t>
          </a:r>
          <a:r>
            <a:rPr lang="fr-FR" sz="900" kern="1200"/>
            <a:t> – rotation</a:t>
          </a:r>
          <a:r>
            <a:rPr lang="fr-FR" sz="900" kern="1200">
              <a:latin typeface="Tahoma"/>
              <a:ea typeface="ＭＳ Ｐゴシック"/>
              <a:cs typeface="Tahoma"/>
            </a:rPr>
            <a:t> (90°)</a:t>
          </a:r>
          <a:endParaRPr lang="fr-FR" sz="900" kern="1200"/>
        </a:p>
      </dsp:txBody>
      <dsp:txXfrm>
        <a:off x="2967" y="1111684"/>
        <a:ext cx="1098979" cy="549489"/>
      </dsp:txXfrm>
    </dsp:sp>
    <dsp:sp modelId="{0A2301F0-0F51-48BA-B19C-E76A839D41F6}">
      <dsp:nvSpPr>
        <dsp:cNvPr id="0" name=""/>
        <dsp:cNvSpPr/>
      </dsp:nvSpPr>
      <dsp:spPr>
        <a:xfrm>
          <a:off x="1332732" y="1111684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Hisser les manches à air :</a:t>
          </a:r>
          <a:endParaRPr lang="fr-FR" sz="900" kern="1200">
            <a:latin typeface="Tahoma"/>
            <a:ea typeface="ＭＳ Ｐゴシック"/>
            <a:cs typeface="Tahoma"/>
          </a:endParaRPr>
        </a:p>
      </dsp:txBody>
      <dsp:txXfrm>
        <a:off x="1332732" y="1111684"/>
        <a:ext cx="1098979" cy="549489"/>
      </dsp:txXfrm>
    </dsp:sp>
    <dsp:sp modelId="{FCC2AD97-960D-4662-A697-6E33C91BB003}">
      <dsp:nvSpPr>
        <dsp:cNvPr id="0" name=""/>
        <dsp:cNvSpPr/>
      </dsp:nvSpPr>
      <dsp:spPr>
        <a:xfrm>
          <a:off x="2967" y="1891960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Tahoma"/>
              <a:ea typeface="ＭＳ Ｐゴシック"/>
              <a:cs typeface="Tahoma"/>
            </a:rPr>
            <a:t> Manche à air 1 : </a:t>
          </a:r>
        </a:p>
      </dsp:txBody>
      <dsp:txXfrm>
        <a:off x="2967" y="1891960"/>
        <a:ext cx="1098979" cy="549489"/>
      </dsp:txXfrm>
    </dsp:sp>
    <dsp:sp modelId="{17FB5DF6-133F-4789-8638-55944EBF58CA}">
      <dsp:nvSpPr>
        <dsp:cNvPr id="0" name=""/>
        <dsp:cNvSpPr/>
      </dsp:nvSpPr>
      <dsp:spPr>
        <a:xfrm>
          <a:off x="277712" y="2672236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translation</a:t>
          </a:r>
          <a:r>
            <a:rPr lang="fr-FR" sz="900" kern="1200">
              <a:latin typeface="Tahoma"/>
              <a:ea typeface="ＭＳ Ｐゴシック"/>
              <a:cs typeface="Tahoma"/>
            </a:rPr>
            <a:t> (vers l'avant, x2 tours)</a:t>
          </a:r>
        </a:p>
      </dsp:txBody>
      <dsp:txXfrm>
        <a:off x="277712" y="2672236"/>
        <a:ext cx="1098979" cy="549489"/>
      </dsp:txXfrm>
    </dsp:sp>
    <dsp:sp modelId="{7885610D-E0E7-4D60-8341-C682CD002317}">
      <dsp:nvSpPr>
        <dsp:cNvPr id="0" name=""/>
        <dsp:cNvSpPr/>
      </dsp:nvSpPr>
      <dsp:spPr>
        <a:xfrm>
          <a:off x="277712" y="3452512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Tahoma"/>
              <a:ea typeface="ＭＳ Ｐゴシック"/>
              <a:cs typeface="Tahoma"/>
            </a:rPr>
            <a:t> Attente (distance &lt;5cm)</a:t>
          </a:r>
        </a:p>
      </dsp:txBody>
      <dsp:txXfrm>
        <a:off x="277712" y="3452512"/>
        <a:ext cx="1098979" cy="549489"/>
      </dsp:txXfrm>
    </dsp:sp>
    <dsp:sp modelId="{D64AC09C-C2C9-493F-B384-38428D65D8A2}">
      <dsp:nvSpPr>
        <dsp:cNvPr id="0" name=""/>
        <dsp:cNvSpPr/>
      </dsp:nvSpPr>
      <dsp:spPr>
        <a:xfrm>
          <a:off x="277712" y="4232787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Tahoma"/>
              <a:ea typeface="ＭＳ Ｐゴシック"/>
              <a:cs typeface="Tahoma"/>
            </a:rPr>
            <a:t> </a:t>
          </a:r>
          <a:r>
            <a:rPr lang="fr-FR" sz="900" kern="1200"/>
            <a:t>translation</a:t>
          </a:r>
          <a:r>
            <a:rPr lang="fr-FR" sz="900" kern="1200">
              <a:latin typeface="Tahoma"/>
              <a:ea typeface="ＭＳ Ｐゴシック"/>
              <a:cs typeface="Tahoma"/>
            </a:rPr>
            <a:t> (vers l'arrière, x2 tours)</a:t>
          </a:r>
          <a:endParaRPr lang="fr-FR" sz="900" kern="1200"/>
        </a:p>
      </dsp:txBody>
      <dsp:txXfrm>
        <a:off x="277712" y="4232787"/>
        <a:ext cx="1098979" cy="549489"/>
      </dsp:txXfrm>
    </dsp:sp>
    <dsp:sp modelId="{4158CA3D-DC3B-459B-A20C-FA775F7164FF}">
      <dsp:nvSpPr>
        <dsp:cNvPr id="0" name=""/>
        <dsp:cNvSpPr/>
      </dsp:nvSpPr>
      <dsp:spPr>
        <a:xfrm>
          <a:off x="1332732" y="1891960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Tahoma"/>
              <a:ea typeface="ＭＳ Ｐゴシック"/>
              <a:cs typeface="Tahoma"/>
            </a:rPr>
            <a:t>Rotation ( -90°) - translation (2 tours) - rotation (90°)</a:t>
          </a:r>
        </a:p>
      </dsp:txBody>
      <dsp:txXfrm>
        <a:off x="1332732" y="1891960"/>
        <a:ext cx="1098979" cy="549489"/>
      </dsp:txXfrm>
    </dsp:sp>
    <dsp:sp modelId="{F9EFC701-F5C3-42E0-BFEA-22818CA656AB}">
      <dsp:nvSpPr>
        <dsp:cNvPr id="0" name=""/>
        <dsp:cNvSpPr/>
      </dsp:nvSpPr>
      <dsp:spPr>
        <a:xfrm>
          <a:off x="2662498" y="1891960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Tahoma"/>
              <a:ea typeface="ＭＳ Ｐゴシック"/>
              <a:cs typeface="Tahoma"/>
            </a:rPr>
            <a:t> Manche à air 2</a:t>
          </a:r>
        </a:p>
      </dsp:txBody>
      <dsp:txXfrm>
        <a:off x="2662498" y="1891960"/>
        <a:ext cx="1098979" cy="549489"/>
      </dsp:txXfrm>
    </dsp:sp>
    <dsp:sp modelId="{87896835-9904-4D05-9B4B-5E6B3D9D48A5}">
      <dsp:nvSpPr>
        <dsp:cNvPr id="0" name=""/>
        <dsp:cNvSpPr/>
      </dsp:nvSpPr>
      <dsp:spPr>
        <a:xfrm>
          <a:off x="2937243" y="2672236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Tahoma"/>
              <a:ea typeface="ＭＳ Ｐゴシック"/>
              <a:cs typeface="Tahoma"/>
            </a:rPr>
            <a:t>Même action que le manche à air 1</a:t>
          </a:r>
        </a:p>
      </dsp:txBody>
      <dsp:txXfrm>
        <a:off x="2937243" y="2672236"/>
        <a:ext cx="1098979" cy="549489"/>
      </dsp:txXfrm>
    </dsp:sp>
    <dsp:sp modelId="{9A39607E-8EBE-4DE7-9997-CF981B12A822}">
      <dsp:nvSpPr>
        <dsp:cNvPr id="0" name=""/>
        <dsp:cNvSpPr/>
      </dsp:nvSpPr>
      <dsp:spPr>
        <a:xfrm>
          <a:off x="2937243" y="3452512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Tahoma"/>
              <a:ea typeface="ＭＳ Ｐゴシック"/>
              <a:cs typeface="Tahoma"/>
            </a:rPr>
            <a:t>Rotation (angle 1800°)</a:t>
          </a:r>
          <a:endParaRPr lang="fr-FR" sz="900" kern="1200" dirty="0"/>
        </a:p>
      </dsp:txBody>
      <dsp:txXfrm>
        <a:off x="2937243" y="3452512"/>
        <a:ext cx="1098979" cy="549489"/>
      </dsp:txXfrm>
    </dsp:sp>
    <dsp:sp modelId="{D8CFAC5F-3EB9-4A18-AB78-70F9A7A3BCB8}">
      <dsp:nvSpPr>
        <dsp:cNvPr id="0" name=""/>
        <dsp:cNvSpPr/>
      </dsp:nvSpPr>
      <dsp:spPr>
        <a:xfrm>
          <a:off x="3717519" y="1111684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Tahoma"/>
              <a:ea typeface="ＭＳ Ｐゴシック"/>
              <a:cs typeface="Tahoma"/>
            </a:rPr>
            <a:t>Allumer le phare</a:t>
          </a:r>
        </a:p>
      </dsp:txBody>
      <dsp:txXfrm>
        <a:off x="3717519" y="1111684"/>
        <a:ext cx="1098979" cy="549489"/>
      </dsp:txXfrm>
    </dsp:sp>
    <dsp:sp modelId="{3E1394EC-9D38-48BD-BFE2-6017258D679A}">
      <dsp:nvSpPr>
        <dsp:cNvPr id="0" name=""/>
        <dsp:cNvSpPr/>
      </dsp:nvSpPr>
      <dsp:spPr>
        <a:xfrm>
          <a:off x="3992264" y="1891960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Tahoma"/>
              <a:ea typeface="ＭＳ Ｐゴシック"/>
              <a:cs typeface="Tahoma"/>
            </a:rPr>
            <a:t>Translation (x3 tours vers l'avant + attente (d&lt;5cm)</a:t>
          </a:r>
        </a:p>
      </dsp:txBody>
      <dsp:txXfrm>
        <a:off x="3992264" y="1891960"/>
        <a:ext cx="1098979" cy="549489"/>
      </dsp:txXfrm>
    </dsp:sp>
    <dsp:sp modelId="{D82486A6-AEE2-4888-8086-DB4949BB7A4B}">
      <dsp:nvSpPr>
        <dsp:cNvPr id="0" name=""/>
        <dsp:cNvSpPr/>
      </dsp:nvSpPr>
      <dsp:spPr>
        <a:xfrm>
          <a:off x="5047285" y="1111684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Tahoma"/>
              <a:ea typeface="ＭＳ Ｐゴシック"/>
              <a:cs typeface="Tahoma"/>
            </a:rPr>
            <a:t>Rangement des bouées</a:t>
          </a:r>
        </a:p>
      </dsp:txBody>
      <dsp:txXfrm>
        <a:off x="5047285" y="1111684"/>
        <a:ext cx="1098979" cy="549489"/>
      </dsp:txXfrm>
    </dsp:sp>
    <dsp:sp modelId="{078F51BA-F7A4-46A2-887B-B93FB059F17A}">
      <dsp:nvSpPr>
        <dsp:cNvPr id="0" name=""/>
        <dsp:cNvSpPr/>
      </dsp:nvSpPr>
      <dsp:spPr>
        <a:xfrm>
          <a:off x="5322030" y="1891960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Tahoma"/>
              <a:ea typeface="ＭＳ Ｐゴシック"/>
              <a:cs typeface="Tahoma"/>
            </a:rPr>
            <a:t>1er rangement : </a:t>
          </a:r>
        </a:p>
      </dsp:txBody>
      <dsp:txXfrm>
        <a:off x="5322030" y="1891960"/>
        <a:ext cx="1098979" cy="549489"/>
      </dsp:txXfrm>
    </dsp:sp>
    <dsp:sp modelId="{E31261E0-4794-49FB-9619-5F6BDC928CC0}">
      <dsp:nvSpPr>
        <dsp:cNvPr id="0" name=""/>
        <dsp:cNvSpPr/>
      </dsp:nvSpPr>
      <dsp:spPr>
        <a:xfrm>
          <a:off x="5322030" y="2672236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Tahoma"/>
              <a:ea typeface="ＭＳ Ｐゴシック"/>
              <a:cs typeface="Tahoma"/>
            </a:rPr>
            <a:t>2nd rangement</a:t>
          </a:r>
        </a:p>
      </dsp:txBody>
      <dsp:txXfrm>
        <a:off x="5322030" y="2672236"/>
        <a:ext cx="1098979" cy="549489"/>
      </dsp:txXfrm>
    </dsp:sp>
    <dsp:sp modelId="{193A3A9B-FE8C-4AC5-915E-45DEE69F5630}">
      <dsp:nvSpPr>
        <dsp:cNvPr id="0" name=""/>
        <dsp:cNvSpPr/>
      </dsp:nvSpPr>
      <dsp:spPr>
        <a:xfrm>
          <a:off x="6377050" y="1111684"/>
          <a:ext cx="1098979" cy="54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Tahoma"/>
              <a:ea typeface="ＭＳ Ｐゴシック"/>
              <a:cs typeface="Tahoma"/>
            </a:rPr>
            <a:t>Position d'arrivée</a:t>
          </a:r>
          <a:endParaRPr lang="fr-FR" sz="900" kern="1200" dirty="0"/>
        </a:p>
      </dsp:txBody>
      <dsp:txXfrm>
        <a:off x="6377050" y="1111684"/>
        <a:ext cx="1098979" cy="549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F3E5F-422D-4664-AB4A-24C3F5A548D0}">
      <dsp:nvSpPr>
        <dsp:cNvPr id="0" name=""/>
        <dsp:cNvSpPr/>
      </dsp:nvSpPr>
      <dsp:spPr>
        <a:xfrm>
          <a:off x="925798" y="1175170"/>
          <a:ext cx="2737870" cy="2258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latin typeface="Tahoma"/>
              <a:ea typeface="ＭＳ Ｐゴシック"/>
              <a:cs typeface="Tahoma"/>
            </a:rPr>
            <a:t>Angle de correction des translations (facteur ß à multiplier)</a:t>
          </a:r>
          <a:endParaRPr lang="fr-FR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latin typeface="Tahoma"/>
              <a:ea typeface="ＭＳ Ｐゴシック"/>
              <a:cs typeface="Tahoma"/>
            </a:rPr>
            <a:t>Tourner le robot d'un angle µ grâce au gyrophare (facteur ß1)</a:t>
          </a:r>
          <a:endParaRPr lang="fr-FR" sz="1800" kern="1200" dirty="0"/>
        </a:p>
      </dsp:txBody>
      <dsp:txXfrm>
        <a:off x="977765" y="1227137"/>
        <a:ext cx="2633936" cy="1670343"/>
      </dsp:txXfrm>
    </dsp:sp>
    <dsp:sp modelId="{390E86EC-FB50-4AC0-8692-7213092CAF01}">
      <dsp:nvSpPr>
        <dsp:cNvPr id="0" name=""/>
        <dsp:cNvSpPr/>
      </dsp:nvSpPr>
      <dsp:spPr>
        <a:xfrm>
          <a:off x="2475257" y="1751956"/>
          <a:ext cx="2961808" cy="2961808"/>
        </a:xfrm>
        <a:prstGeom prst="leftCircularArrow">
          <a:avLst>
            <a:gd name="adj1" fmla="val 2961"/>
            <a:gd name="adj2" fmla="val 362787"/>
            <a:gd name="adj3" fmla="val 2138297"/>
            <a:gd name="adj4" fmla="val 9024489"/>
            <a:gd name="adj5" fmla="val 34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0643C-5388-47D4-8EDE-44A7185E847B}">
      <dsp:nvSpPr>
        <dsp:cNvPr id="0" name=""/>
        <dsp:cNvSpPr/>
      </dsp:nvSpPr>
      <dsp:spPr>
        <a:xfrm>
          <a:off x="1534213" y="2949447"/>
          <a:ext cx="2433663" cy="967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latin typeface="Tahoma"/>
              <a:ea typeface="ＭＳ Ｐゴシック"/>
              <a:cs typeface="Tahoma"/>
            </a:rPr>
            <a:t>DIFFICULTES</a:t>
          </a:r>
          <a:endParaRPr lang="fr-FR" sz="3000" kern="1200" dirty="0"/>
        </a:p>
      </dsp:txBody>
      <dsp:txXfrm>
        <a:off x="1562559" y="2977793"/>
        <a:ext cx="2376971" cy="911095"/>
      </dsp:txXfrm>
    </dsp:sp>
    <dsp:sp modelId="{F725B968-5920-46B1-B42C-DCFE7D4FE991}">
      <dsp:nvSpPr>
        <dsp:cNvPr id="0" name=""/>
        <dsp:cNvSpPr/>
      </dsp:nvSpPr>
      <dsp:spPr>
        <a:xfrm>
          <a:off x="4385548" y="1175170"/>
          <a:ext cx="2737870" cy="2258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latin typeface="Tahoma"/>
              <a:ea typeface="ＭＳ Ｐゴシック"/>
              <a:cs typeface="Tahoma"/>
            </a:rPr>
            <a:t>De façon aléatoire, ß=2,9</a:t>
          </a:r>
          <a:endParaRPr lang="fr-FR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latin typeface="Tahoma"/>
              <a:ea typeface="ＭＳ Ｐゴシック"/>
              <a:cs typeface="Tahoma"/>
            </a:rPr>
            <a:t>Pour µ=90°, (ß1&gt;ß)</a:t>
          </a:r>
          <a:endParaRPr lang="fr-FR" sz="1800" kern="1200" dirty="0"/>
        </a:p>
      </dsp:txBody>
      <dsp:txXfrm>
        <a:off x="4437515" y="1711031"/>
        <a:ext cx="2633936" cy="1670343"/>
      </dsp:txXfrm>
    </dsp:sp>
    <dsp:sp modelId="{6E9CA67C-EF6B-48F6-83E9-96D9070B891D}">
      <dsp:nvSpPr>
        <dsp:cNvPr id="0" name=""/>
        <dsp:cNvSpPr/>
      </dsp:nvSpPr>
      <dsp:spPr>
        <a:xfrm>
          <a:off x="4993963" y="691276"/>
          <a:ext cx="2433663" cy="967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latin typeface="Tahoma"/>
              <a:ea typeface="ＭＳ Ｐゴシック"/>
              <a:cs typeface="Tahoma"/>
            </a:rPr>
            <a:t>SOLUTIONS</a:t>
          </a:r>
          <a:endParaRPr lang="fr-FR" sz="3000" kern="1200" dirty="0"/>
        </a:p>
      </dsp:txBody>
      <dsp:txXfrm>
        <a:off x="5022309" y="719622"/>
        <a:ext cx="2376971" cy="911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7C0DD2B-E2BE-4CE6-ADDD-DF38E484DC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AF0DEDC-0E24-4BCC-9C3D-3FBF69C582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7B368AC-CF1E-4675-814C-7D78121EE2F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5A3AF3E-A1AF-4CD0-9C18-3735E1E7AA0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1EAB98-20A0-4A92-AF86-DC430860EAF7}" type="slidenum">
              <a:rPr lang="fr-FR" altLang="ru-RU"/>
              <a:pPr/>
              <a:t>‹N°›</a:t>
            </a:fld>
            <a:endParaRPr lang="fr-FR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82B355E-98DE-4C25-9396-8CA10416A8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7C6C1C5-3709-4481-B0EA-BC7DF98502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21FE46D-A48E-490B-8200-46ED74E39B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4AEA920-032B-49D6-AE98-9CA9916A8E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ru-RU"/>
              <a:t>Cliquez pour modifier les styles du texte du masque</a:t>
            </a:r>
          </a:p>
          <a:p>
            <a:pPr lvl="1"/>
            <a:r>
              <a:rPr lang="fr-FR" altLang="ru-RU"/>
              <a:t>Deuxième niveau</a:t>
            </a:r>
          </a:p>
          <a:p>
            <a:pPr lvl="2"/>
            <a:r>
              <a:rPr lang="fr-FR" altLang="ru-RU"/>
              <a:t>Troisième niveau</a:t>
            </a:r>
          </a:p>
          <a:p>
            <a:pPr lvl="3"/>
            <a:r>
              <a:rPr lang="fr-FR" altLang="ru-RU"/>
              <a:t>Quatrième niveau</a:t>
            </a:r>
          </a:p>
          <a:p>
            <a:pPr lvl="4"/>
            <a:r>
              <a:rPr lang="fr-FR" altLang="ru-RU"/>
              <a:t>Cinquième niveau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B61FDC96-EA22-42F9-8E0B-C3D5B9F5B3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3C375EB8-BF1C-47C3-91B8-B40ED421E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D6AD50-AD3C-45BB-99B0-A81BDB3EBA2C}" type="slidenum">
              <a:rPr lang="fr-FR" altLang="ru-RU"/>
              <a:pPr/>
              <a:t>‹N°›</a:t>
            </a:fld>
            <a:endParaRPr lang="fr-FR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F01994-7FF8-4FBD-A801-B649CD397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0FACB8-1386-429B-9A88-C7FA10343247}" type="slidenum">
              <a:rPr lang="fr-FR" altLang="ru-RU" sz="1200"/>
              <a:pPr eaLnBrk="1" hangingPunct="1"/>
              <a:t>1</a:t>
            </a:fld>
            <a:endParaRPr lang="fr-FR" altLang="ru-RU" sz="12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E0170AA-D5F2-4A6B-BAEC-645F2DE68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E494F6C-4ED5-44F2-BDD8-E39152569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75E18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39F590-514B-4755-8F1F-5212C8EB0A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F95B0-4049-4B83-8815-C10F9C9DE825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0E349C-8BB6-4A58-B7F2-E396B12E7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C85AB9-7285-4EF7-A265-1BED2D2BC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C71A5-01D5-4002-9F46-57662FBF3E48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28225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3DA471-45FF-4B0F-9428-E94619D95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643D6-7A85-4A60-956B-637A91D24E27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9D93AE-84B7-4304-9856-3CEBEFD51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3FD0FD-BF99-4A27-AF5F-1FE4FFC12A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44DA1-7FB0-476E-AB13-2E36632213FA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27608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61150" y="404813"/>
            <a:ext cx="2087563" cy="5256212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95288" y="404813"/>
            <a:ext cx="6113462" cy="52562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2E3A54-7D16-423E-90AD-BD571430A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822EF-9A2B-4F19-A725-2B2E9DFBF080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893D3B-0F18-4F10-BAE0-35FB856B04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BEB6B4-FE51-4DE0-B9BA-D9C3F6DA6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3D19A-7803-4D7C-9AE3-6968391EBBEE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209383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5E18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B3AAF5-3E98-4F59-B779-E4271D303F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E2776-EAA5-4F7E-AEB3-A498D3B16D36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FCD847-2AA0-4ED7-B0FD-E336F985D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6E7D60-3132-4164-BAA7-73930E62E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4ACBE-B570-42D9-AF00-0A6312148249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418375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75E18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B69248-ED2D-4E90-BDA9-32577EC2B3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E60E2-C08D-4E04-8EB2-E615416ABFC6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8A0ADC-2388-45CD-A526-BBFA9725DB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1CDB62-D913-4108-8E6E-369346455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26B73-16F7-42EC-95A2-E65DEE760E6B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323113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390D09-9894-48C0-96E7-62AF2A935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8E0D5-CDEF-473F-9828-222A86F34227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E85AB-273E-4C06-A573-86A80EEB87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4AE18-B61A-424D-A075-EC03C869F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F40AA-7026-4AA7-AA16-32FCA5372CD4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11557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4C04F7-B6A8-4960-AB6A-26905FEA6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03BC9-E427-4A56-B344-72E4991C6FCD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7110A2-A581-4DEC-B7C7-FA0BAC6EE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3FD553-8700-4C9A-9433-DFAA15E611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B1654-730E-4F3F-80AA-AAB2C6C58B35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99223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5E18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68AF28-A6C3-4334-8303-BA1BDD2B24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AF551-F5DE-473C-9C39-B69C1476C9F4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ED9511-C802-408A-83D0-900BE35BF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3022F9-0036-42E8-BE34-9BC69EFB3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044A6-1241-4613-BB21-B2D728BE585B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94056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E15DD46-EF3A-409C-A908-C157D18B4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111A7-DA7D-4CF0-9832-98AC235E6FAF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7F0124-B371-4C62-8AB6-A8C495BC9C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2AA921-39D0-4BFE-BC5B-B9412FD1C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62AD2-F77A-47E6-8D35-D6A5C076D80F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226550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117D0-250E-435D-A022-4E702988A0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B5AF2-97AE-4642-B2B6-DE1D6D406F7C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A5E9EB-EF16-488E-A75C-72305153B4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0A944-2BAC-4BFC-B911-B64280CFF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3040E-E132-4DB1-AD59-4F1D8FA63B86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136111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54830-B403-42F9-8EA1-836E57C36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B4F83-636F-4126-8827-A2F14AA06A5C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46FC1-F059-4C29-AB0B-074B0ADCA7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3BF4F-1D7C-40C1-A1AD-DD8377558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9889A-D41B-451D-823B-3A7A09807ABC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349805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2">
            <a:extLst>
              <a:ext uri="{FF2B5EF4-FFF2-40B4-BE49-F238E27FC236}">
                <a16:creationId xmlns:a16="http://schemas.microsoft.com/office/drawing/2014/main" id="{45525F12-0042-4C4B-923F-5B3A6DD069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9338"/>
            <a:ext cx="9144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7117A0E-7737-465D-A29F-135581AFC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84438" y="188913"/>
            <a:ext cx="62642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</a:t>
            </a:r>
            <a:br>
              <a:rPr lang="fr-FR"/>
            </a:br>
            <a:r>
              <a:rPr lang="fr-FR"/>
              <a:t>le style du titre du masque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6BDBE7-1A61-4135-B495-14CE67C66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3534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ru-RU"/>
              <a:t>Cliquez pour modifier les styles du texte du masque</a:t>
            </a:r>
          </a:p>
          <a:p>
            <a:pPr lvl="1"/>
            <a:r>
              <a:rPr lang="fr-FR" altLang="ru-RU"/>
              <a:t>Deuxième niveau</a:t>
            </a:r>
          </a:p>
          <a:p>
            <a:pPr lvl="2"/>
            <a:r>
              <a:rPr lang="fr-FR" altLang="ru-RU"/>
              <a:t>Troisième niveau</a:t>
            </a:r>
          </a:p>
          <a:p>
            <a:pPr lvl="3"/>
            <a:r>
              <a:rPr lang="fr-FR" altLang="ru-RU"/>
              <a:t>Quatrième niveau</a:t>
            </a:r>
          </a:p>
          <a:p>
            <a:pPr lvl="4"/>
            <a:r>
              <a:rPr lang="fr-FR" altLang="ru-RU"/>
              <a:t>Cinquième niveau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8BCE540-D981-4AE7-90CC-C1E1CC8A4D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050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F34072C-FA30-4A2D-A39E-F378E07CF9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4335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8A8A8957-CC67-4F51-B613-FF2F8D7F26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9545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4C0F726D-5538-4D19-813C-7603C3FCC6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14788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fr-FR">
              <a:latin typeface="Times New Roman" charset="0"/>
              <a:ea typeface="ＭＳ Ｐゴシック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D44A2B5-39DD-4BF6-BCF2-92A4D6D60B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021388"/>
            <a:ext cx="10080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3098BD7-E77A-4223-819A-7DC7F1BC5E49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F4ACC1-8395-433C-8085-A256DA43DE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713" y="6021388"/>
            <a:ext cx="604837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4CEECD0-8EC1-4701-B430-264A528550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7825" y="6021388"/>
            <a:ext cx="8953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9797B-1FB1-4EBA-8162-AAC56CF0560B}" type="slidenum">
              <a:rPr lang="fr-FR" altLang="ru-RU"/>
              <a:pPr/>
              <a:t>‹N°›</a:t>
            </a:fld>
            <a:endParaRPr lang="fr-FR" altLang="ru-RU"/>
          </a:p>
        </p:txBody>
      </p:sp>
      <p:pic>
        <p:nvPicPr>
          <p:cNvPr id="3" name="Image 1">
            <a:extLst>
              <a:ext uri="{FF2B5EF4-FFF2-40B4-BE49-F238E27FC236}">
                <a16:creationId xmlns:a16="http://schemas.microsoft.com/office/drawing/2014/main" id="{9E81ECE0-48D4-40EB-9DAA-3A327776FF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"/>
            <a:ext cx="241141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Image 6">
            <a:extLst>
              <a:ext uri="{FF2B5EF4-FFF2-40B4-BE49-F238E27FC236}">
                <a16:creationId xmlns:a16="http://schemas.microsoft.com/office/drawing/2014/main" id="{CFF92AB5-927B-4C04-81D7-1CD471BBB7A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453188"/>
            <a:ext cx="10429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ＭＳ Ｐゴシック" charset="0"/>
          <a:cs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ＭＳ Ｐゴシック" charset="0"/>
          <a:cs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ＭＳ Ｐゴシック" charset="0"/>
          <a:cs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75E18"/>
          </a:solidFill>
          <a:latin typeface="Tahoma" charset="0"/>
          <a:ea typeface="ＭＳ Ｐゴシック" charset="0"/>
          <a:cs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charset="0"/>
          <a:ea typeface="ＭＳ Ｐゴシック" charset="0"/>
          <a:cs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ahoma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Tahoma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Tahoma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Tahoma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E8AD0896-8DC2-4B74-8F17-CCB895941B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40C1C6-284B-45EF-B84F-428DCE0A144B}" type="datetime1">
              <a:rPr lang="fr-FR" altLang="ru-RU" sz="1400"/>
              <a:pPr eaLnBrk="1" hangingPunct="1"/>
              <a:t>24/03/2020</a:t>
            </a:fld>
            <a:endParaRPr lang="fr-FR" altLang="ru-RU" sz="140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B8B27E-52D0-4871-8E40-034E965C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CFFCEA-7B54-41CB-B595-2918DCAA2DF1}" type="slidenum">
              <a:rPr lang="fr-FR" altLang="ru-RU" sz="1400"/>
              <a:pPr eaLnBrk="1" hangingPunct="1"/>
              <a:t>1</a:t>
            </a:fld>
            <a:endParaRPr lang="fr-FR" altLang="ru-RU" sz="140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30F66A17-6DA5-4E62-B636-20A6B600BC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11413" y="115888"/>
            <a:ext cx="6046787" cy="831850"/>
          </a:xfrm>
        </p:spPr>
        <p:txBody>
          <a:bodyPr>
            <a:spAutoFit/>
          </a:bodyPr>
          <a:lstStyle/>
          <a:p>
            <a:pPr eaLnBrk="1" hangingPunct="1"/>
            <a:r>
              <a:rPr lang="fr-FR" altLang="ru-RU"/>
              <a:t>Ecole d</a:t>
            </a:r>
            <a:r>
              <a:rPr lang="ja-JP" altLang="fr-FR"/>
              <a:t>’</a:t>
            </a:r>
            <a:r>
              <a:rPr lang="fr-FR" altLang="ja-JP"/>
              <a:t>Ingénieurs Sup Galilée</a:t>
            </a:r>
            <a:br>
              <a:rPr lang="fr-FR" altLang="ja-JP"/>
            </a:br>
            <a:r>
              <a:rPr lang="fr-FR" altLang="ja-JP"/>
              <a:t> Université Paris 13</a:t>
            </a:r>
            <a:endParaRPr lang="fr-FR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7119494-F0FD-496D-952B-11391B990E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3350" y="2492375"/>
            <a:ext cx="6400800" cy="427038"/>
          </a:xfrm>
        </p:spPr>
        <p:txBody>
          <a:bodyPr>
            <a:spAutoFit/>
          </a:bodyPr>
          <a:lstStyle/>
          <a:p>
            <a:pPr algn="l" eaLnBrk="1" hangingPunct="1"/>
            <a:r>
              <a:rPr lang="fr-FR" altLang="ru-RU"/>
              <a:t>CHARGE DU TRAVAIL </a:t>
            </a:r>
          </a:p>
        </p:txBody>
      </p:sp>
      <p:graphicFrame>
        <p:nvGraphicFramePr>
          <p:cNvPr id="2" name="Diagramme 2">
            <a:extLst>
              <a:ext uri="{FF2B5EF4-FFF2-40B4-BE49-F238E27FC236}">
                <a16:creationId xmlns:a16="http://schemas.microsoft.com/office/drawing/2014/main" id="{7DBFFF2F-CBA7-402E-B1CB-FE1589780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252849"/>
              </p:ext>
            </p:extLst>
          </p:nvPr>
        </p:nvGraphicFramePr>
        <p:xfrm>
          <a:off x="1476671" y="2863889"/>
          <a:ext cx="5523317" cy="335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6">
            <a:extLst>
              <a:ext uri="{FF2B5EF4-FFF2-40B4-BE49-F238E27FC236}">
                <a16:creationId xmlns:a16="http://schemas.microsoft.com/office/drawing/2014/main" id="{2DD7D354-E8B7-4D41-A979-EB2546A17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767651"/>
              </p:ext>
            </p:extLst>
          </p:nvPr>
        </p:nvGraphicFramePr>
        <p:xfrm>
          <a:off x="1670140" y="851407"/>
          <a:ext cx="7478998" cy="511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15903242-B029-4CE8-9930-159926FF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Charge du travail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49C831-3016-41BF-AF00-BB14D105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2776-EAA5-4F7E-AEB3-A498D3B16D36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F39A6F-0102-4ABB-A63F-E6BDAF86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ACBE-B570-42D9-AF00-0A6312148249}" type="slidenum">
              <a:rPr lang="fr-FR" altLang="ru-RU"/>
              <a:pPr/>
              <a:t>2</a:t>
            </a:fld>
            <a:endParaRPr lang="fr-FR" altLang="ru-RU"/>
          </a:p>
        </p:txBody>
      </p:sp>
      <p:sp>
        <p:nvSpPr>
          <p:cNvPr id="2769" name="ZoneTexte 2768">
            <a:extLst>
              <a:ext uri="{FF2B5EF4-FFF2-40B4-BE49-F238E27FC236}">
                <a16:creationId xmlns:a16="http://schemas.microsoft.com/office/drawing/2014/main" id="{67BA9C27-2814-47B9-AD6F-F4B1A5F1AA93}"/>
              </a:ext>
            </a:extLst>
          </p:cNvPr>
          <p:cNvSpPr txBox="1"/>
          <p:nvPr/>
        </p:nvSpPr>
        <p:spPr>
          <a:xfrm>
            <a:off x="-51115" y="115577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Times New Roman"/>
                <a:ea typeface="ＭＳ Ｐゴシック"/>
              </a:rPr>
              <a:t>Hypothèses</a:t>
            </a:r>
            <a:endParaRPr lang="fr-FR" dirty="0"/>
          </a:p>
        </p:txBody>
      </p:sp>
      <p:sp>
        <p:nvSpPr>
          <p:cNvPr id="2838" name="ZoneTexte 2837">
            <a:extLst>
              <a:ext uri="{FF2B5EF4-FFF2-40B4-BE49-F238E27FC236}">
                <a16:creationId xmlns:a16="http://schemas.microsoft.com/office/drawing/2014/main" id="{B59F92F6-2051-4797-882F-06001DF08F87}"/>
              </a:ext>
            </a:extLst>
          </p:cNvPr>
          <p:cNvSpPr txBox="1"/>
          <p:nvPr/>
        </p:nvSpPr>
        <p:spPr>
          <a:xfrm>
            <a:off x="5679" y="359796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latin typeface="Times New Roman"/>
                <a:ea typeface="ＭＳ Ｐゴシック"/>
              </a:rPr>
              <a:t>Principes</a:t>
            </a:r>
            <a:endParaRPr lang="fr-FR" dirty="0"/>
          </a:p>
        </p:txBody>
      </p:sp>
      <p:sp>
        <p:nvSpPr>
          <p:cNvPr id="2839" name="Accolade ouvrante 2838">
            <a:extLst>
              <a:ext uri="{FF2B5EF4-FFF2-40B4-BE49-F238E27FC236}">
                <a16:creationId xmlns:a16="http://schemas.microsoft.com/office/drawing/2014/main" id="{3FCCEBE5-D601-46F1-8902-08810299ED48}"/>
              </a:ext>
            </a:extLst>
          </p:cNvPr>
          <p:cNvSpPr/>
          <p:nvPr/>
        </p:nvSpPr>
        <p:spPr>
          <a:xfrm rot="10800000" flipH="1">
            <a:off x="1510329" y="1083902"/>
            <a:ext cx="85931" cy="6162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40" name="Accolade ouvrante 2839">
            <a:extLst>
              <a:ext uri="{FF2B5EF4-FFF2-40B4-BE49-F238E27FC236}">
                <a16:creationId xmlns:a16="http://schemas.microsoft.com/office/drawing/2014/main" id="{EDEB7FB3-A411-4ED5-BFA9-B2E2FD3B3CAF}"/>
              </a:ext>
            </a:extLst>
          </p:cNvPr>
          <p:cNvSpPr/>
          <p:nvPr/>
        </p:nvSpPr>
        <p:spPr>
          <a:xfrm rot="10800000" flipH="1">
            <a:off x="1510328" y="1808038"/>
            <a:ext cx="85931" cy="40381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24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0AB68-523D-4846-8A88-96B05DF5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 du travail</a:t>
            </a:r>
          </a:p>
        </p:txBody>
      </p:sp>
      <p:graphicFrame>
        <p:nvGraphicFramePr>
          <p:cNvPr id="6" name="Diagramme 6">
            <a:extLst>
              <a:ext uri="{FF2B5EF4-FFF2-40B4-BE49-F238E27FC236}">
                <a16:creationId xmlns:a16="http://schemas.microsoft.com/office/drawing/2014/main" id="{6CEC5257-8171-4ECF-9343-B2778DF5CD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288" y="1052513"/>
          <a:ext cx="8353425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CD101-21E9-4D39-8130-7A9B4BA3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2776-EAA5-4F7E-AEB3-A498D3B16D36}" type="datetime1">
              <a:rPr lang="fr-FR" altLang="ru-RU"/>
              <a:pPr/>
              <a:t>24/03/2020</a:t>
            </a:fld>
            <a:endParaRPr lang="fr-FR" altLang="ru-RU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505BE3-64D1-41F7-A70D-3DCAC097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ACBE-B570-42D9-AF00-0A6312148249}" type="slidenum">
              <a:rPr lang="fr-FR" altLang="ru-RU"/>
              <a:pPr/>
              <a:t>‹N°›</a:t>
            </a:fld>
            <a:endParaRPr lang="fr-FR" altLang="ru-RU"/>
          </a:p>
        </p:txBody>
      </p:sp>
    </p:spTree>
    <p:extLst>
      <p:ext uri="{BB962C8B-B14F-4D97-AF65-F5344CB8AC3E}">
        <p14:creationId xmlns:p14="http://schemas.microsoft.com/office/powerpoint/2010/main" val="208744049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IG">
  <a:themeElements>
    <a:clrScheme name="powerpointIG 10">
      <a:dk1>
        <a:srgbClr val="660033"/>
      </a:dk1>
      <a:lt1>
        <a:srgbClr val="FFFFFF"/>
      </a:lt1>
      <a:dk2>
        <a:srgbClr val="FF99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56002A"/>
      </a:accent4>
      <a:accent5>
        <a:srgbClr val="AAE2CA"/>
      </a:accent5>
      <a:accent6>
        <a:srgbClr val="2D2DB9"/>
      </a:accent6>
      <a:hlink>
        <a:srgbClr val="C78BB7"/>
      </a:hlink>
      <a:folHlink>
        <a:srgbClr val="B2B2B2"/>
      </a:folHlink>
    </a:clrScheme>
    <a:fontScheme name="powerpointIG">
      <a:majorFont>
        <a:latin typeface="Tahoma"/>
        <a:ea typeface="ＭＳ Ｐゴシック"/>
        <a:cs typeface="Tahoma"/>
      </a:majorFont>
      <a:minorFont>
        <a:latin typeface="Tahoma"/>
        <a:ea typeface="ＭＳ Ｐゴシック"/>
        <a:cs typeface="Taho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werpointI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I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8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9">
        <a:dk1>
          <a:srgbClr val="660033"/>
        </a:dk1>
        <a:lt1>
          <a:srgbClr val="FFFFFF"/>
        </a:lt1>
        <a:dk2>
          <a:srgbClr val="FF99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56002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IG 10">
        <a:dk1>
          <a:srgbClr val="660033"/>
        </a:dk1>
        <a:lt1>
          <a:srgbClr val="FFFFFF"/>
        </a:lt1>
        <a:dk2>
          <a:srgbClr val="FF99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56002A"/>
        </a:accent4>
        <a:accent5>
          <a:srgbClr val="AAE2CA"/>
        </a:accent5>
        <a:accent6>
          <a:srgbClr val="2D2DB9"/>
        </a:accent6>
        <a:hlink>
          <a:srgbClr val="C78BB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Settings\comm\Application Data\Microsoft\Modèles\powerpointIG.pot</Template>
  <Application>Microsoft Office PowerPoint</Application>
  <PresentationFormat>Affichage à l'écran (4:3)</PresentationFormat>
  <Slides>3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powerpointIG</vt:lpstr>
      <vt:lpstr>Ecole d’Ingénieurs Sup Galilée  Université Paris 13</vt:lpstr>
      <vt:lpstr>Charge du travail</vt:lpstr>
      <vt:lpstr>Charge du travail</vt:lpstr>
    </vt:vector>
  </TitlesOfParts>
  <Company>institut galilee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comm</dc:creator>
  <cp:revision>232</cp:revision>
  <dcterms:created xsi:type="dcterms:W3CDTF">2007-02-09T11:03:16Z</dcterms:created>
  <dcterms:modified xsi:type="dcterms:W3CDTF">2020-03-24T15:25:36Z</dcterms:modified>
</cp:coreProperties>
</file>