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150" d="100"/>
          <a:sy n="150" d="100"/>
        </p:scale>
        <p:origin x="-13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18FD-945F-47A4-BCBB-A95B6230C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610C8-2E71-460F-ACF0-601BC5E61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D76CB-A52C-4C51-8654-C1FA143F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493D-8F51-402B-A756-F5A26E8B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A5AF-8C46-4C2E-A11A-6B436430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8F3A-FCE8-4950-B16E-0F446C74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43F27-1583-4BBD-ADFE-172B71DD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B9D6-3564-478D-BE0B-E13A2239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1690-13F4-4756-8CB0-BA48C89B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682B-4303-4028-9B83-0BA046D7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7D68C-CE4E-4181-9DA4-C47E5367C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19ABC-9B67-4FDF-8560-38CCEC892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FC13-FDE1-406B-9E9A-B3749D16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1BB82-1C08-4731-BC51-C9C4E3DF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7687-CEAE-487F-A6AE-BC72B7BE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F75E-63D6-478D-94E2-37221469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04C9-E7A8-4035-B093-705FD7358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84D8-1644-4338-A06A-6FC21E5A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36F2B-7145-4575-9BDF-0E57A1B0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AE05-D878-47A6-9A21-FDF280E3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A7AC-427E-4C44-8E93-B8C5A100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BA49-C376-4157-9EE1-979D93081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055C-61EC-47A7-B177-B8DE8512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02851-FB6B-4EB4-9477-43AD3EFA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385C-8DEE-4A7F-828E-688092DD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891A-94E1-4234-874A-B71D5DA0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8DA2-FE39-4B83-B6DC-03DE904C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B2AFD-C92D-47DB-9884-72E157208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7C3D7-48D0-4704-93B9-5E25C5E0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0E28-F577-47FB-8A31-D2CA30C6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A5EFB-45B6-4E19-9FA6-46D47168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15D17-EAFF-46B0-8A04-97F08E1B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9765F-E4F3-4F8A-B4DB-25697C30F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38E6C-4367-4A75-B2A8-00FA7019D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1463A-72B1-4156-BDB1-217160F2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589DB-0057-4385-BCC9-026B54B3F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DD402-F1F4-41A8-A043-96A9CC49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95272-65FF-44E8-B65F-040FA930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50D48-768A-4004-9480-4937743A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5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8F65-1991-452F-BD68-743C1338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C4A9B-B7D7-418C-930F-C3352403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309B4-9EDE-466D-8A72-735C0EE1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75DC-D7E0-4E56-B5BF-367814D6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13593-6165-4264-8F7D-C0656A16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A1AA3-CCEA-4AEB-8570-19ED3ED0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D95A9-9235-4086-9C03-3663AE26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36F3-843F-4A34-B809-4E84795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C8F3-7C4B-4B69-827B-D96A5CC16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95119-A862-42B7-A77B-2DF0531C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873EF-506C-422F-A666-D7FEC0DB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53784-32A6-4CF1-82F6-432E9F0B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8A7C6-543B-414B-8C96-BC88FF07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2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A0C9-2D36-4C97-8F84-661753C7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6F475-F006-4948-8156-6BD59D1FF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F99B4-8BCC-422F-927F-A4B10EBF5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B2832-E418-4DF6-9B72-34A139FA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98B00-3944-408B-A9EF-5230EF15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281B-688F-4263-B913-FD4B215C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91879-8803-4C75-B185-7BDC8CC2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B4264-6A5F-4BE2-9521-9FFDACEBF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D6F8-A1C5-4A33-8D51-691FBE214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AA7DC-E479-4AAC-B079-6E5EB1C88E68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5CD7-1587-4508-B19E-A36DDB4B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7F2F-83D3-446F-A573-285D82A75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E67BB-A752-4B5E-8B2E-0F7B7C8A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87EAF98-1A42-49BE-82E6-9FEB2A34EDDF}"/>
              </a:ext>
            </a:extLst>
          </p:cNvPr>
          <p:cNvSpPr/>
          <p:nvPr/>
        </p:nvSpPr>
        <p:spPr>
          <a:xfrm>
            <a:off x="8079577" y="2238546"/>
            <a:ext cx="3782219" cy="2345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Threaded Camera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C308CE-469E-4827-BC7F-92FD6168196A}"/>
              </a:ext>
            </a:extLst>
          </p:cNvPr>
          <p:cNvSpPr/>
          <p:nvPr/>
        </p:nvSpPr>
        <p:spPr>
          <a:xfrm>
            <a:off x="1248032" y="889000"/>
            <a:ext cx="2545492" cy="45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Pupil Labs Cam (USB3)</a:t>
            </a:r>
          </a:p>
          <a:p>
            <a:pPr algn="ctr"/>
            <a:r>
              <a:rPr lang="en-US" sz="1200" dirty="0"/>
              <a:t>(Video4Linux)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C5DCF-331D-42AF-8533-B1271CF67EDF}"/>
              </a:ext>
            </a:extLst>
          </p:cNvPr>
          <p:cNvSpPr/>
          <p:nvPr/>
        </p:nvSpPr>
        <p:spPr>
          <a:xfrm>
            <a:off x="1248032" y="1784264"/>
            <a:ext cx="2545492" cy="45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Universal OpenCV</a:t>
            </a:r>
          </a:p>
          <a:p>
            <a:pPr algn="ctr"/>
            <a:r>
              <a:rPr lang="en-US" sz="1200" dirty="0"/>
              <a:t>(Video4Linux)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08D26-82D6-431A-84EC-8E43B92FE2FC}"/>
              </a:ext>
            </a:extLst>
          </p:cNvPr>
          <p:cNvSpPr/>
          <p:nvPr/>
        </p:nvSpPr>
        <p:spPr>
          <a:xfrm>
            <a:off x="1248032" y="2590671"/>
            <a:ext cx="2545492" cy="45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PS3Eye</a:t>
            </a:r>
          </a:p>
          <a:p>
            <a:pPr algn="ctr"/>
            <a:r>
              <a:rPr lang="en-US" sz="1200" dirty="0"/>
              <a:t>(Video4Linux)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903D3-0DDA-470B-BE49-A2FC8629ACC2}"/>
              </a:ext>
            </a:extLst>
          </p:cNvPr>
          <p:cNvSpPr/>
          <p:nvPr/>
        </p:nvSpPr>
        <p:spPr>
          <a:xfrm>
            <a:off x="1248032" y="3397078"/>
            <a:ext cx="2545492" cy="45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E-con See3Cam</a:t>
            </a:r>
          </a:p>
          <a:p>
            <a:pPr algn="ctr"/>
            <a:r>
              <a:rPr lang="en-US" sz="1200" dirty="0"/>
              <a:t>(patched OpenCV)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0A7801-410A-4D85-A584-04B6CE3CB880}"/>
              </a:ext>
            </a:extLst>
          </p:cNvPr>
          <p:cNvSpPr/>
          <p:nvPr/>
        </p:nvSpPr>
        <p:spPr>
          <a:xfrm>
            <a:off x="8478621" y="2765854"/>
            <a:ext cx="3017109" cy="8402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Universal Camera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1CD1C-762C-4C43-90F3-A0F88461F923}"/>
              </a:ext>
            </a:extLst>
          </p:cNvPr>
          <p:cNvSpPr/>
          <p:nvPr/>
        </p:nvSpPr>
        <p:spPr>
          <a:xfrm>
            <a:off x="9205612" y="3665837"/>
            <a:ext cx="2290118" cy="325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D0834-C76C-4F19-B47E-4CBC8D12DFA5}"/>
              </a:ext>
            </a:extLst>
          </p:cNvPr>
          <p:cNvSpPr/>
          <p:nvPr/>
        </p:nvSpPr>
        <p:spPr>
          <a:xfrm>
            <a:off x="8746353" y="4032422"/>
            <a:ext cx="2749377" cy="325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B8DC7D-EB8C-491F-B904-D442D677000B}"/>
              </a:ext>
            </a:extLst>
          </p:cNvPr>
          <p:cNvSpPr/>
          <p:nvPr/>
        </p:nvSpPr>
        <p:spPr>
          <a:xfrm>
            <a:off x="1248032" y="4203485"/>
            <a:ext cx="2545492" cy="380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Kinect depth sensor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89617-7CE4-4EE3-A59E-2E79A276A158}"/>
              </a:ext>
            </a:extLst>
          </p:cNvPr>
          <p:cNvSpPr txBox="1"/>
          <p:nvPr/>
        </p:nvSpPr>
        <p:spPr>
          <a:xfrm>
            <a:off x="1248033" y="285062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EF609-0086-4ABC-8E39-18B854381AE7}"/>
              </a:ext>
            </a:extLst>
          </p:cNvPr>
          <p:cNvSpPr txBox="1"/>
          <p:nvPr/>
        </p:nvSpPr>
        <p:spPr>
          <a:xfrm>
            <a:off x="4473833" y="285062"/>
            <a:ext cx="254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Windows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D410CF-BE3F-4AD4-BFF3-5BE82D810B22}"/>
              </a:ext>
            </a:extLst>
          </p:cNvPr>
          <p:cNvCxnSpPr/>
          <p:nvPr/>
        </p:nvCxnSpPr>
        <p:spPr>
          <a:xfrm>
            <a:off x="4222750" y="285062"/>
            <a:ext cx="0" cy="641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C63AF-C2B5-43CD-B31D-F75EB8B2E2E2}"/>
              </a:ext>
            </a:extLst>
          </p:cNvPr>
          <p:cNvSpPr/>
          <p:nvPr/>
        </p:nvSpPr>
        <p:spPr>
          <a:xfrm>
            <a:off x="4782578" y="889000"/>
            <a:ext cx="2666987" cy="454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Pupil Labs Cam (USB3)</a:t>
            </a:r>
          </a:p>
          <a:p>
            <a:pPr algn="ctr"/>
            <a:r>
              <a:rPr lang="en-US" sz="1200" dirty="0"/>
              <a:t>(patched </a:t>
            </a:r>
            <a:r>
              <a:rPr lang="en-US" sz="1200" dirty="0" err="1"/>
              <a:t>libUSB</a:t>
            </a:r>
            <a:r>
              <a:rPr lang="en-US" sz="1200" dirty="0"/>
              <a:t> + </a:t>
            </a:r>
            <a:r>
              <a:rPr lang="en-US" sz="1200" dirty="0" err="1"/>
              <a:t>turboJPG</a:t>
            </a:r>
            <a:r>
              <a:rPr lang="en-US" sz="1200" dirty="0"/>
              <a:t> + OpenCV)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8AF2EC-4137-43DA-9D6F-6348CB541261}"/>
              </a:ext>
            </a:extLst>
          </p:cNvPr>
          <p:cNvSpPr/>
          <p:nvPr/>
        </p:nvSpPr>
        <p:spPr>
          <a:xfrm>
            <a:off x="4782578" y="1784264"/>
            <a:ext cx="2666979" cy="454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Universal OpenCV</a:t>
            </a:r>
          </a:p>
          <a:p>
            <a:pPr algn="ctr"/>
            <a:r>
              <a:rPr lang="en-US" sz="1200" dirty="0"/>
              <a:t>(DirectShow)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7FB12-28DB-4206-A1C1-C1085968BFC5}"/>
              </a:ext>
            </a:extLst>
          </p:cNvPr>
          <p:cNvSpPr/>
          <p:nvPr/>
        </p:nvSpPr>
        <p:spPr>
          <a:xfrm>
            <a:off x="4782559" y="2590671"/>
            <a:ext cx="2666998" cy="454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PS3Eye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libUSB</a:t>
            </a:r>
            <a:r>
              <a:rPr lang="en-US" sz="12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85078-BC81-46B4-9B0B-95A5A988FF29}"/>
              </a:ext>
            </a:extLst>
          </p:cNvPr>
          <p:cNvSpPr/>
          <p:nvPr/>
        </p:nvSpPr>
        <p:spPr>
          <a:xfrm>
            <a:off x="4782578" y="3397078"/>
            <a:ext cx="2666977" cy="454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E-con See3Cam</a:t>
            </a:r>
          </a:p>
          <a:p>
            <a:pPr algn="ctr"/>
            <a:r>
              <a:rPr lang="en-US" sz="1200" dirty="0"/>
              <a:t>(patched OpenCV)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00E82A-C252-4864-84CE-1020E8CB3C7C}"/>
              </a:ext>
            </a:extLst>
          </p:cNvPr>
          <p:cNvSpPr/>
          <p:nvPr/>
        </p:nvSpPr>
        <p:spPr>
          <a:xfrm>
            <a:off x="4782578" y="4203485"/>
            <a:ext cx="2666971" cy="380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Kinect depth sensor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0368D4-AE3A-4FE4-8539-D34219CE23EB}"/>
              </a:ext>
            </a:extLst>
          </p:cNvPr>
          <p:cNvSpPr txBox="1"/>
          <p:nvPr/>
        </p:nvSpPr>
        <p:spPr>
          <a:xfrm>
            <a:off x="8478620" y="386662"/>
            <a:ext cx="30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Cross-platform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FE7DAC-4DBE-4FE9-9425-2CC0F40BC97C}"/>
              </a:ext>
            </a:extLst>
          </p:cNvPr>
          <p:cNvCxnSpPr/>
          <p:nvPr/>
        </p:nvCxnSpPr>
        <p:spPr>
          <a:xfrm>
            <a:off x="7848600" y="285062"/>
            <a:ext cx="0" cy="641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DD9EE1-73E0-40D6-BD08-28C4A2B8AE15}"/>
              </a:ext>
            </a:extLst>
          </p:cNvPr>
          <p:cNvSpPr/>
          <p:nvPr/>
        </p:nvSpPr>
        <p:spPr>
          <a:xfrm>
            <a:off x="1248032" y="4936405"/>
            <a:ext cx="2545492" cy="454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Raspberry Pi Cam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942666-0EAA-4347-AB60-9EA741D1C80F}"/>
              </a:ext>
            </a:extLst>
          </p:cNvPr>
          <p:cNvSpPr txBox="1"/>
          <p:nvPr/>
        </p:nvSpPr>
        <p:spPr>
          <a:xfrm>
            <a:off x="5630479" y="3828535"/>
            <a:ext cx="2666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Requires patched OpenCV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83A99A-A5BB-4A44-B6F1-F1BDA68C636C}"/>
              </a:ext>
            </a:extLst>
          </p:cNvPr>
          <p:cNvSpPr txBox="1"/>
          <p:nvPr/>
        </p:nvSpPr>
        <p:spPr>
          <a:xfrm>
            <a:off x="5416550" y="1352205"/>
            <a:ext cx="26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Requires own patched </a:t>
            </a:r>
            <a:r>
              <a:rPr lang="en-US" sz="1200" dirty="0" err="1"/>
              <a:t>libUSB</a:t>
            </a:r>
            <a:endParaRPr lang="en-US" sz="1200" dirty="0"/>
          </a:p>
          <a:p>
            <a:r>
              <a:rPr lang="en-US" sz="1200" dirty="0"/>
              <a:t>and OpenCV for image conversion</a:t>
            </a:r>
          </a:p>
        </p:txBody>
      </p:sp>
    </p:spTree>
    <p:extLst>
      <p:ext uri="{BB962C8B-B14F-4D97-AF65-F5344CB8AC3E}">
        <p14:creationId xmlns:p14="http://schemas.microsoft.com/office/powerpoint/2010/main" val="248555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88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Stengel</dc:creator>
  <cp:lastModifiedBy>Michael Stengel</cp:lastModifiedBy>
  <cp:revision>6</cp:revision>
  <dcterms:created xsi:type="dcterms:W3CDTF">2018-02-13T22:31:04Z</dcterms:created>
  <dcterms:modified xsi:type="dcterms:W3CDTF">2018-02-19T01:25:38Z</dcterms:modified>
</cp:coreProperties>
</file>