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8811" y="203200"/>
            <a:ext cx="7971488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97767" y="1057467"/>
            <a:ext cx="5996400" cy="474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9878353" y="3454833"/>
            <a:ext cx="2254143" cy="2912608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232140" y="4021791"/>
            <a:ext cx="2081411" cy="2351797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439718" y="5441601"/>
            <a:ext cx="11312559" cy="1389012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864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870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E8219-F68C-4244-882B-0AECC500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9367C-88AF-4D11-A99F-8B3C9FBE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BF966-D11C-4418-81F9-1D21DBC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092-B271-49D5-9F1B-F753F243D068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3E798-36F7-41F4-A279-2173E6D5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ECEF6-1B84-48DF-A5CD-10E805A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334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9898259" y="3731649"/>
            <a:ext cx="2157259" cy="2438739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313319" y="3786651"/>
            <a:ext cx="2180716" cy="2377589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811" y="203200"/>
            <a:ext cx="7971488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3110200" y="2489633"/>
            <a:ext cx="5971600" cy="13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3110200" y="3962367"/>
            <a:ext cx="5971600" cy="4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79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9351" y="367626"/>
            <a:ext cx="6343231" cy="60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428867" y="1352600"/>
            <a:ext cx="4896000" cy="41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1219170" lvl="1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828754" lvl="2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2438339" lvl="3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3047924" lvl="4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3657509" lvl="5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4267093" lvl="6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4876678" lvl="7" indent="-507987" algn="ctr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5486263" lvl="8" indent="-507987" algn="ctr" rtl="0"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5" name="Google Shape;55;p4"/>
          <p:cNvSpPr txBox="1"/>
          <p:nvPr/>
        </p:nvSpPr>
        <p:spPr>
          <a:xfrm>
            <a:off x="3572000" y="3676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128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57" name="Google Shape;57;p4"/>
          <p:cNvGrpSpPr/>
          <p:nvPr/>
        </p:nvGrpSpPr>
        <p:grpSpPr>
          <a:xfrm>
            <a:off x="8103128" y="3228701"/>
            <a:ext cx="2203449" cy="292263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394" y="203200"/>
            <a:ext cx="9724989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30833" y="790833"/>
            <a:ext cx="82228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730833" y="1695467"/>
            <a:ext cx="8222800" cy="43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-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-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-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-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-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71" name="Google Shape;71;p5"/>
          <p:cNvGrpSpPr/>
          <p:nvPr/>
        </p:nvGrpSpPr>
        <p:grpSpPr>
          <a:xfrm>
            <a:off x="9802133" y="3711566"/>
            <a:ext cx="2151784" cy="2373097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57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7417" y="1181100"/>
            <a:ext cx="4804667" cy="498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529917" y="1752601"/>
            <a:ext cx="4804667" cy="47180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984600" y="324100"/>
            <a:ext cx="82228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2257433" y="2157867"/>
            <a:ext cx="3346400" cy="38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6586565" y="1751467"/>
            <a:ext cx="3346400" cy="38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86" name="Google Shape;86;p6"/>
          <p:cNvGrpSpPr/>
          <p:nvPr/>
        </p:nvGrpSpPr>
        <p:grpSpPr>
          <a:xfrm>
            <a:off x="10484548" y="3956534"/>
            <a:ext cx="1894120" cy="1701300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76199" y="3949480"/>
            <a:ext cx="1715777" cy="2114779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1943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394" y="203200"/>
            <a:ext cx="9724989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30833" y="790833"/>
            <a:ext cx="82228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30833" y="1695467"/>
            <a:ext cx="2561600" cy="4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3561433" y="1695467"/>
            <a:ext cx="2561600" cy="4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6392035" y="1695467"/>
            <a:ext cx="2561600" cy="4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grpSp>
        <p:nvGrpSpPr>
          <p:cNvPr id="108" name="Google Shape;108;p7"/>
          <p:cNvGrpSpPr/>
          <p:nvPr/>
        </p:nvGrpSpPr>
        <p:grpSpPr>
          <a:xfrm>
            <a:off x="9871030" y="3834795"/>
            <a:ext cx="2175500" cy="2377047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3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394" y="203200"/>
            <a:ext cx="9724989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730833" y="790833"/>
            <a:ext cx="82228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121" name="Google Shape;121;p8"/>
          <p:cNvGrpSpPr/>
          <p:nvPr/>
        </p:nvGrpSpPr>
        <p:grpSpPr>
          <a:xfrm>
            <a:off x="9927368" y="4323004"/>
            <a:ext cx="2117537" cy="1820637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02371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ound">
  <p:cSld name="Title only - Round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891" y="266033"/>
            <a:ext cx="9630412" cy="6388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793867" y="1032133"/>
            <a:ext cx="61880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135" name="Google Shape;135;p9"/>
          <p:cNvGrpSpPr/>
          <p:nvPr/>
        </p:nvGrpSpPr>
        <p:grpSpPr>
          <a:xfrm>
            <a:off x="9789410" y="4042658"/>
            <a:ext cx="2151095" cy="2272417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5316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394" y="203200"/>
            <a:ext cx="9724989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581033" y="5875067"/>
            <a:ext cx="8467600" cy="4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9580228" y="3562067"/>
            <a:ext cx="2236673" cy="2795575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78727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0833" y="790833"/>
            <a:ext cx="8222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0833" y="1695467"/>
            <a:ext cx="8222800" cy="4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2660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733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fld id="{A27918EB-F586-4778-86A3-4410A5F462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8187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_kErRPY8TD_3L7Bhq5MN85flphNWVJ1/view?usp=sharing" TargetMode="External"/><Relationship Id="rId2" Type="http://schemas.openxmlformats.org/officeDocument/2006/relationships/hyperlink" Target="https://drive.google.com/file/d/12WhNEdoROh4tzW69v6A-YCSMtVZI5M4N/view?usp=sharin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8D55A-5166-4CA2-BC5B-927B8FF3D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0"/>
            <a:ext cx="9144000" cy="1229164"/>
          </a:xfrm>
        </p:spPr>
        <p:txBody>
          <a:bodyPr/>
          <a:lstStyle/>
          <a:p>
            <a:r>
              <a:rPr lang="es-BO" sz="3600" b="1" dirty="0"/>
              <a:t>UNIVERSIDAD PRIVADA FRANZ TAMAYO</a:t>
            </a:r>
            <a:r>
              <a:rPr lang="es-BO" sz="3600" dirty="0"/>
              <a:t> </a:t>
            </a:r>
            <a:r>
              <a:rPr lang="es-BO" sz="3600" b="1" dirty="0"/>
              <a:t>DEFENSA HITO 3 - TAREA FINAL Estudiante:</a:t>
            </a:r>
            <a:endParaRPr lang="es-B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E8739-8D9A-48AA-82E9-90283259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3" y="1388201"/>
            <a:ext cx="9144000" cy="5469799"/>
          </a:xfrm>
        </p:spPr>
        <p:txBody>
          <a:bodyPr/>
          <a:lstStyle/>
          <a:p>
            <a:r>
              <a:rPr lang="es-BO" b="1" dirty="0"/>
              <a:t>Estudiante: </a:t>
            </a:r>
            <a:r>
              <a:rPr lang="es-BO" dirty="0"/>
              <a:t>KEVIN JAVIER SANGA ORTIZ</a:t>
            </a:r>
          </a:p>
          <a:p>
            <a:r>
              <a:rPr lang="es-BO" dirty="0"/>
              <a:t>Asignatura: BASE DE DATOS I </a:t>
            </a:r>
          </a:p>
          <a:p>
            <a:r>
              <a:rPr lang="es-BO" dirty="0"/>
              <a:t>Carrera: INGENIERÍA DE SISTEMAS</a:t>
            </a:r>
          </a:p>
          <a:p>
            <a:r>
              <a:rPr lang="es-BO" dirty="0"/>
              <a:t> Paralelo: BDA (1) </a:t>
            </a:r>
          </a:p>
          <a:p>
            <a:r>
              <a:rPr lang="es-BO" dirty="0"/>
              <a:t>Docente: Lic. William Barra Paredes </a:t>
            </a:r>
          </a:p>
          <a:p>
            <a:r>
              <a:rPr lang="es-BO" dirty="0"/>
              <a:t>fecha: 10/24/2022 </a:t>
            </a:r>
          </a:p>
          <a:p>
            <a:r>
              <a:rPr lang="es-BO" dirty="0"/>
              <a:t>Drive video: 1 </a:t>
            </a:r>
            <a:r>
              <a:rPr lang="es-BO" dirty="0">
                <a:hlinkClick r:id="rId2"/>
              </a:rPr>
              <a:t>https://drive.google.com/file/d/12WhNEdoROh4tzW69v6A-YCSMtVZI5M4N/view?usp=sharing</a:t>
            </a:r>
            <a:endParaRPr lang="es-BO" dirty="0"/>
          </a:p>
          <a:p>
            <a:r>
              <a:rPr lang="es-US" dirty="0"/>
              <a:t>Video 2 : </a:t>
            </a:r>
            <a:r>
              <a:rPr lang="es-US" dirty="0">
                <a:hlinkClick r:id="rId3"/>
              </a:rPr>
              <a:t>https://drive.google.com/file/d/10_kErRPY8TD_3L7Bhq5MN85flphNWVJ1/view?usp=sharing</a:t>
            </a:r>
            <a:endParaRPr lang="es-US" dirty="0"/>
          </a:p>
          <a:p>
            <a:endParaRPr lang="es-US" dirty="0"/>
          </a:p>
          <a:p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508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F686AC-4CE6-4F5A-B004-F8E54AEAB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Tablas principales</a:t>
            </a:r>
            <a:endParaRPr lang="es-B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226EED-C43E-4134-8959-03455F01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3" y="1376161"/>
            <a:ext cx="744959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C763BC-4274-400E-AE56-0A5ABC3B5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Datos de las tablas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80B225-0E10-4351-BC84-678C96C31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41" y="1862436"/>
            <a:ext cx="3867690" cy="10193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271546-BE67-4332-BBB5-35EDE98F2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51" y="3429000"/>
            <a:ext cx="4439270" cy="11907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7D1F90-07F3-4657-919E-7AB6D03E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89" y="900106"/>
            <a:ext cx="35437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081435-B533-46C0-A29F-FBBD3C0F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Que es DDL Y DML </a:t>
            </a:r>
            <a:endParaRPr lang="es-B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31356A0-E626-4574-AE4D-556EDEB5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433" y="1751467"/>
            <a:ext cx="3346400" cy="4258800"/>
          </a:xfrm>
        </p:spPr>
        <p:txBody>
          <a:bodyPr/>
          <a:lstStyle/>
          <a:p>
            <a:r>
              <a:rPr lang="es-US" b="1" dirty="0"/>
              <a:t>La sentencia DDL </a:t>
            </a:r>
            <a:r>
              <a:rPr lang="es-US" dirty="0"/>
              <a:t>se utiliza para describir una base de datos, para definir su estructura, para crear sus objetos y para crear los sub objetos de la tabla</a:t>
            </a:r>
            <a:endParaRPr lang="es-B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3C80EF-E4D5-4527-B947-95117923A4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565" y="1751467"/>
            <a:ext cx="3346400" cy="3852400"/>
          </a:xfrm>
        </p:spPr>
        <p:txBody>
          <a:bodyPr/>
          <a:lstStyle/>
          <a:p>
            <a:r>
              <a:rPr lang="es-US" b="1" dirty="0"/>
              <a:t>La sentencia DML</a:t>
            </a:r>
            <a:r>
              <a:rPr lang="es-BO" b="1" dirty="0"/>
              <a:t> </a:t>
            </a:r>
            <a:r>
              <a:rPr lang="es-BO" dirty="0"/>
              <a:t>es el conjunto de instrucciones de lenguaje CQL que se utiliza para administrar datos en tablas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9625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F760740-38DE-4EDD-B4E0-652C57D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TABLA Y USO DE IDENTITY</a:t>
            </a:r>
            <a:endParaRPr lang="es-B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8244B-F4B3-4537-BED7-130CDDE1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6000" y="1751467"/>
            <a:ext cx="4111400" cy="4613660"/>
          </a:xfrm>
        </p:spPr>
        <p:txBody>
          <a:bodyPr/>
          <a:lstStyle/>
          <a:p>
            <a:r>
              <a:rPr lang="es-MX" sz="2400" b="1" dirty="0"/>
              <a:t>Las tablas </a:t>
            </a:r>
            <a:r>
              <a:rPr lang="es-MX" sz="2400" dirty="0"/>
              <a:t>son objetos de base de datos que contienen todos sus datos. En las tablas, los datos se organizan con arreglo a un formato de filas y columnas, similar al de una hoja de cálculo. Cada fila representa un registro único y cada columna un campo dentro del registro.</a:t>
            </a:r>
            <a:endParaRPr lang="es-US" sz="24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EECD98-588E-4528-8C8C-EAB6572255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67400" y="1394460"/>
            <a:ext cx="4076700" cy="4613660"/>
          </a:xfrm>
        </p:spPr>
        <p:txBody>
          <a:bodyPr/>
          <a:lstStyle/>
          <a:p>
            <a:r>
              <a:rPr lang="es-MX" sz="2400" b="1" dirty="0"/>
              <a:t>IDENTITY </a:t>
            </a:r>
            <a:r>
              <a:rPr lang="es-MX" sz="2400" dirty="0"/>
              <a:t>permite indicar el valor de inicio de la secuencia y el incremento,  un campo definido como "identity" generalmente se establece como clave primaria. Un campo "identity" no es editable, es decir, no se puede ingresar un valor ni actualizarlo.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7063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6905FD-E55B-4BBE-8710-72C14096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PARA QUE SE UTILIZA LA CLAUSULA WHERE?</a:t>
            </a:r>
            <a:endParaRPr lang="es-B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1C6F5-CB0C-4169-96DE-5A471899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283" y="2011953"/>
            <a:ext cx="3619233" cy="4090027"/>
          </a:xfrm>
        </p:spPr>
        <p:txBody>
          <a:bodyPr/>
          <a:lstStyle/>
          <a:p>
            <a:r>
              <a:rPr lang="es-MX" dirty="0"/>
              <a:t>especifica criterios que tienen que cumplir los valores de campo para que los registros que contienen los valores se incluyan en los resultados de la consulta.</a:t>
            </a:r>
            <a:endParaRPr lang="es-BO" dirty="0"/>
          </a:p>
          <a:p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186681-C7A3-4285-A62C-6CD78809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80" y="1234439"/>
            <a:ext cx="5074920" cy="48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1FE7AF-9C7D-4504-B2DF-87F6BAA1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PARA QUE SE UTILIZA LA INSTRUCCIÓN INNER JOIN ?</a:t>
            </a:r>
            <a:endParaRPr lang="es-B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7897B8-9DA3-4823-BB0C-F65474E3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600" y="2012974"/>
            <a:ext cx="3620836" cy="4420733"/>
          </a:xfrm>
        </p:spPr>
        <p:txBody>
          <a:bodyPr/>
          <a:lstStyle/>
          <a:p>
            <a:r>
              <a:rPr lang="es-MX" dirty="0"/>
              <a:t>Combina los registros de dos tablas si hay valores coincidentes en un campo común.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23688C-6FC6-4398-B0D0-4DD4AD0F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2974"/>
            <a:ext cx="4334632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E4C58-F6C9-48C2-A5E3-8A06400B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LEFT JOIN</a:t>
            </a:r>
            <a:endParaRPr lang="es-B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5C9590-45FB-45FE-B38E-28420B76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1712" y="2020707"/>
            <a:ext cx="3594727" cy="4014333"/>
          </a:xfrm>
        </p:spPr>
        <p:txBody>
          <a:bodyPr/>
          <a:lstStyle/>
          <a:p>
            <a:r>
              <a:rPr lang="es-MX" dirty="0"/>
              <a:t>Para crear un combinación externa izquierda</a:t>
            </a:r>
            <a:r>
              <a:rPr lang="es-MX" b="1" dirty="0"/>
              <a:t>. </a:t>
            </a:r>
            <a:r>
              <a:rPr lang="es-MX" dirty="0"/>
              <a:t>En las combinaciones externas izquierdas se incluyen todos los registros de la primera tabla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EECBDA-DFAD-499F-8C07-F7E22FA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23" y="2020707"/>
            <a:ext cx="4055777" cy="29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A01F6-D664-4DFF-8CFF-755C6161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RIGHT JOIN</a:t>
            </a:r>
            <a:endParaRPr lang="es-B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3334-5033-4495-A205-CC622B82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831" y="2363607"/>
            <a:ext cx="3666309" cy="3557133"/>
          </a:xfrm>
        </p:spPr>
        <p:txBody>
          <a:bodyPr/>
          <a:lstStyle/>
          <a:p>
            <a:r>
              <a:rPr lang="es-US" dirty="0"/>
              <a:t>En este caso seria al revés utilizamos todo los datos de la tabla de la derecha claramente utilizando las similitudes de ambas tablas 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22102F-9A4B-43F9-B4E9-E8C32CA3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50" y="1990375"/>
            <a:ext cx="3968619" cy="28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303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</vt:lpstr>
      <vt:lpstr>Walter Turncoat</vt:lpstr>
      <vt:lpstr>Osric template</vt:lpstr>
      <vt:lpstr>UNIVERSIDAD PRIVADA FRANZ TAMAYO DEFENSA HITO 3 - TAREA FINAL Estudiante:</vt:lpstr>
      <vt:lpstr>Presentación de PowerPoint</vt:lpstr>
      <vt:lpstr>Presentación de PowerPoint</vt:lpstr>
      <vt:lpstr>Que es DDL Y DML </vt:lpstr>
      <vt:lpstr>TABLA Y USO DE IDENTITY</vt:lpstr>
      <vt:lpstr>PARA QUE SE UTILIZA LA CLAUSULA WHERE?</vt:lpstr>
      <vt:lpstr>PARA QUE SE UTILIZA LA INSTRUCCIÓN INNER JOIN ?</vt:lpstr>
      <vt:lpstr>EJEMPLO DE LEFT JOIN</vt:lpstr>
      <vt:lpstr>EJEMPLO DE RIGHT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PRIVADA FRANZ TAMAYO DEFENSA HITO 3 - TAREA FINAL Estudiante:</dc:title>
  <dc:creator>Kevin</dc:creator>
  <cp:lastModifiedBy>Kevin</cp:lastModifiedBy>
  <cp:revision>11</cp:revision>
  <dcterms:created xsi:type="dcterms:W3CDTF">2022-10-24T20:12:24Z</dcterms:created>
  <dcterms:modified xsi:type="dcterms:W3CDTF">2022-10-24T23:44:11Z</dcterms:modified>
</cp:coreProperties>
</file>