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67" r:id="rId8"/>
    <p:sldId id="271" r:id="rId9"/>
    <p:sldId id="273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01/06/2023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01/06/2023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01/06/2023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2708920"/>
            <a:ext cx="10058400" cy="1711037"/>
          </a:xfrm>
        </p:spPr>
        <p:txBody>
          <a:bodyPr rtlCol="0"/>
          <a:lstStyle/>
          <a:p>
            <a:pPr algn="l"/>
            <a:r>
              <a:rPr lang="es-MX" sz="4000" b="0" i="0" u="none" strike="noStrike" baseline="0" dirty="0">
                <a:latin typeface="Bodoni MT Black" panose="02070A03080606020203" pitchFamily="18" charset="0"/>
              </a:rPr>
              <a:t>TEMA 4</a:t>
            </a:r>
            <a:b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TEMA 4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9416" y="4419956"/>
            <a:ext cx="10058400" cy="1169283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/>
              <a:t>Kevin Alan</a:t>
            </a:r>
          </a:p>
          <a:p>
            <a:pPr rtl="0"/>
            <a:r>
              <a:rPr lang="es-ES" sz="2400" dirty="0"/>
              <a:t>Mayte</a:t>
            </a:r>
          </a:p>
          <a:p>
            <a:pPr rtl="0"/>
            <a:r>
              <a:rPr lang="es-ES" sz="2400" dirty="0"/>
              <a:t>Ángel de Jesús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063552" y="260648"/>
            <a:ext cx="3782045" cy="864096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Class</a:t>
            </a:r>
            <a:r>
              <a:rPr lang="es-ES" dirty="0"/>
              <a:t> Empleado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D9173953-7378-F3AA-B58F-902F07CBC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335360" y="1600200"/>
            <a:ext cx="8222497" cy="4008466"/>
          </a:xfrm>
          <a:noFill/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CEFC49A-4D64-6400-AB35-1F36B50C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2304" y="495063"/>
            <a:ext cx="3124161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apropiada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heredan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0B95C75-E8F2-88C1-2BD9-40196D322DE7}"/>
              </a:ext>
            </a:extLst>
          </p:cNvPr>
          <p:cNvCxnSpPr/>
          <p:nvPr/>
        </p:nvCxnSpPr>
        <p:spPr>
          <a:xfrm flipV="1">
            <a:off x="1919536" y="1121431"/>
            <a:ext cx="6912768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ACE8EE-3718-2C85-0025-F019A542539F}"/>
              </a:ext>
            </a:extLst>
          </p:cNvPr>
          <p:cNvSpPr txBox="1">
            <a:spLocks/>
          </p:cNvSpPr>
          <p:nvPr/>
        </p:nvSpPr>
        <p:spPr>
          <a:xfrm>
            <a:off x="8947108" y="2792489"/>
            <a:ext cx="2650711" cy="78431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escribe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8BB4E4D-F598-AF53-8287-F849F4AFF205}"/>
              </a:ext>
            </a:extLst>
          </p:cNvPr>
          <p:cNvCxnSpPr/>
          <p:nvPr/>
        </p:nvCxnSpPr>
        <p:spPr>
          <a:xfrm flipV="1">
            <a:off x="1919536" y="3184646"/>
            <a:ext cx="6912768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44308F-2A95-C616-4708-7F7222055378}"/>
              </a:ext>
            </a:extLst>
          </p:cNvPr>
          <p:cNvCxnSpPr>
            <a:cxnSpLocks/>
          </p:cNvCxnSpPr>
          <p:nvPr/>
        </p:nvCxnSpPr>
        <p:spPr>
          <a:xfrm>
            <a:off x="3719736" y="4004906"/>
            <a:ext cx="511256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38754F0-0C34-6276-7940-6EF873BD35C3}"/>
              </a:ext>
            </a:extLst>
          </p:cNvPr>
          <p:cNvSpPr txBox="1">
            <a:spLocks/>
          </p:cNvSpPr>
          <p:nvPr/>
        </p:nvSpPr>
        <p:spPr>
          <a:xfrm>
            <a:off x="8947108" y="3791348"/>
            <a:ext cx="3124161" cy="10778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recogidos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AE2FB2-BAD0-58A2-AF96-9DDD71CD7298}"/>
              </a:ext>
            </a:extLst>
          </p:cNvPr>
          <p:cNvCxnSpPr>
            <a:cxnSpLocks/>
          </p:cNvCxnSpPr>
          <p:nvPr/>
        </p:nvCxnSpPr>
        <p:spPr>
          <a:xfrm>
            <a:off x="2207568" y="5229200"/>
            <a:ext cx="4968552" cy="854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B2FD1BE-0AC4-D3CA-56F1-06284E7F73C7}"/>
              </a:ext>
            </a:extLst>
          </p:cNvPr>
          <p:cNvSpPr txBox="1">
            <a:spLocks/>
          </p:cNvSpPr>
          <p:nvPr/>
        </p:nvSpPr>
        <p:spPr>
          <a:xfrm>
            <a:off x="7366717" y="5768414"/>
            <a:ext cx="4589748" cy="78431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un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abstracta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3552" y="270520"/>
            <a:ext cx="8388424" cy="5474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EmpleadoAsalariado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89E9688-2C7E-CC73-8990-1BFD15EAB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9816" y="2011493"/>
            <a:ext cx="7488832" cy="4575987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4D1AFD-D822-E597-9D72-AB3CB05ED5DC}"/>
              </a:ext>
            </a:extLst>
          </p:cNvPr>
          <p:cNvCxnSpPr>
            <a:cxnSpLocks/>
          </p:cNvCxnSpPr>
          <p:nvPr/>
        </p:nvCxnSpPr>
        <p:spPr>
          <a:xfrm>
            <a:off x="4367808" y="1556792"/>
            <a:ext cx="3816424" cy="6480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97127-BB6C-F932-51F1-7DF1B2B93F82}"/>
              </a:ext>
            </a:extLst>
          </p:cNvPr>
          <p:cNvSpPr txBox="1"/>
          <p:nvPr/>
        </p:nvSpPr>
        <p:spPr>
          <a:xfrm>
            <a:off x="263352" y="86618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B3F7FCB-DDFC-AC4B-806E-836825504B16}"/>
              </a:ext>
            </a:extLst>
          </p:cNvPr>
          <p:cNvCxnSpPr>
            <a:cxnSpLocks/>
          </p:cNvCxnSpPr>
          <p:nvPr/>
        </p:nvCxnSpPr>
        <p:spPr>
          <a:xfrm>
            <a:off x="4079776" y="3339144"/>
            <a:ext cx="86409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B7C91D-9394-7D12-8DD4-F879D7D5F368}"/>
              </a:ext>
            </a:extLst>
          </p:cNvPr>
          <p:cNvSpPr txBox="1"/>
          <p:nvPr/>
        </p:nvSpPr>
        <p:spPr>
          <a:xfrm>
            <a:off x="317358" y="2564904"/>
            <a:ext cx="349238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243408"/>
            <a:ext cx="9144000" cy="1143000"/>
          </a:xfrm>
        </p:spPr>
        <p:txBody>
          <a:bodyPr rtlCol="0"/>
          <a:lstStyle/>
          <a:p>
            <a:pPr algn="ctr" rtl="0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EmpleadoPorComision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8F9A0A9-AAEA-6939-73D1-24E373BDCF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80182" y="2564904"/>
            <a:ext cx="8231628" cy="3852432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8FCE6E-CFF3-E834-31E7-66A8EA4B598D}"/>
              </a:ext>
            </a:extLst>
          </p:cNvPr>
          <p:cNvSpPr txBox="1"/>
          <p:nvPr/>
        </p:nvSpPr>
        <p:spPr>
          <a:xfrm>
            <a:off x="335360" y="119675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283356-04B4-A1F6-82DA-FF066B3059D0}"/>
              </a:ext>
            </a:extLst>
          </p:cNvPr>
          <p:cNvSpPr txBox="1"/>
          <p:nvPr/>
        </p:nvSpPr>
        <p:spPr>
          <a:xfrm>
            <a:off x="317358" y="2564904"/>
            <a:ext cx="3186354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A0F393-F01F-E64F-CF05-2C4DF53B9705}"/>
              </a:ext>
            </a:extLst>
          </p:cNvPr>
          <p:cNvSpPr txBox="1"/>
          <p:nvPr/>
        </p:nvSpPr>
        <p:spPr>
          <a:xfrm>
            <a:off x="144625" y="5061083"/>
            <a:ext cx="34923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devolver la cadena de texto de la clase padre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8605807-3D18-B0D0-26C6-CFB56D4C376F}"/>
              </a:ext>
            </a:extLst>
          </p:cNvPr>
          <p:cNvCxnSpPr>
            <a:cxnSpLocks/>
          </p:cNvCxnSpPr>
          <p:nvPr/>
        </p:nvCxnSpPr>
        <p:spPr>
          <a:xfrm>
            <a:off x="4583832" y="2027749"/>
            <a:ext cx="2376264" cy="5371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12D775-5E3D-498E-0D48-6D936E01F99F}"/>
              </a:ext>
            </a:extLst>
          </p:cNvPr>
          <p:cNvCxnSpPr>
            <a:cxnSpLocks/>
          </p:cNvCxnSpPr>
          <p:nvPr/>
        </p:nvCxnSpPr>
        <p:spPr>
          <a:xfrm>
            <a:off x="3503712" y="3415578"/>
            <a:ext cx="684076" cy="1288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8448F3C-5644-0BDC-F9D9-0B4A8817D8D7}"/>
              </a:ext>
            </a:extLst>
          </p:cNvPr>
          <p:cNvCxnSpPr>
            <a:cxnSpLocks/>
          </p:cNvCxnSpPr>
          <p:nvPr/>
        </p:nvCxnSpPr>
        <p:spPr>
          <a:xfrm>
            <a:off x="3780182" y="5589240"/>
            <a:ext cx="3323930" cy="50405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5474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err="1"/>
              <a:t>EmpleadoPorHoras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F08C2F-C5E3-CD6B-0EBA-E181574D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2186946"/>
            <a:ext cx="6952875" cy="433839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4854169-5721-F48B-5152-636DFC3155AF}"/>
              </a:ext>
            </a:extLst>
          </p:cNvPr>
          <p:cNvSpPr txBox="1"/>
          <p:nvPr/>
        </p:nvSpPr>
        <p:spPr>
          <a:xfrm>
            <a:off x="335360" y="119675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7F8324-66A9-695B-386E-65FCE4497C1A}"/>
              </a:ext>
            </a:extLst>
          </p:cNvPr>
          <p:cNvSpPr txBox="1"/>
          <p:nvPr/>
        </p:nvSpPr>
        <p:spPr>
          <a:xfrm>
            <a:off x="346245" y="2492896"/>
            <a:ext cx="4104456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25C9648-3632-29AE-2E07-859C0A708457}"/>
              </a:ext>
            </a:extLst>
          </p:cNvPr>
          <p:cNvCxnSpPr>
            <a:cxnSpLocks/>
          </p:cNvCxnSpPr>
          <p:nvPr/>
        </p:nvCxnSpPr>
        <p:spPr>
          <a:xfrm>
            <a:off x="4461722" y="1490594"/>
            <a:ext cx="3434478" cy="6963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A3338F-06AF-7FCA-3317-9E1179FA1EAA}"/>
              </a:ext>
            </a:extLst>
          </p:cNvPr>
          <p:cNvSpPr txBox="1"/>
          <p:nvPr/>
        </p:nvSpPr>
        <p:spPr>
          <a:xfrm>
            <a:off x="295252" y="4005064"/>
            <a:ext cx="378452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Sobre escritura de método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A6C4C3-E741-A74F-47F2-D47048D34AC9}"/>
              </a:ext>
            </a:extLst>
          </p:cNvPr>
          <p:cNvCxnSpPr>
            <a:cxnSpLocks/>
          </p:cNvCxnSpPr>
          <p:nvPr/>
        </p:nvCxnSpPr>
        <p:spPr>
          <a:xfrm>
            <a:off x="4583832" y="2797420"/>
            <a:ext cx="757944" cy="1889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0FCC7C6-E7C3-F3E8-B270-B771626370CB}"/>
              </a:ext>
            </a:extLst>
          </p:cNvPr>
          <p:cNvCxnSpPr>
            <a:cxnSpLocks/>
          </p:cNvCxnSpPr>
          <p:nvPr/>
        </p:nvCxnSpPr>
        <p:spPr>
          <a:xfrm>
            <a:off x="4082750" y="4226558"/>
            <a:ext cx="1259026" cy="9306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61D30B-9BB2-6DBE-9B76-B75FFC4ECF3F}"/>
              </a:ext>
            </a:extLst>
          </p:cNvPr>
          <p:cNvSpPr txBox="1"/>
          <p:nvPr/>
        </p:nvSpPr>
        <p:spPr>
          <a:xfrm>
            <a:off x="441319" y="5152730"/>
            <a:ext cx="34923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devolver la cadena de texto de la clase padre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2718137-0773-2177-E10D-16BC2E63753B}"/>
              </a:ext>
            </a:extLst>
          </p:cNvPr>
          <p:cNvCxnSpPr>
            <a:cxnSpLocks/>
          </p:cNvCxnSpPr>
          <p:nvPr/>
        </p:nvCxnSpPr>
        <p:spPr>
          <a:xfrm>
            <a:off x="4067774" y="5661248"/>
            <a:ext cx="4116458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5474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err="1"/>
              <a:t>EmpleadoPorHoras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854169-5721-F48B-5152-636DFC3155AF}"/>
              </a:ext>
            </a:extLst>
          </p:cNvPr>
          <p:cNvSpPr txBox="1"/>
          <p:nvPr/>
        </p:nvSpPr>
        <p:spPr>
          <a:xfrm>
            <a:off x="335360" y="1196752"/>
            <a:ext cx="410445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heredar atributos y métodos de la clase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7F8324-66A9-695B-386E-65FCE4497C1A}"/>
              </a:ext>
            </a:extLst>
          </p:cNvPr>
          <p:cNvSpPr txBox="1"/>
          <p:nvPr/>
        </p:nvSpPr>
        <p:spPr>
          <a:xfrm>
            <a:off x="346245" y="2492896"/>
            <a:ext cx="4104456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indicar que ya esta inicializado  dentro de la clase padre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A3338F-06AF-7FCA-3317-9E1179FA1EAA}"/>
              </a:ext>
            </a:extLst>
          </p:cNvPr>
          <p:cNvSpPr txBox="1"/>
          <p:nvPr/>
        </p:nvSpPr>
        <p:spPr>
          <a:xfrm>
            <a:off x="295252" y="4005064"/>
            <a:ext cx="378452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Sobre escritura de método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61D30B-9BB2-6DBE-9B76-B75FFC4ECF3F}"/>
              </a:ext>
            </a:extLst>
          </p:cNvPr>
          <p:cNvSpPr txBox="1"/>
          <p:nvPr/>
        </p:nvSpPr>
        <p:spPr>
          <a:xfrm>
            <a:off x="138324" y="4726736"/>
            <a:ext cx="34923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Sirve para devolver la cadena de texto de la clase padre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D4BA28-A448-7FE6-22CE-259D4D54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186946"/>
            <a:ext cx="7006693" cy="3612591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9FC20-67D7-1430-DBA4-A16A5A5E25B3}"/>
              </a:ext>
            </a:extLst>
          </p:cNvPr>
          <p:cNvCxnSpPr>
            <a:cxnSpLocks/>
          </p:cNvCxnSpPr>
          <p:nvPr/>
        </p:nvCxnSpPr>
        <p:spPr>
          <a:xfrm>
            <a:off x="4552527" y="1500864"/>
            <a:ext cx="3415681" cy="8376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6B7A2EB-93EA-5EA5-1CB6-59375E57812B}"/>
              </a:ext>
            </a:extLst>
          </p:cNvPr>
          <p:cNvCxnSpPr>
            <a:cxnSpLocks/>
          </p:cNvCxnSpPr>
          <p:nvPr/>
        </p:nvCxnSpPr>
        <p:spPr>
          <a:xfrm>
            <a:off x="4535082" y="2748063"/>
            <a:ext cx="757944" cy="1889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55142C5-D671-4065-4F60-D269916DDB7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79775" y="4235897"/>
            <a:ext cx="1213251" cy="5160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A3FC18-952A-D025-9B93-3D9C5BEBDA67}"/>
              </a:ext>
            </a:extLst>
          </p:cNvPr>
          <p:cNvCxnSpPr>
            <a:cxnSpLocks/>
          </p:cNvCxnSpPr>
          <p:nvPr/>
        </p:nvCxnSpPr>
        <p:spPr>
          <a:xfrm>
            <a:off x="3630712" y="5009401"/>
            <a:ext cx="4121472" cy="428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18434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192</Words>
  <Application>Microsoft Office PowerPoint</Application>
  <PresentationFormat>Panorámica</PresentationFormat>
  <Paragraphs>31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Bodoni MT Black</vt:lpstr>
      <vt:lpstr>Calibri</vt:lpstr>
      <vt:lpstr>Candara</vt:lpstr>
      <vt:lpstr>Consolas</vt:lpstr>
      <vt:lpstr>Equipo informático 16 × 9</vt:lpstr>
      <vt:lpstr>TEMA 4  TEMA 4</vt:lpstr>
      <vt:lpstr>Class Empleado</vt:lpstr>
      <vt:lpstr>class EmpleadoAsalariado</vt:lpstr>
      <vt:lpstr>class EmpleadoPorComision</vt:lpstr>
      <vt:lpstr>EmpleadoPorHoras</vt:lpstr>
      <vt:lpstr>EmpleadoPorHoras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  TEMA 4</dc:title>
  <dc:creator>KEVIN ALAN ORTIZ FLORES</dc:creator>
  <cp:lastModifiedBy>KEVIN ALAN ORTIZ FLORES</cp:lastModifiedBy>
  <cp:revision>1</cp:revision>
  <dcterms:created xsi:type="dcterms:W3CDTF">2023-06-01T09:10:31Z</dcterms:created>
  <dcterms:modified xsi:type="dcterms:W3CDTF">2023-06-01T09:11:07Z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