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186"/>
            <a:ext cx="12196270" cy="68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07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OSCAR OV. VALBUENA PRADA</cp:lastModifiedBy>
  <cp:revision>2</cp:revision>
  <dcterms:created xsi:type="dcterms:W3CDTF">2022-08-02T17:06:24Z</dcterms:created>
  <dcterms:modified xsi:type="dcterms:W3CDTF">2022-08-02T22:01:51Z</dcterms:modified>
</cp:coreProperties>
</file>