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1D34-127A-4DCB-BC23-7AF5497D178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5D83-B288-4828-AF50-CCBE369342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8"/>
            <a:ext cx="12196732" cy="68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92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OSCAR OV. VALBUENA PRADA</cp:lastModifiedBy>
  <cp:revision>2</cp:revision>
  <dcterms:created xsi:type="dcterms:W3CDTF">2022-08-02T17:06:24Z</dcterms:created>
  <dcterms:modified xsi:type="dcterms:W3CDTF">2022-08-02T22:04:54Z</dcterms:modified>
</cp:coreProperties>
</file>