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8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E9C5-E1BE-42A8-ABFF-7AE0083EDC1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9C7A-B02D-4E76-B893-19FDBFA9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59" y="1371954"/>
            <a:ext cx="7213941" cy="54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640"/>
            <a:ext cx="10515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" y="1372394"/>
            <a:ext cx="10612120" cy="5306060"/>
          </a:xfrm>
        </p:spPr>
      </p:pic>
    </p:spTree>
    <p:extLst>
      <p:ext uri="{BB962C8B-B14F-4D97-AF65-F5344CB8AC3E}">
        <p14:creationId xmlns:p14="http://schemas.microsoft.com/office/powerpoint/2010/main" val="2198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340"/>
            <a:ext cx="10515600" cy="2745587"/>
          </a:xfrm>
        </p:spPr>
      </p:pic>
      <p:sp>
        <p:nvSpPr>
          <p:cNvPr id="5" name="TextBox 4"/>
          <p:cNvSpPr txBox="1"/>
          <p:nvPr/>
        </p:nvSpPr>
        <p:spPr>
          <a:xfrm>
            <a:off x="838200" y="494792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EVENT_ID:  Identifies each session/match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SELECTION_NAME: Identifies each horse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WIN_LOSE: Place, unplaced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BSP: Starting price of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PPMAX: Maximum price of bet placed before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IPMAX: Maximum price of bet placed during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22,500 files, 120 rows of data per set</a:t>
            </a:r>
          </a:p>
          <a:p>
            <a:pPr lvl="1"/>
            <a:r>
              <a:rPr lang="en-US" sz="3600" dirty="0" smtClean="0"/>
              <a:t>About 4 events per dataset, which gives us about 90,000 events (data sets) </a:t>
            </a:r>
            <a:r>
              <a:rPr lang="en-US" sz="3600" smtClean="0"/>
              <a:t>to analyze</a:t>
            </a:r>
            <a:br>
              <a:rPr lang="en-US" sz="3600" smtClean="0"/>
            </a:br>
            <a:endParaRPr lang="en-US" sz="3600" dirty="0" smtClean="0"/>
          </a:p>
          <a:p>
            <a:r>
              <a:rPr lang="en-US" sz="4000" dirty="0" smtClean="0"/>
              <a:t>Issues:</a:t>
            </a:r>
          </a:p>
          <a:p>
            <a:pPr lvl="1"/>
            <a:r>
              <a:rPr lang="en-US" sz="3600" dirty="0" smtClean="0"/>
              <a:t>Some races do not have betting data included</a:t>
            </a:r>
          </a:p>
          <a:p>
            <a:pPr lvl="1"/>
            <a:r>
              <a:rPr lang="en-US" sz="3600" dirty="0" smtClean="0"/>
              <a:t>Some races do not report winners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09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Collection</vt:lpstr>
      <vt:lpstr>Data Collection</vt:lpstr>
      <vt:lpstr>Data Collection</vt:lpstr>
      <vt:lpstr>Data Collection</vt:lpstr>
      <vt:lpstr>Data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Burks</dc:creator>
  <cp:lastModifiedBy>Matthew Burks</cp:lastModifiedBy>
  <cp:revision>3</cp:revision>
  <dcterms:created xsi:type="dcterms:W3CDTF">2016-10-31T14:07:30Z</dcterms:created>
  <dcterms:modified xsi:type="dcterms:W3CDTF">2016-10-31T14:30:32Z</dcterms:modified>
</cp:coreProperties>
</file>