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B000-3C68-4AB3-B552-1088208D5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B9628-FB11-4137-B710-5F4BEECD7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3A9F-2BAE-4F5B-B273-EF25E908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7700-E482-4CD0-8823-A81C28EE8D8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F194-2BB3-4F82-987A-8B27AEE6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27EB-BBBC-4B10-9B02-05A869BB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9F5D-827D-4F53-AE67-6E62A5AC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8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3791-9E76-4A55-A69F-91229317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06EF5-A078-4B72-8014-4932EC937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FD14-E228-4F3A-AF5C-F6501FFA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7700-E482-4CD0-8823-A81C28EE8D8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51FD-00D7-4379-8DDB-222EE2EF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B322-C93A-4575-A00E-F3A1DAF3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9F5D-827D-4F53-AE67-6E62A5AC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2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95C94-FCF7-4857-9D24-C4D029BDF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4D107-0374-4410-9EA2-E74255CB6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F51A4-B6E7-40FD-9EB9-7240AE9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7700-E482-4CD0-8823-A81C28EE8D8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7C33E-E458-4D5D-AD14-EE08E75C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D58F5-656C-4563-9CCE-F0CF154B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9F5D-827D-4F53-AE67-6E62A5AC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2DDD-4CC1-4600-9A27-6DE302F2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D9F2-165C-481D-A6EF-C5E327E5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5E52-752B-471E-BC58-A4D34388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7700-E482-4CD0-8823-A81C28EE8D8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D49E-B346-4D1C-B9C5-BC7E7D5C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4C57-F0E3-4711-866C-3DFE761E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9F5D-827D-4F53-AE67-6E62A5AC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0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891F-EFD1-48AE-BA07-36A478CE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5DCE2-0179-49A7-9F03-7CCB7958F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A284-7142-4441-9318-907C2E44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7700-E482-4CD0-8823-A81C28EE8D8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26C7-610C-4560-A91E-2F69FF09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48A7-5F78-4006-8DC3-4C92B686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9F5D-827D-4F53-AE67-6E62A5AC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A914-7796-4BC0-A355-C15D2938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B7A2-21D1-41AF-96CF-32E2AD6E3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603CE-5880-49B3-8534-2D3CFDAB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D8F6-B6F2-40FD-9FC0-7E5F15AB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7700-E482-4CD0-8823-A81C28EE8D8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1A477-3034-4C68-B786-744F5CB3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AFCDF-B8FB-4BFC-804D-278A14ED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9F5D-827D-4F53-AE67-6E62A5AC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8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4081-10EE-4F5F-8EF0-A0F877C0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823B4-6FC9-4D4E-A28C-1BB72EA1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A033F-C2E5-45C0-9C11-E29C96B4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AA9A5-B508-4501-A944-3A0E92FBC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FC59E-CA0E-480A-A3B0-125121A17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360B9-92B0-482F-9ADA-BD0FFB75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7700-E482-4CD0-8823-A81C28EE8D8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D6EA0-A798-4E6E-B67D-FA2FC93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CFADC-1A28-46F4-8366-446A17B9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9F5D-827D-4F53-AE67-6E62A5AC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BB82-3752-4709-AE49-18A8FED5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54422-18C6-4484-9AFF-7C688A41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7700-E482-4CD0-8823-A81C28EE8D8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EA586-3A84-4DC7-8770-E1FFF28B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C92B9-6482-46E9-AC5B-AFD89C0F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9F5D-827D-4F53-AE67-6E62A5AC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A4E04-0D3F-4E19-AA1D-F759D8B7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7700-E482-4CD0-8823-A81C28EE8D8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67AF2-B7C0-4351-9F14-12F21F54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148D1-C547-41E4-A7B8-BABD4002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9F5D-827D-4F53-AE67-6E62A5AC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6E05-77FD-4A7A-8330-7DB37C16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269F-EC20-4420-A640-795CA7D0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FC287-3474-4CB3-8008-CDDE0545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9BFB2-A74C-4FBA-8B6A-726F21DF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7700-E482-4CD0-8823-A81C28EE8D8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19B02-D34C-476C-AA89-C727113D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EB14B-465E-4B47-BC3A-19F11BCB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9F5D-827D-4F53-AE67-6E62A5AC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7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A229-ABA8-4421-8D1B-42FEF2B7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29064-A9C7-4142-9B1D-BE2535908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5A7E6-7CE0-4C26-93E3-7172280B8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CA4BC-8C40-4B3F-AC22-D49BCAFE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7700-E482-4CD0-8823-A81C28EE8D8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90C00-3FDB-48BB-949F-8FC6F2EF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E531-A16C-461D-A626-FE2F16D9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9F5D-827D-4F53-AE67-6E62A5AC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1F738-E80A-4C53-81A2-6DBFF0E0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CA31C-FB10-4F41-9CBA-2B69DBD31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CDC74-DE9B-448C-8253-CB110AA4A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7700-E482-4CD0-8823-A81C28EE8D8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A1A74-65D7-4FF0-9969-F6665872A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515E-7A61-4564-A825-7EF3AC6BF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9F5D-827D-4F53-AE67-6E62A5AC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0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250D047-7B99-43A0-988C-17341AA5B258}"/>
              </a:ext>
            </a:extLst>
          </p:cNvPr>
          <p:cNvSpPr/>
          <p:nvPr/>
        </p:nvSpPr>
        <p:spPr>
          <a:xfrm>
            <a:off x="9476793" y="1567541"/>
            <a:ext cx="2489500" cy="3209734"/>
          </a:xfrm>
          <a:prstGeom prst="roundRect">
            <a:avLst>
              <a:gd name="adj" fmla="val 434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E6DBDF-149F-4CB2-BD2D-B85DAFF52117}"/>
              </a:ext>
            </a:extLst>
          </p:cNvPr>
          <p:cNvSpPr/>
          <p:nvPr/>
        </p:nvSpPr>
        <p:spPr>
          <a:xfrm>
            <a:off x="5934270" y="1567542"/>
            <a:ext cx="2489500" cy="3209734"/>
          </a:xfrm>
          <a:prstGeom prst="roundRect">
            <a:avLst>
              <a:gd name="adj" fmla="val 4348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519B5A3-E313-4BDE-B992-9AF3E45D3E59}"/>
              </a:ext>
            </a:extLst>
          </p:cNvPr>
          <p:cNvSpPr/>
          <p:nvPr/>
        </p:nvSpPr>
        <p:spPr>
          <a:xfrm>
            <a:off x="2391747" y="1567541"/>
            <a:ext cx="2489500" cy="3209734"/>
          </a:xfrm>
          <a:prstGeom prst="roundRect">
            <a:avLst>
              <a:gd name="adj" fmla="val 434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15BBE8B-A407-49A5-B7AC-7EBF182774DA}"/>
              </a:ext>
            </a:extLst>
          </p:cNvPr>
          <p:cNvSpPr/>
          <p:nvPr/>
        </p:nvSpPr>
        <p:spPr>
          <a:xfrm>
            <a:off x="6041355" y="2132047"/>
            <a:ext cx="2275330" cy="2519258"/>
          </a:xfrm>
          <a:prstGeom prst="roundRect">
            <a:avLst>
              <a:gd name="adj" fmla="val 4348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3AFF6F9-C311-4CD0-B833-8EA67468430F}"/>
              </a:ext>
            </a:extLst>
          </p:cNvPr>
          <p:cNvSpPr/>
          <p:nvPr/>
        </p:nvSpPr>
        <p:spPr>
          <a:xfrm>
            <a:off x="2498832" y="2132046"/>
            <a:ext cx="2275330" cy="2519258"/>
          </a:xfrm>
          <a:prstGeom prst="roundRect">
            <a:avLst>
              <a:gd name="adj" fmla="val 434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999B3E0-0BD8-431E-9E36-06F12B498382}"/>
              </a:ext>
            </a:extLst>
          </p:cNvPr>
          <p:cNvSpPr/>
          <p:nvPr/>
        </p:nvSpPr>
        <p:spPr>
          <a:xfrm>
            <a:off x="9583878" y="2132045"/>
            <a:ext cx="2275330" cy="2519258"/>
          </a:xfrm>
          <a:prstGeom prst="roundRect">
            <a:avLst>
              <a:gd name="adj" fmla="val 4348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ree clip art &quot;Database symbol&quot; by rg1024">
            <a:extLst>
              <a:ext uri="{FF2B5EF4-FFF2-40B4-BE49-F238E27FC236}">
                <a16:creationId xmlns:a16="http://schemas.microsoft.com/office/drawing/2014/main" id="{B21110F8-9A16-4D6B-BAF9-402E18E3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8" y="3001354"/>
            <a:ext cx="930995" cy="102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844C929-791F-46E6-9CD6-973863BF6C20}"/>
              </a:ext>
            </a:extLst>
          </p:cNvPr>
          <p:cNvSpPr/>
          <p:nvPr/>
        </p:nvSpPr>
        <p:spPr>
          <a:xfrm>
            <a:off x="2742150" y="3290098"/>
            <a:ext cx="1777700" cy="3638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SpigotMC Plugin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0F3AE9A-4F7B-45D0-A7FF-BB0A73AB77A6}"/>
              </a:ext>
            </a:extLst>
          </p:cNvPr>
          <p:cNvSpPr/>
          <p:nvPr/>
        </p:nvSpPr>
        <p:spPr>
          <a:xfrm>
            <a:off x="2747647" y="2507603"/>
            <a:ext cx="1777700" cy="3638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Minecraft Bukkit Server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495CE74-4079-4E60-8964-DD75BDA343FC}"/>
              </a:ext>
            </a:extLst>
          </p:cNvPr>
          <p:cNvSpPr/>
          <p:nvPr/>
        </p:nvSpPr>
        <p:spPr>
          <a:xfrm>
            <a:off x="2742150" y="4075710"/>
            <a:ext cx="1777700" cy="36389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NLU Engine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DAAB877-EA27-4325-B6F2-D565FDD42238}"/>
              </a:ext>
            </a:extLst>
          </p:cNvPr>
          <p:cNvSpPr/>
          <p:nvPr/>
        </p:nvSpPr>
        <p:spPr>
          <a:xfrm>
            <a:off x="6281454" y="3290098"/>
            <a:ext cx="1777700" cy="3638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Eye Tracking Program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8725E3-1702-4DB6-A2C7-B9BE1C1A56D0}"/>
              </a:ext>
            </a:extLst>
          </p:cNvPr>
          <p:cNvSpPr/>
          <p:nvPr/>
        </p:nvSpPr>
        <p:spPr>
          <a:xfrm>
            <a:off x="6286951" y="2507603"/>
            <a:ext cx="1777700" cy="36389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Minecraft Java Edition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B8282E1-1C4E-4EAB-8B60-7943F13BAD72}"/>
              </a:ext>
            </a:extLst>
          </p:cNvPr>
          <p:cNvSpPr/>
          <p:nvPr/>
        </p:nvSpPr>
        <p:spPr>
          <a:xfrm>
            <a:off x="6281454" y="4075710"/>
            <a:ext cx="1777700" cy="36389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Speech Handler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A54BDE9-37B7-4655-A39F-814DC2EBAF59}"/>
              </a:ext>
            </a:extLst>
          </p:cNvPr>
          <p:cNvSpPr/>
          <p:nvPr/>
        </p:nvSpPr>
        <p:spPr>
          <a:xfrm>
            <a:off x="9838190" y="3290098"/>
            <a:ext cx="1777700" cy="36389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Tobii Eye Tracker 4C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302314D-7AAE-4E49-8D5E-304C0708371F}"/>
              </a:ext>
            </a:extLst>
          </p:cNvPr>
          <p:cNvSpPr/>
          <p:nvPr/>
        </p:nvSpPr>
        <p:spPr>
          <a:xfrm>
            <a:off x="9843687" y="2507603"/>
            <a:ext cx="1777700" cy="36389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Keyboard &amp; Mouse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DABB4F1-A11C-4C5C-9FBC-CB64B392CF47}"/>
              </a:ext>
            </a:extLst>
          </p:cNvPr>
          <p:cNvSpPr/>
          <p:nvPr/>
        </p:nvSpPr>
        <p:spPr>
          <a:xfrm>
            <a:off x="9838190" y="4075710"/>
            <a:ext cx="1777700" cy="36389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Microphone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4FA0B77-6458-4802-B8BE-2E54AAC73E37}"/>
              </a:ext>
            </a:extLst>
          </p:cNvPr>
          <p:cNvSpPr/>
          <p:nvPr/>
        </p:nvSpPr>
        <p:spPr>
          <a:xfrm>
            <a:off x="6041355" y="5465403"/>
            <a:ext cx="2275330" cy="8770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IBM Watson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Speech to Text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63163E-C871-43A5-A6A6-2A912EC0E7F5}"/>
              </a:ext>
            </a:extLst>
          </p:cNvPr>
          <p:cNvSpPr/>
          <p:nvPr/>
        </p:nvSpPr>
        <p:spPr>
          <a:xfrm rot="5400000">
            <a:off x="5096783" y="3427239"/>
            <a:ext cx="565632" cy="164885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Speech Transcript</a:t>
            </a:r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B891F4DB-7C67-450F-8600-4ADA27A3F81D}"/>
              </a:ext>
            </a:extLst>
          </p:cNvPr>
          <p:cNvSpPr/>
          <p:nvPr/>
        </p:nvSpPr>
        <p:spPr>
          <a:xfrm>
            <a:off x="1597217" y="3032513"/>
            <a:ext cx="1084992" cy="895954"/>
          </a:xfrm>
          <a:prstGeom prst="leftRightArrow">
            <a:avLst>
              <a:gd name="adj1" fmla="val 56248"/>
              <a:gd name="adj2" fmla="val 2292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Structure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8947A5-F8EC-43FB-B0C8-52C42FF08EAB}"/>
              </a:ext>
            </a:extLst>
          </p:cNvPr>
          <p:cNvSpPr txBox="1"/>
          <p:nvPr/>
        </p:nvSpPr>
        <p:spPr>
          <a:xfrm>
            <a:off x="2498832" y="1684175"/>
            <a:ext cx="22753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Multicraft Server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0CA591-3972-4571-815F-4163E10475D6}"/>
              </a:ext>
            </a:extLst>
          </p:cNvPr>
          <p:cNvSpPr txBox="1"/>
          <p:nvPr/>
        </p:nvSpPr>
        <p:spPr>
          <a:xfrm>
            <a:off x="6031698" y="1684175"/>
            <a:ext cx="22753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Multicraft Client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21A0A4-9A60-4FB6-9AFE-DD0BC568534C}"/>
              </a:ext>
            </a:extLst>
          </p:cNvPr>
          <p:cNvSpPr txBox="1"/>
          <p:nvPr/>
        </p:nvSpPr>
        <p:spPr>
          <a:xfrm>
            <a:off x="9594872" y="1662069"/>
            <a:ext cx="22753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User Devices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FDCCE0-D171-496C-86EA-C91C1DFF41DF}"/>
              </a:ext>
            </a:extLst>
          </p:cNvPr>
          <p:cNvSpPr txBox="1"/>
          <p:nvPr/>
        </p:nvSpPr>
        <p:spPr>
          <a:xfrm>
            <a:off x="9332" y="2602711"/>
            <a:ext cx="22753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Data Storage</a:t>
            </a:r>
          </a:p>
        </p:txBody>
      </p:sp>
      <p:sp>
        <p:nvSpPr>
          <p:cNvPr id="87" name="Arrow: Left-Right 86">
            <a:extLst>
              <a:ext uri="{FF2B5EF4-FFF2-40B4-BE49-F238E27FC236}">
                <a16:creationId xmlns:a16="http://schemas.microsoft.com/office/drawing/2014/main" id="{24B8185F-E44D-47DE-B1E7-0F4E4D2AA246}"/>
              </a:ext>
            </a:extLst>
          </p:cNvPr>
          <p:cNvSpPr/>
          <p:nvPr/>
        </p:nvSpPr>
        <p:spPr>
          <a:xfrm rot="5400000">
            <a:off x="6661594" y="4270621"/>
            <a:ext cx="1025799" cy="1363764"/>
          </a:xfrm>
          <a:prstGeom prst="leftRightArrow">
            <a:avLst>
              <a:gd name="adj1" fmla="val 63090"/>
              <a:gd name="adj2" fmla="val 289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API &amp; Speech Transcript</a:t>
            </a:r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5DEE3005-D9F8-40E1-9171-C8BC54DE2872}"/>
              </a:ext>
            </a:extLst>
          </p:cNvPr>
          <p:cNvSpPr/>
          <p:nvPr/>
        </p:nvSpPr>
        <p:spPr>
          <a:xfrm rot="16200000">
            <a:off x="5119446" y="2656066"/>
            <a:ext cx="565632" cy="164885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sz="1100" dirty="0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30992F14-1D44-4EE7-A266-2A6929277DAC}"/>
              </a:ext>
            </a:extLst>
          </p:cNvPr>
          <p:cNvSpPr/>
          <p:nvPr/>
        </p:nvSpPr>
        <p:spPr>
          <a:xfrm rot="5400000">
            <a:off x="8653856" y="3427239"/>
            <a:ext cx="565632" cy="164885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Speech Data</a:t>
            </a:r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44027414-0120-4665-A359-E1CA79D918AF}"/>
              </a:ext>
            </a:extLst>
          </p:cNvPr>
          <p:cNvSpPr/>
          <p:nvPr/>
        </p:nvSpPr>
        <p:spPr>
          <a:xfrm rot="5400000">
            <a:off x="8647418" y="2647620"/>
            <a:ext cx="565632" cy="16488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API &amp; Gaze Data</a:t>
            </a:r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A48C18CD-D184-467B-93B1-C84F30329FAB}"/>
              </a:ext>
            </a:extLst>
          </p:cNvPr>
          <p:cNvSpPr/>
          <p:nvPr/>
        </p:nvSpPr>
        <p:spPr>
          <a:xfrm rot="5400000">
            <a:off x="8682016" y="1882216"/>
            <a:ext cx="565632" cy="164885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sz="1100" dirty="0"/>
          </a:p>
        </p:txBody>
      </p:sp>
      <p:sp>
        <p:nvSpPr>
          <p:cNvPr id="96" name="Arrow: Left-Right 95">
            <a:extLst>
              <a:ext uri="{FF2B5EF4-FFF2-40B4-BE49-F238E27FC236}">
                <a16:creationId xmlns:a16="http://schemas.microsoft.com/office/drawing/2014/main" id="{3C979BD7-6B82-44FF-8F41-ACF274A7F7A9}"/>
              </a:ext>
            </a:extLst>
          </p:cNvPr>
          <p:cNvSpPr/>
          <p:nvPr/>
        </p:nvSpPr>
        <p:spPr>
          <a:xfrm rot="5400000">
            <a:off x="3412779" y="2817623"/>
            <a:ext cx="410884" cy="541956"/>
          </a:xfrm>
          <a:prstGeom prst="leftRightArrow">
            <a:avLst>
              <a:gd name="adj1" fmla="val 47510"/>
              <a:gd name="adj2" fmla="val 289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sz="1100" dirty="0"/>
          </a:p>
        </p:txBody>
      </p:sp>
      <p:sp>
        <p:nvSpPr>
          <p:cNvPr id="97" name="Arrow: Left-Right 96">
            <a:extLst>
              <a:ext uri="{FF2B5EF4-FFF2-40B4-BE49-F238E27FC236}">
                <a16:creationId xmlns:a16="http://schemas.microsoft.com/office/drawing/2014/main" id="{5756A20D-AC2C-4121-830D-B9B0AB6077AB}"/>
              </a:ext>
            </a:extLst>
          </p:cNvPr>
          <p:cNvSpPr/>
          <p:nvPr/>
        </p:nvSpPr>
        <p:spPr>
          <a:xfrm>
            <a:off x="4579777" y="2414962"/>
            <a:ext cx="1648850" cy="583358"/>
          </a:xfrm>
          <a:prstGeom prst="leftRightArrow">
            <a:avLst>
              <a:gd name="adj1" fmla="val 51564"/>
              <a:gd name="adj2" fmla="val 5171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8" name="Arrow: Left-Right 97">
            <a:extLst>
              <a:ext uri="{FF2B5EF4-FFF2-40B4-BE49-F238E27FC236}">
                <a16:creationId xmlns:a16="http://schemas.microsoft.com/office/drawing/2014/main" id="{46C9144C-CB5D-45CF-8225-C97E0D4013C5}"/>
              </a:ext>
            </a:extLst>
          </p:cNvPr>
          <p:cNvSpPr/>
          <p:nvPr/>
        </p:nvSpPr>
        <p:spPr>
          <a:xfrm rot="5400000">
            <a:off x="6961782" y="2812714"/>
            <a:ext cx="412811" cy="541956"/>
          </a:xfrm>
          <a:prstGeom prst="leftRightArrow">
            <a:avLst>
              <a:gd name="adj1" fmla="val 47510"/>
              <a:gd name="adj2" fmla="val 289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sz="11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2548D36-B17A-401C-B15C-17F5A7C099C8}"/>
              </a:ext>
            </a:extLst>
          </p:cNvPr>
          <p:cNvSpPr/>
          <p:nvPr/>
        </p:nvSpPr>
        <p:spPr>
          <a:xfrm rot="16200000">
            <a:off x="3402920" y="3349955"/>
            <a:ext cx="454277" cy="976260"/>
          </a:xfrm>
          <a:prstGeom prst="rightArrow">
            <a:avLst>
              <a:gd name="adj1" fmla="val 70312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100" dirty="0"/>
              <a:t>Command Data</a:t>
            </a:r>
          </a:p>
        </p:txBody>
      </p:sp>
    </p:spTree>
    <p:extLst>
      <p:ext uri="{BB962C8B-B14F-4D97-AF65-F5344CB8AC3E}">
        <p14:creationId xmlns:p14="http://schemas.microsoft.com/office/powerpoint/2010/main" val="12842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Andres Mendoza Tudares</dc:creator>
  <cp:lastModifiedBy>Kevin Andres Mendoza Tudares</cp:lastModifiedBy>
  <cp:revision>21</cp:revision>
  <dcterms:created xsi:type="dcterms:W3CDTF">2020-05-28T17:03:27Z</dcterms:created>
  <dcterms:modified xsi:type="dcterms:W3CDTF">2020-06-01T15:20:35Z</dcterms:modified>
</cp:coreProperties>
</file>