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102" y="-31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gruswitz\AppData\Local\Temp\7zO47F68757\PEP_2017_PEPAGESEX_with_ann.csv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gruswitz\AppData\Local\Temp\7zO47F68757\PEP_2017_PEPAGESEX_with_ann.csv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gruswitz\AppData\Local\Temp\7zO47F68757\PEP_2017_PEPAGESEX_with_ann.csv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gruswitz\AppData\Local\Temp\7zO47F68757\PEP_2017_PEPAGESEX_with_ann.csv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gruswitz\AppData\Local\Temp\7zO47F68757\PEP_2017_PEPAGESEX_with_ann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gruswitz\AppData\Local\Temp\7zO47F68757\PEP_2017_PEPAGESEX_with_ann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gruswitz\AppData\Local\Temp\7zO47F68757\PEP_2017_PEPAGESEX_with_ann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gruswitz\AppData\Local\Temp\7zO47F68757\PEP_2017_PEPAGESEX_with_ann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gruswitz\AppData\Local\Temp\7zO47F68757\PEP_2017_PEPAGESEX_with_ann.csv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gruswitz\AppData\Local\Temp\7zO47F68757\PEP_2017_PEPAGESEX_with_ann.csv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gruswitz\AppData\Local\Temp\7zO47F68757\PEP_2017_PEPAGESEX_with_ann.csv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gruswitz\AppData\Local\Temp\7zO47F68757\PEP_2017_PEPAGESEX_with_ann.csv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gruswitz\AppData\Local\Temp\7zO47F68757\PEP_2017_PEPAGESEX_with_ann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Sheet2!$D$86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Sheet2!$A$131:$A$148</c:f>
              <c:strCache>
                <c:ptCount val="18"/>
                <c:pt idx="0">
                  <c:v>Under 5</c:v>
                </c:pt>
                <c:pt idx="1">
                  <c:v>5 to 9</c:v>
                </c:pt>
                <c:pt idx="2">
                  <c:v>10 to 14</c:v>
                </c:pt>
                <c:pt idx="3">
                  <c:v>15 to 19</c:v>
                </c:pt>
                <c:pt idx="4">
                  <c:v>20 to 24</c:v>
                </c:pt>
                <c:pt idx="5">
                  <c:v>25 to 29</c:v>
                </c:pt>
                <c:pt idx="6">
                  <c:v>30 to 34</c:v>
                </c:pt>
                <c:pt idx="7">
                  <c:v>35 to 39</c:v>
                </c:pt>
                <c:pt idx="8">
                  <c:v>40 to 44</c:v>
                </c:pt>
                <c:pt idx="9">
                  <c:v>45 to 49</c:v>
                </c:pt>
                <c:pt idx="10">
                  <c:v>50 to 54</c:v>
                </c:pt>
                <c:pt idx="11">
                  <c:v>55 to 59</c:v>
                </c:pt>
                <c:pt idx="12">
                  <c:v>60 to 64</c:v>
                </c:pt>
                <c:pt idx="13">
                  <c:v>65 to 69</c:v>
                </c:pt>
                <c:pt idx="14">
                  <c:v>70 to 74</c:v>
                </c:pt>
                <c:pt idx="15">
                  <c:v>75 to 79</c:v>
                </c:pt>
                <c:pt idx="16">
                  <c:v>80 to 84</c:v>
                </c:pt>
                <c:pt idx="17">
                  <c:v>85 and over</c:v>
                </c:pt>
              </c:strCache>
            </c:strRef>
          </c:cat>
          <c:val>
            <c:numRef>
              <c:f>Sheet2!$D$131:$D$148</c:f>
              <c:numCache>
                <c:formatCode>0.0%</c:formatCode>
                <c:ptCount val="18"/>
                <c:pt idx="0">
                  <c:v>-3.3224538759040793E-2</c:v>
                </c:pt>
                <c:pt idx="1">
                  <c:v>-3.3830179199464079E-2</c:v>
                </c:pt>
                <c:pt idx="2">
                  <c:v>-3.4829193816625317E-2</c:v>
                </c:pt>
                <c:pt idx="3">
                  <c:v>-3.5911946501111965E-2</c:v>
                </c:pt>
                <c:pt idx="4">
                  <c:v>-3.2527370663633919E-2</c:v>
                </c:pt>
                <c:pt idx="5">
                  <c:v>-3.2823374994644661E-2</c:v>
                </c:pt>
                <c:pt idx="6">
                  <c:v>-3.1261562669180107E-2</c:v>
                </c:pt>
                <c:pt idx="7">
                  <c:v>-3.0981137513485725E-2</c:v>
                </c:pt>
                <c:pt idx="8">
                  <c:v>-3.4324818015758339E-2</c:v>
                </c:pt>
                <c:pt idx="9">
                  <c:v>-3.6753221968195117E-2</c:v>
                </c:pt>
                <c:pt idx="10">
                  <c:v>-3.6986909597940432E-2</c:v>
                </c:pt>
                <c:pt idx="11">
                  <c:v>-3.0831187951065809E-2</c:v>
                </c:pt>
                <c:pt idx="12">
                  <c:v>-2.552647875584706E-2</c:v>
                </c:pt>
                <c:pt idx="13">
                  <c:v>-1.7764154654473365E-2</c:v>
                </c:pt>
                <c:pt idx="14">
                  <c:v>-1.2134230174525711E-2</c:v>
                </c:pt>
                <c:pt idx="15">
                  <c:v>-9.4370854478818163E-3</c:v>
                </c:pt>
                <c:pt idx="16">
                  <c:v>-7.4176348474993478E-3</c:v>
                </c:pt>
                <c:pt idx="17">
                  <c:v>-6.1304054869855467E-3</c:v>
                </c:pt>
              </c:numCache>
            </c:numRef>
          </c:val>
        </c:ser>
        <c:ser>
          <c:idx val="1"/>
          <c:order val="1"/>
          <c:tx>
            <c:strRef>
              <c:f>Sheet2!$E$86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Sheet2!$A$131:$A$148</c:f>
              <c:strCache>
                <c:ptCount val="18"/>
                <c:pt idx="0">
                  <c:v>Under 5</c:v>
                </c:pt>
                <c:pt idx="1">
                  <c:v>5 to 9</c:v>
                </c:pt>
                <c:pt idx="2">
                  <c:v>10 to 14</c:v>
                </c:pt>
                <c:pt idx="3">
                  <c:v>15 to 19</c:v>
                </c:pt>
                <c:pt idx="4">
                  <c:v>20 to 24</c:v>
                </c:pt>
                <c:pt idx="5">
                  <c:v>25 to 29</c:v>
                </c:pt>
                <c:pt idx="6">
                  <c:v>30 to 34</c:v>
                </c:pt>
                <c:pt idx="7">
                  <c:v>35 to 39</c:v>
                </c:pt>
                <c:pt idx="8">
                  <c:v>40 to 44</c:v>
                </c:pt>
                <c:pt idx="9">
                  <c:v>45 to 49</c:v>
                </c:pt>
                <c:pt idx="10">
                  <c:v>50 to 54</c:v>
                </c:pt>
                <c:pt idx="11">
                  <c:v>55 to 59</c:v>
                </c:pt>
                <c:pt idx="12">
                  <c:v>60 to 64</c:v>
                </c:pt>
                <c:pt idx="13">
                  <c:v>65 to 69</c:v>
                </c:pt>
                <c:pt idx="14">
                  <c:v>70 to 74</c:v>
                </c:pt>
                <c:pt idx="15">
                  <c:v>75 to 79</c:v>
                </c:pt>
                <c:pt idx="16">
                  <c:v>80 to 84</c:v>
                </c:pt>
                <c:pt idx="17">
                  <c:v>85 and over</c:v>
                </c:pt>
              </c:strCache>
            </c:strRef>
          </c:cat>
          <c:val>
            <c:numRef>
              <c:f>Sheet2!$E$131:$E$148</c:f>
              <c:numCache>
                <c:formatCode>0.0%</c:formatCode>
                <c:ptCount val="18"/>
                <c:pt idx="0">
                  <c:v>3.1467986742121805E-2</c:v>
                </c:pt>
                <c:pt idx="1">
                  <c:v>3.1921730223210633E-2</c:v>
                </c:pt>
                <c:pt idx="2">
                  <c:v>3.3732809353736862E-2</c:v>
                </c:pt>
                <c:pt idx="3">
                  <c:v>3.3697756209275065E-2</c:v>
                </c:pt>
                <c:pt idx="4">
                  <c:v>3.1728937928670743E-2</c:v>
                </c:pt>
                <c:pt idx="5">
                  <c:v>3.4040498066234867E-2</c:v>
                </c:pt>
                <c:pt idx="6">
                  <c:v>3.270263638594291E-2</c:v>
                </c:pt>
                <c:pt idx="7">
                  <c:v>3.3218696568297158E-2</c:v>
                </c:pt>
                <c:pt idx="8">
                  <c:v>3.640853271432077E-2</c:v>
                </c:pt>
                <c:pt idx="9">
                  <c:v>3.9508788602275337E-2</c:v>
                </c:pt>
                <c:pt idx="10">
                  <c:v>3.9711317881387952E-2</c:v>
                </c:pt>
                <c:pt idx="11">
                  <c:v>3.4544873867101845E-2</c:v>
                </c:pt>
                <c:pt idx="12">
                  <c:v>2.9232375084224917E-2</c:v>
                </c:pt>
                <c:pt idx="13">
                  <c:v>2.069888180469167E-2</c:v>
                </c:pt>
                <c:pt idx="14">
                  <c:v>1.5493489852114678E-2</c:v>
                </c:pt>
                <c:pt idx="15">
                  <c:v>1.3117665616370597E-2</c:v>
                </c:pt>
                <c:pt idx="16">
                  <c:v>1.2204336463449308E-2</c:v>
                </c:pt>
                <c:pt idx="17">
                  <c:v>1.3873255619213798E-2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49349760"/>
        <c:axId val="49352064"/>
      </c:barChart>
      <c:catAx>
        <c:axId val="49349760"/>
        <c:scaling>
          <c:orientation val="minMax"/>
        </c:scaling>
        <c:delete val="0"/>
        <c:axPos val="l"/>
        <c:majorTickMark val="none"/>
        <c:minorTickMark val="none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49352064"/>
        <c:crosses val="autoZero"/>
        <c:auto val="1"/>
        <c:lblAlgn val="ctr"/>
        <c:lblOffset val="100"/>
        <c:noMultiLvlLbl val="0"/>
      </c:catAx>
      <c:valAx>
        <c:axId val="49352064"/>
        <c:scaling>
          <c:orientation val="minMax"/>
          <c:max val="5.000000000000001E-2"/>
          <c:min val="-5.000000000000001E-2"/>
        </c:scaling>
        <c:delete val="0"/>
        <c:axPos val="b"/>
        <c:majorGridlines>
          <c:spPr>
            <a:ln>
              <a:noFill/>
            </a:ln>
          </c:spPr>
        </c:majorGridlines>
        <c:numFmt formatCode="0.0%" sourceLinked="1"/>
        <c:majorTickMark val="out"/>
        <c:minorTickMark val="none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493497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Sheet2!$T$86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Sheet2!$A$131:$A$148</c:f>
              <c:strCache>
                <c:ptCount val="18"/>
                <c:pt idx="0">
                  <c:v>Under 5</c:v>
                </c:pt>
                <c:pt idx="1">
                  <c:v>5 to 9</c:v>
                </c:pt>
                <c:pt idx="2">
                  <c:v>10 to 14</c:v>
                </c:pt>
                <c:pt idx="3">
                  <c:v>15 to 19</c:v>
                </c:pt>
                <c:pt idx="4">
                  <c:v>20 to 24</c:v>
                </c:pt>
                <c:pt idx="5">
                  <c:v>25 to 29</c:v>
                </c:pt>
                <c:pt idx="6">
                  <c:v>30 to 34</c:v>
                </c:pt>
                <c:pt idx="7">
                  <c:v>35 to 39</c:v>
                </c:pt>
                <c:pt idx="8">
                  <c:v>40 to 44</c:v>
                </c:pt>
                <c:pt idx="9">
                  <c:v>45 to 49</c:v>
                </c:pt>
                <c:pt idx="10">
                  <c:v>50 to 54</c:v>
                </c:pt>
                <c:pt idx="11">
                  <c:v>55 to 59</c:v>
                </c:pt>
                <c:pt idx="12">
                  <c:v>60 to 64</c:v>
                </c:pt>
                <c:pt idx="13">
                  <c:v>65 to 69</c:v>
                </c:pt>
                <c:pt idx="14">
                  <c:v>70 to 74</c:v>
                </c:pt>
                <c:pt idx="15">
                  <c:v>75 to 79</c:v>
                </c:pt>
                <c:pt idx="16">
                  <c:v>80 to 84</c:v>
                </c:pt>
                <c:pt idx="17">
                  <c:v>85 and over</c:v>
                </c:pt>
              </c:strCache>
            </c:strRef>
          </c:cat>
          <c:val>
            <c:numRef>
              <c:f>Sheet2!$T$131:$T$148</c:f>
              <c:numCache>
                <c:formatCode>0.0%</c:formatCode>
                <c:ptCount val="18"/>
                <c:pt idx="0">
                  <c:v>-3.3743360961504862E-2</c:v>
                </c:pt>
                <c:pt idx="1">
                  <c:v>-3.0374848439838221E-2</c:v>
                </c:pt>
                <c:pt idx="2">
                  <c:v>-3.0047026999792576E-2</c:v>
                </c:pt>
                <c:pt idx="3">
                  <c:v>-3.7741342994796083E-2</c:v>
                </c:pt>
                <c:pt idx="4">
                  <c:v>-4.6643559944538629E-2</c:v>
                </c:pt>
                <c:pt idx="5">
                  <c:v>-4.2531723758417191E-2</c:v>
                </c:pt>
                <c:pt idx="6">
                  <c:v>-3.5176352885057688E-2</c:v>
                </c:pt>
                <c:pt idx="7">
                  <c:v>-2.9590956054260011E-2</c:v>
                </c:pt>
                <c:pt idx="8">
                  <c:v>-2.9797725665147084E-2</c:v>
                </c:pt>
                <c:pt idx="9">
                  <c:v>-3.0482813584763437E-2</c:v>
                </c:pt>
                <c:pt idx="10">
                  <c:v>-3.0542357998025221E-2</c:v>
                </c:pt>
                <c:pt idx="11">
                  <c:v>-2.6581018680587407E-2</c:v>
                </c:pt>
                <c:pt idx="12">
                  <c:v>-2.1574707627115872E-2</c:v>
                </c:pt>
                <c:pt idx="13">
                  <c:v>-1.499734013142957E-2</c:v>
                </c:pt>
                <c:pt idx="14">
                  <c:v>-1.1297734498658943E-2</c:v>
                </c:pt>
                <c:pt idx="15">
                  <c:v>-8.7850911258539888E-3</c:v>
                </c:pt>
                <c:pt idx="16">
                  <c:v>-6.4870693744761235E-3</c:v>
                </c:pt>
                <c:pt idx="17">
                  <c:v>-5.456492991099092E-3</c:v>
                </c:pt>
              </c:numCache>
            </c:numRef>
          </c:val>
        </c:ser>
        <c:ser>
          <c:idx val="1"/>
          <c:order val="1"/>
          <c:tx>
            <c:strRef>
              <c:f>Sheet2!$U$86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Sheet2!$A$131:$A$148</c:f>
              <c:strCache>
                <c:ptCount val="18"/>
                <c:pt idx="0">
                  <c:v>Under 5</c:v>
                </c:pt>
                <c:pt idx="1">
                  <c:v>5 to 9</c:v>
                </c:pt>
                <c:pt idx="2">
                  <c:v>10 to 14</c:v>
                </c:pt>
                <c:pt idx="3">
                  <c:v>15 to 19</c:v>
                </c:pt>
                <c:pt idx="4">
                  <c:v>20 to 24</c:v>
                </c:pt>
                <c:pt idx="5">
                  <c:v>25 to 29</c:v>
                </c:pt>
                <c:pt idx="6">
                  <c:v>30 to 34</c:v>
                </c:pt>
                <c:pt idx="7">
                  <c:v>35 to 39</c:v>
                </c:pt>
                <c:pt idx="8">
                  <c:v>40 to 44</c:v>
                </c:pt>
                <c:pt idx="9">
                  <c:v>45 to 49</c:v>
                </c:pt>
                <c:pt idx="10">
                  <c:v>50 to 54</c:v>
                </c:pt>
                <c:pt idx="11">
                  <c:v>55 to 59</c:v>
                </c:pt>
                <c:pt idx="12">
                  <c:v>60 to 64</c:v>
                </c:pt>
                <c:pt idx="13">
                  <c:v>65 to 69</c:v>
                </c:pt>
                <c:pt idx="14">
                  <c:v>70 to 74</c:v>
                </c:pt>
                <c:pt idx="15">
                  <c:v>75 to 79</c:v>
                </c:pt>
                <c:pt idx="16">
                  <c:v>80 to 84</c:v>
                </c:pt>
                <c:pt idx="17">
                  <c:v>85 and over</c:v>
                </c:pt>
              </c:strCache>
            </c:strRef>
          </c:cat>
          <c:val>
            <c:numRef>
              <c:f>Sheet2!$U$131:$U$148</c:f>
              <c:numCache>
                <c:formatCode>0.0%</c:formatCode>
                <c:ptCount val="18"/>
                <c:pt idx="0">
                  <c:v>3.2794576354586324E-2</c:v>
                </c:pt>
                <c:pt idx="1">
                  <c:v>2.9145354456114131E-2</c:v>
                </c:pt>
                <c:pt idx="2">
                  <c:v>2.9078612366523999E-2</c:v>
                </c:pt>
                <c:pt idx="3">
                  <c:v>3.8537667730395984E-2</c:v>
                </c:pt>
                <c:pt idx="4">
                  <c:v>4.9415319665164097E-2</c:v>
                </c:pt>
                <c:pt idx="5">
                  <c:v>4.6716191042033776E-2</c:v>
                </c:pt>
                <c:pt idx="6">
                  <c:v>3.7911469889829748E-2</c:v>
                </c:pt>
                <c:pt idx="7">
                  <c:v>3.1839248405551107E-2</c:v>
                </c:pt>
                <c:pt idx="8">
                  <c:v>3.2021153316394803E-2</c:v>
                </c:pt>
                <c:pt idx="9">
                  <c:v>3.3571925398047861E-2</c:v>
                </c:pt>
                <c:pt idx="10">
                  <c:v>3.4833481758143679E-2</c:v>
                </c:pt>
                <c:pt idx="11">
                  <c:v>3.115677782278143E-2</c:v>
                </c:pt>
                <c:pt idx="12">
                  <c:v>2.6789096959897819E-2</c:v>
                </c:pt>
                <c:pt idx="13">
                  <c:v>1.9936909095310977E-2</c:v>
                </c:pt>
                <c:pt idx="14">
                  <c:v>1.5955939751523127E-2</c:v>
                </c:pt>
                <c:pt idx="15">
                  <c:v>1.3750833458202112E-2</c:v>
                </c:pt>
                <c:pt idx="16">
                  <c:v>1.1627518941339593E-2</c:v>
                </c:pt>
                <c:pt idx="17">
                  <c:v>1.3066399872797429E-2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66153088"/>
        <c:axId val="66212224"/>
      </c:barChart>
      <c:catAx>
        <c:axId val="66153088"/>
        <c:scaling>
          <c:orientation val="minMax"/>
        </c:scaling>
        <c:delete val="0"/>
        <c:axPos val="l"/>
        <c:majorTickMark val="none"/>
        <c:minorTickMark val="none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66212224"/>
        <c:crosses val="autoZero"/>
        <c:auto val="1"/>
        <c:lblAlgn val="ctr"/>
        <c:lblOffset val="100"/>
        <c:noMultiLvlLbl val="0"/>
      </c:catAx>
      <c:valAx>
        <c:axId val="66212224"/>
        <c:scaling>
          <c:orientation val="minMax"/>
          <c:max val="5.000000000000001E-2"/>
          <c:min val="-5.000000000000001E-2"/>
        </c:scaling>
        <c:delete val="0"/>
        <c:axPos val="b"/>
        <c:majorGridlines>
          <c:spPr>
            <a:ln>
              <a:noFill/>
            </a:ln>
          </c:spPr>
        </c:majorGridlines>
        <c:numFmt formatCode="0.0%" sourceLinked="1"/>
        <c:majorTickMark val="out"/>
        <c:minorTickMark val="none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661530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Sheet2!$V$86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Sheet2!$A$131:$A$148</c:f>
              <c:strCache>
                <c:ptCount val="18"/>
                <c:pt idx="0">
                  <c:v>Under 5</c:v>
                </c:pt>
                <c:pt idx="1">
                  <c:v>5 to 9</c:v>
                </c:pt>
                <c:pt idx="2">
                  <c:v>10 to 14</c:v>
                </c:pt>
                <c:pt idx="3">
                  <c:v>15 to 19</c:v>
                </c:pt>
                <c:pt idx="4">
                  <c:v>20 to 24</c:v>
                </c:pt>
                <c:pt idx="5">
                  <c:v>25 to 29</c:v>
                </c:pt>
                <c:pt idx="6">
                  <c:v>30 to 34</c:v>
                </c:pt>
                <c:pt idx="7">
                  <c:v>35 to 39</c:v>
                </c:pt>
                <c:pt idx="8">
                  <c:v>40 to 44</c:v>
                </c:pt>
                <c:pt idx="9">
                  <c:v>45 to 49</c:v>
                </c:pt>
                <c:pt idx="10">
                  <c:v>50 to 54</c:v>
                </c:pt>
                <c:pt idx="11">
                  <c:v>55 to 59</c:v>
                </c:pt>
                <c:pt idx="12">
                  <c:v>60 to 64</c:v>
                </c:pt>
                <c:pt idx="13">
                  <c:v>65 to 69</c:v>
                </c:pt>
                <c:pt idx="14">
                  <c:v>70 to 74</c:v>
                </c:pt>
                <c:pt idx="15">
                  <c:v>75 to 79</c:v>
                </c:pt>
                <c:pt idx="16">
                  <c:v>80 to 84</c:v>
                </c:pt>
                <c:pt idx="17">
                  <c:v>85 and over</c:v>
                </c:pt>
              </c:strCache>
            </c:strRef>
          </c:cat>
          <c:val>
            <c:numRef>
              <c:f>Sheet2!$V$131:$V$148</c:f>
              <c:numCache>
                <c:formatCode>0.0%</c:formatCode>
                <c:ptCount val="18"/>
                <c:pt idx="0">
                  <c:v>-3.0056739146792272E-2</c:v>
                </c:pt>
                <c:pt idx="1">
                  <c:v>-3.2459330775021902E-2</c:v>
                </c:pt>
                <c:pt idx="2">
                  <c:v>-3.4533985344633679E-2</c:v>
                </c:pt>
                <c:pt idx="3">
                  <c:v>-3.633421896457998E-2</c:v>
                </c:pt>
                <c:pt idx="4">
                  <c:v>-2.9622574623787791E-2</c:v>
                </c:pt>
                <c:pt idx="5">
                  <c:v>-2.9117994167951255E-2</c:v>
                </c:pt>
                <c:pt idx="6">
                  <c:v>-2.7909254383794196E-2</c:v>
                </c:pt>
                <c:pt idx="7">
                  <c:v>-3.0009258689225517E-2</c:v>
                </c:pt>
                <c:pt idx="8">
                  <c:v>-3.4780239921166342E-2</c:v>
                </c:pt>
                <c:pt idx="9">
                  <c:v>-3.9500521681468094E-2</c:v>
                </c:pt>
                <c:pt idx="10">
                  <c:v>-3.9947159884002825E-2</c:v>
                </c:pt>
                <c:pt idx="11">
                  <c:v>-3.407447108580966E-2</c:v>
                </c:pt>
                <c:pt idx="12">
                  <c:v>-2.7481527888934359E-2</c:v>
                </c:pt>
                <c:pt idx="13">
                  <c:v>-1.9364381528814402E-2</c:v>
                </c:pt>
                <c:pt idx="14">
                  <c:v>-1.3723864120587487E-2</c:v>
                </c:pt>
                <c:pt idx="15">
                  <c:v>-1.1117267475524427E-2</c:v>
                </c:pt>
                <c:pt idx="16">
                  <c:v>-8.946444860502013E-3</c:v>
                </c:pt>
                <c:pt idx="17">
                  <c:v>-7.3779802537629266E-3</c:v>
                </c:pt>
              </c:numCache>
            </c:numRef>
          </c:val>
        </c:ser>
        <c:ser>
          <c:idx val="1"/>
          <c:order val="1"/>
          <c:tx>
            <c:strRef>
              <c:f>Sheet2!$W$86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Sheet2!$A$131:$A$148</c:f>
              <c:strCache>
                <c:ptCount val="18"/>
                <c:pt idx="0">
                  <c:v>Under 5</c:v>
                </c:pt>
                <c:pt idx="1">
                  <c:v>5 to 9</c:v>
                </c:pt>
                <c:pt idx="2">
                  <c:v>10 to 14</c:v>
                </c:pt>
                <c:pt idx="3">
                  <c:v>15 to 19</c:v>
                </c:pt>
                <c:pt idx="4">
                  <c:v>20 to 24</c:v>
                </c:pt>
                <c:pt idx="5">
                  <c:v>25 to 29</c:v>
                </c:pt>
                <c:pt idx="6">
                  <c:v>30 to 34</c:v>
                </c:pt>
                <c:pt idx="7">
                  <c:v>35 to 39</c:v>
                </c:pt>
                <c:pt idx="8">
                  <c:v>40 to 44</c:v>
                </c:pt>
                <c:pt idx="9">
                  <c:v>45 to 49</c:v>
                </c:pt>
                <c:pt idx="10">
                  <c:v>50 to 54</c:v>
                </c:pt>
                <c:pt idx="11">
                  <c:v>55 to 59</c:v>
                </c:pt>
                <c:pt idx="12">
                  <c:v>60 to 64</c:v>
                </c:pt>
                <c:pt idx="13">
                  <c:v>65 to 69</c:v>
                </c:pt>
                <c:pt idx="14">
                  <c:v>70 to 74</c:v>
                </c:pt>
                <c:pt idx="15">
                  <c:v>75 to 79</c:v>
                </c:pt>
                <c:pt idx="16">
                  <c:v>80 to 84</c:v>
                </c:pt>
                <c:pt idx="17">
                  <c:v>85 and over</c:v>
                </c:pt>
              </c:strCache>
            </c:strRef>
          </c:cat>
          <c:val>
            <c:numRef>
              <c:f>Sheet2!$W$131:$W$148</c:f>
              <c:numCache>
                <c:formatCode>0.0%</c:formatCode>
                <c:ptCount val="18"/>
                <c:pt idx="0">
                  <c:v>2.876269548971867E-2</c:v>
                </c:pt>
                <c:pt idx="1">
                  <c:v>3.1308533244166645E-2</c:v>
                </c:pt>
                <c:pt idx="2">
                  <c:v>3.301380594897943E-2</c:v>
                </c:pt>
                <c:pt idx="3">
                  <c:v>3.4041878568327397E-2</c:v>
                </c:pt>
                <c:pt idx="4">
                  <c:v>2.9134089238312868E-2</c:v>
                </c:pt>
                <c:pt idx="5">
                  <c:v>2.8958250594612257E-2</c:v>
                </c:pt>
                <c:pt idx="6">
                  <c:v>2.8726079204646003E-2</c:v>
                </c:pt>
                <c:pt idx="7">
                  <c:v>3.1138730251851637E-2</c:v>
                </c:pt>
                <c:pt idx="8">
                  <c:v>3.6665777414029189E-2</c:v>
                </c:pt>
                <c:pt idx="9">
                  <c:v>4.1827466478998147E-2</c:v>
                </c:pt>
                <c:pt idx="10">
                  <c:v>4.1543790863874733E-2</c:v>
                </c:pt>
                <c:pt idx="11">
                  <c:v>3.5911320990828624E-2</c:v>
                </c:pt>
                <c:pt idx="12">
                  <c:v>2.9594005873895927E-2</c:v>
                </c:pt>
                <c:pt idx="13">
                  <c:v>2.1960516378142413E-2</c:v>
                </c:pt>
                <c:pt idx="14">
                  <c:v>1.6582348616809774E-2</c:v>
                </c:pt>
                <c:pt idx="15">
                  <c:v>1.4894378112635717E-2</c:v>
                </c:pt>
                <c:pt idx="16">
                  <c:v>1.375565188455167E-2</c:v>
                </c:pt>
                <c:pt idx="17">
                  <c:v>1.5823466049259768E-2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52916608"/>
        <c:axId val="52918144"/>
      </c:barChart>
      <c:catAx>
        <c:axId val="52916608"/>
        <c:scaling>
          <c:orientation val="minMax"/>
        </c:scaling>
        <c:delete val="0"/>
        <c:axPos val="l"/>
        <c:majorTickMark val="none"/>
        <c:minorTickMark val="none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52918144"/>
        <c:crosses val="autoZero"/>
        <c:auto val="1"/>
        <c:lblAlgn val="ctr"/>
        <c:lblOffset val="100"/>
        <c:noMultiLvlLbl val="0"/>
      </c:catAx>
      <c:valAx>
        <c:axId val="52918144"/>
        <c:scaling>
          <c:orientation val="minMax"/>
          <c:max val="5.000000000000001E-2"/>
          <c:min val="-5.000000000000001E-2"/>
        </c:scaling>
        <c:delete val="0"/>
        <c:axPos val="b"/>
        <c:majorGridlines>
          <c:spPr>
            <a:ln>
              <a:noFill/>
            </a:ln>
          </c:spPr>
        </c:majorGridlines>
        <c:numFmt formatCode="0.0%" sourceLinked="1"/>
        <c:majorTickMark val="out"/>
        <c:minorTickMark val="none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529166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Sheet2!$X$86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Sheet2!$A$131:$A$148</c:f>
              <c:strCache>
                <c:ptCount val="18"/>
                <c:pt idx="0">
                  <c:v>Under 5</c:v>
                </c:pt>
                <c:pt idx="1">
                  <c:v>5 to 9</c:v>
                </c:pt>
                <c:pt idx="2">
                  <c:v>10 to 14</c:v>
                </c:pt>
                <c:pt idx="3">
                  <c:v>15 to 19</c:v>
                </c:pt>
                <c:pt idx="4">
                  <c:v>20 to 24</c:v>
                </c:pt>
                <c:pt idx="5">
                  <c:v>25 to 29</c:v>
                </c:pt>
                <c:pt idx="6">
                  <c:v>30 to 34</c:v>
                </c:pt>
                <c:pt idx="7">
                  <c:v>35 to 39</c:v>
                </c:pt>
                <c:pt idx="8">
                  <c:v>40 to 44</c:v>
                </c:pt>
                <c:pt idx="9">
                  <c:v>45 to 49</c:v>
                </c:pt>
                <c:pt idx="10">
                  <c:v>50 to 54</c:v>
                </c:pt>
                <c:pt idx="11">
                  <c:v>55 to 59</c:v>
                </c:pt>
                <c:pt idx="12">
                  <c:v>60 to 64</c:v>
                </c:pt>
                <c:pt idx="13">
                  <c:v>65 to 69</c:v>
                </c:pt>
                <c:pt idx="14">
                  <c:v>70 to 74</c:v>
                </c:pt>
                <c:pt idx="15">
                  <c:v>75 to 79</c:v>
                </c:pt>
                <c:pt idx="16">
                  <c:v>80 to 84</c:v>
                </c:pt>
                <c:pt idx="17">
                  <c:v>85 and over</c:v>
                </c:pt>
              </c:strCache>
            </c:strRef>
          </c:cat>
          <c:val>
            <c:numRef>
              <c:f>Sheet2!$X$131:$X$148</c:f>
              <c:numCache>
                <c:formatCode>0.0%</c:formatCode>
                <c:ptCount val="18"/>
                <c:pt idx="0">
                  <c:v>-3.1460539219594651E-2</c:v>
                </c:pt>
                <c:pt idx="1">
                  <c:v>-3.1665596944714644E-2</c:v>
                </c:pt>
                <c:pt idx="2">
                  <c:v>-3.2825431343783386E-2</c:v>
                </c:pt>
                <c:pt idx="3">
                  <c:v>-3.6870026789558454E-2</c:v>
                </c:pt>
                <c:pt idx="4">
                  <c:v>-3.6103863357305734E-2</c:v>
                </c:pt>
                <c:pt idx="5">
                  <c:v>-3.4225704023217618E-2</c:v>
                </c:pt>
                <c:pt idx="6">
                  <c:v>-3.0676436350879431E-2</c:v>
                </c:pt>
                <c:pt idx="7">
                  <c:v>-2.9849976479405526E-2</c:v>
                </c:pt>
                <c:pt idx="8">
                  <c:v>-3.2882987035767253E-2</c:v>
                </c:pt>
                <c:pt idx="9">
                  <c:v>-3.6066738690181947E-2</c:v>
                </c:pt>
                <c:pt idx="10">
                  <c:v>-3.6365978456730078E-2</c:v>
                </c:pt>
                <c:pt idx="11">
                  <c:v>-3.1221097574588189E-2</c:v>
                </c:pt>
                <c:pt idx="12">
                  <c:v>-2.5232315702189409E-2</c:v>
                </c:pt>
                <c:pt idx="13">
                  <c:v>-1.7701489770534675E-2</c:v>
                </c:pt>
                <c:pt idx="14">
                  <c:v>-1.2800037074835355E-2</c:v>
                </c:pt>
                <c:pt idx="15">
                  <c:v>-1.0229216166222832E-2</c:v>
                </c:pt>
                <c:pt idx="16">
                  <c:v>-8.0099583805074061E-3</c:v>
                </c:pt>
                <c:pt idx="17">
                  <c:v>-6.6463120505174528E-3</c:v>
                </c:pt>
              </c:numCache>
            </c:numRef>
          </c:val>
        </c:ser>
        <c:ser>
          <c:idx val="1"/>
          <c:order val="1"/>
          <c:tx>
            <c:strRef>
              <c:f>Sheet2!$Y$86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Sheet2!$A$131:$A$148</c:f>
              <c:strCache>
                <c:ptCount val="18"/>
                <c:pt idx="0">
                  <c:v>Under 5</c:v>
                </c:pt>
                <c:pt idx="1">
                  <c:v>5 to 9</c:v>
                </c:pt>
                <c:pt idx="2">
                  <c:v>10 to 14</c:v>
                </c:pt>
                <c:pt idx="3">
                  <c:v>15 to 19</c:v>
                </c:pt>
                <c:pt idx="4">
                  <c:v>20 to 24</c:v>
                </c:pt>
                <c:pt idx="5">
                  <c:v>25 to 29</c:v>
                </c:pt>
                <c:pt idx="6">
                  <c:v>30 to 34</c:v>
                </c:pt>
                <c:pt idx="7">
                  <c:v>35 to 39</c:v>
                </c:pt>
                <c:pt idx="8">
                  <c:v>40 to 44</c:v>
                </c:pt>
                <c:pt idx="9">
                  <c:v>45 to 49</c:v>
                </c:pt>
                <c:pt idx="10">
                  <c:v>50 to 54</c:v>
                </c:pt>
                <c:pt idx="11">
                  <c:v>55 to 59</c:v>
                </c:pt>
                <c:pt idx="12">
                  <c:v>60 to 64</c:v>
                </c:pt>
                <c:pt idx="13">
                  <c:v>65 to 69</c:v>
                </c:pt>
                <c:pt idx="14">
                  <c:v>70 to 74</c:v>
                </c:pt>
                <c:pt idx="15">
                  <c:v>75 to 79</c:v>
                </c:pt>
                <c:pt idx="16">
                  <c:v>80 to 84</c:v>
                </c:pt>
                <c:pt idx="17">
                  <c:v>85 and over</c:v>
                </c:pt>
              </c:strCache>
            </c:strRef>
          </c:cat>
          <c:val>
            <c:numRef>
              <c:f>Sheet2!$Y$131:$Y$148</c:f>
              <c:numCache>
                <c:formatCode>0.0%</c:formatCode>
                <c:ptCount val="18"/>
                <c:pt idx="0">
                  <c:v>3.0297964073288577E-2</c:v>
                </c:pt>
                <c:pt idx="1">
                  <c:v>3.0484833203106312E-2</c:v>
                </c:pt>
                <c:pt idx="2">
                  <c:v>3.1515354164341182E-2</c:v>
                </c:pt>
                <c:pt idx="3">
                  <c:v>3.5753795187447181E-2</c:v>
                </c:pt>
                <c:pt idx="4">
                  <c:v>3.6856821371051333E-2</c:v>
                </c:pt>
                <c:pt idx="5">
                  <c:v>3.5720158744079987E-2</c:v>
                </c:pt>
                <c:pt idx="6">
                  <c:v>3.222371274577028E-2</c:v>
                </c:pt>
                <c:pt idx="7">
                  <c:v>3.1405475116008358E-2</c:v>
                </c:pt>
                <c:pt idx="8">
                  <c:v>3.4897187096362678E-2</c:v>
                </c:pt>
                <c:pt idx="9">
                  <c:v>3.8683903142989265E-2</c:v>
                </c:pt>
                <c:pt idx="10">
                  <c:v>3.8988624404012052E-2</c:v>
                </c:pt>
                <c:pt idx="11">
                  <c:v>3.4100875444499371E-2</c:v>
                </c:pt>
                <c:pt idx="12">
                  <c:v>2.8525946404936935E-2</c:v>
                </c:pt>
                <c:pt idx="13">
                  <c:v>2.1189962685972157E-2</c:v>
                </c:pt>
                <c:pt idx="14">
                  <c:v>1.634382325269889E-2</c:v>
                </c:pt>
                <c:pt idx="15">
                  <c:v>1.4458936629937332E-2</c:v>
                </c:pt>
                <c:pt idx="16">
                  <c:v>1.2945296678413676E-2</c:v>
                </c:pt>
                <c:pt idx="17">
                  <c:v>1.4773624244550398E-2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25998208"/>
        <c:axId val="125999744"/>
      </c:barChart>
      <c:catAx>
        <c:axId val="125998208"/>
        <c:scaling>
          <c:orientation val="minMax"/>
        </c:scaling>
        <c:delete val="0"/>
        <c:axPos val="l"/>
        <c:majorTickMark val="none"/>
        <c:minorTickMark val="none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125999744"/>
        <c:crosses val="autoZero"/>
        <c:auto val="1"/>
        <c:lblAlgn val="ctr"/>
        <c:lblOffset val="100"/>
        <c:noMultiLvlLbl val="0"/>
      </c:catAx>
      <c:valAx>
        <c:axId val="125999744"/>
        <c:scaling>
          <c:orientation val="minMax"/>
          <c:max val="5.000000000000001E-2"/>
          <c:min val="-5.000000000000001E-2"/>
        </c:scaling>
        <c:delete val="0"/>
        <c:axPos val="b"/>
        <c:majorGridlines>
          <c:spPr>
            <a:ln>
              <a:noFill/>
            </a:ln>
          </c:spPr>
        </c:majorGridlines>
        <c:numFmt formatCode="0.0%" sourceLinked="1"/>
        <c:majorTickMark val="out"/>
        <c:minorTickMark val="none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1259982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Sheet2!$Z$86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Sheet2!$A$131:$A$148</c:f>
              <c:strCache>
                <c:ptCount val="18"/>
                <c:pt idx="0">
                  <c:v>Under 5</c:v>
                </c:pt>
                <c:pt idx="1">
                  <c:v>5 to 9</c:v>
                </c:pt>
                <c:pt idx="2">
                  <c:v>10 to 14</c:v>
                </c:pt>
                <c:pt idx="3">
                  <c:v>15 to 19</c:v>
                </c:pt>
                <c:pt idx="4">
                  <c:v>20 to 24</c:v>
                </c:pt>
                <c:pt idx="5">
                  <c:v>25 to 29</c:v>
                </c:pt>
                <c:pt idx="6">
                  <c:v>30 to 34</c:v>
                </c:pt>
                <c:pt idx="7">
                  <c:v>35 to 39</c:v>
                </c:pt>
                <c:pt idx="8">
                  <c:v>40 to 44</c:v>
                </c:pt>
                <c:pt idx="9">
                  <c:v>45 to 49</c:v>
                </c:pt>
                <c:pt idx="10">
                  <c:v>50 to 54</c:v>
                </c:pt>
                <c:pt idx="11">
                  <c:v>55 to 59</c:v>
                </c:pt>
                <c:pt idx="12">
                  <c:v>60 to 64</c:v>
                </c:pt>
                <c:pt idx="13">
                  <c:v>65 to 69</c:v>
                </c:pt>
                <c:pt idx="14">
                  <c:v>70 to 74</c:v>
                </c:pt>
                <c:pt idx="15">
                  <c:v>75 to 79</c:v>
                </c:pt>
                <c:pt idx="16">
                  <c:v>80 to 84</c:v>
                </c:pt>
                <c:pt idx="17">
                  <c:v>85 and over</c:v>
                </c:pt>
              </c:strCache>
            </c:strRef>
          </c:cat>
          <c:val>
            <c:numRef>
              <c:f>Sheet2!$Z$131:$Z$148</c:f>
              <c:numCache>
                <c:formatCode>0.0%</c:formatCode>
                <c:ptCount val="18"/>
                <c:pt idx="0">
                  <c:v>-3.1313119837021453E-2</c:v>
                </c:pt>
                <c:pt idx="1">
                  <c:v>-3.2035275567739024E-2</c:v>
                </c:pt>
                <c:pt idx="2">
                  <c:v>-3.3326741384103416E-2</c:v>
                </c:pt>
                <c:pt idx="3">
                  <c:v>-3.6710115541366495E-2</c:v>
                </c:pt>
                <c:pt idx="4">
                  <c:v>-3.562173383413212E-2</c:v>
                </c:pt>
                <c:pt idx="5">
                  <c:v>-3.3433431549826441E-2</c:v>
                </c:pt>
                <c:pt idx="6">
                  <c:v>-3.0451787583963032E-2</c:v>
                </c:pt>
                <c:pt idx="7">
                  <c:v>-3.0367820115765044E-2</c:v>
                </c:pt>
                <c:pt idx="8">
                  <c:v>-3.3705038793680392E-2</c:v>
                </c:pt>
                <c:pt idx="9">
                  <c:v>-3.6977462279434506E-2</c:v>
                </c:pt>
                <c:pt idx="10">
                  <c:v>-3.6885506362887871E-2</c:v>
                </c:pt>
                <c:pt idx="11">
                  <c:v>-3.1259330951473902E-2</c:v>
                </c:pt>
                <c:pt idx="12">
                  <c:v>-2.5521317263178897E-2</c:v>
                </c:pt>
                <c:pt idx="13">
                  <c:v>-1.7851696764181361E-2</c:v>
                </c:pt>
                <c:pt idx="14">
                  <c:v>-1.2737847173527205E-2</c:v>
                </c:pt>
                <c:pt idx="15">
                  <c:v>-1.0131482758975732E-2</c:v>
                </c:pt>
                <c:pt idx="16">
                  <c:v>-7.8663138494486379E-3</c:v>
                </c:pt>
                <c:pt idx="17">
                  <c:v>-6.4619446297567214E-3</c:v>
                </c:pt>
              </c:numCache>
            </c:numRef>
          </c:val>
        </c:ser>
        <c:ser>
          <c:idx val="1"/>
          <c:order val="1"/>
          <c:tx>
            <c:strRef>
              <c:f>Sheet2!$AA$86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Sheet2!$A$131:$A$148</c:f>
              <c:strCache>
                <c:ptCount val="18"/>
                <c:pt idx="0">
                  <c:v>Under 5</c:v>
                </c:pt>
                <c:pt idx="1">
                  <c:v>5 to 9</c:v>
                </c:pt>
                <c:pt idx="2">
                  <c:v>10 to 14</c:v>
                </c:pt>
                <c:pt idx="3">
                  <c:v>15 to 19</c:v>
                </c:pt>
                <c:pt idx="4">
                  <c:v>20 to 24</c:v>
                </c:pt>
                <c:pt idx="5">
                  <c:v>25 to 29</c:v>
                </c:pt>
                <c:pt idx="6">
                  <c:v>30 to 34</c:v>
                </c:pt>
                <c:pt idx="7">
                  <c:v>35 to 39</c:v>
                </c:pt>
                <c:pt idx="8">
                  <c:v>40 to 44</c:v>
                </c:pt>
                <c:pt idx="9">
                  <c:v>45 to 49</c:v>
                </c:pt>
                <c:pt idx="10">
                  <c:v>50 to 54</c:v>
                </c:pt>
                <c:pt idx="11">
                  <c:v>55 to 59</c:v>
                </c:pt>
                <c:pt idx="12">
                  <c:v>60 to 64</c:v>
                </c:pt>
                <c:pt idx="13">
                  <c:v>65 to 69</c:v>
                </c:pt>
                <c:pt idx="14">
                  <c:v>70 to 74</c:v>
                </c:pt>
                <c:pt idx="15">
                  <c:v>75 to 79</c:v>
                </c:pt>
                <c:pt idx="16">
                  <c:v>80 to 84</c:v>
                </c:pt>
                <c:pt idx="17">
                  <c:v>85 and over</c:v>
                </c:pt>
              </c:strCache>
            </c:strRef>
          </c:cat>
          <c:val>
            <c:numRef>
              <c:f>Sheet2!$AA$131:$AA$148</c:f>
              <c:numCache>
                <c:formatCode>0.0%</c:formatCode>
                <c:ptCount val="18"/>
                <c:pt idx="0">
                  <c:v>3.0096035350836676E-2</c:v>
                </c:pt>
                <c:pt idx="1">
                  <c:v>3.0724282433189056E-2</c:v>
                </c:pt>
                <c:pt idx="2">
                  <c:v>3.2010600138395427E-2</c:v>
                </c:pt>
                <c:pt idx="3">
                  <c:v>3.5370363992761403E-2</c:v>
                </c:pt>
                <c:pt idx="4">
                  <c:v>3.5252134957201448E-2</c:v>
                </c:pt>
                <c:pt idx="5">
                  <c:v>3.4281094680154951E-2</c:v>
                </c:pt>
                <c:pt idx="6">
                  <c:v>3.1894678876802862E-2</c:v>
                </c:pt>
                <c:pt idx="7">
                  <c:v>3.1965864827643013E-2</c:v>
                </c:pt>
                <c:pt idx="8">
                  <c:v>3.5601141389500053E-2</c:v>
                </c:pt>
                <c:pt idx="9">
                  <c:v>3.9410211083208746E-2</c:v>
                </c:pt>
                <c:pt idx="10">
                  <c:v>3.928399359930014E-2</c:v>
                </c:pt>
                <c:pt idx="11">
                  <c:v>3.4137480130953746E-2</c:v>
                </c:pt>
                <c:pt idx="12">
                  <c:v>2.8701784832386376E-2</c:v>
                </c:pt>
                <c:pt idx="13">
                  <c:v>2.1138499456963035E-2</c:v>
                </c:pt>
                <c:pt idx="14">
                  <c:v>1.6213177247336917E-2</c:v>
                </c:pt>
                <c:pt idx="15">
                  <c:v>1.419405254694811E-2</c:v>
                </c:pt>
                <c:pt idx="16">
                  <c:v>1.2705893380132623E-2</c:v>
                </c:pt>
                <c:pt idx="17">
                  <c:v>1.4360744835823185E-2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4578944"/>
        <c:axId val="123161984"/>
      </c:barChart>
      <c:catAx>
        <c:axId val="94578944"/>
        <c:scaling>
          <c:orientation val="minMax"/>
        </c:scaling>
        <c:delete val="0"/>
        <c:axPos val="l"/>
        <c:majorTickMark val="none"/>
        <c:minorTickMark val="none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123161984"/>
        <c:crosses val="autoZero"/>
        <c:auto val="1"/>
        <c:lblAlgn val="ctr"/>
        <c:lblOffset val="100"/>
        <c:noMultiLvlLbl val="0"/>
      </c:catAx>
      <c:valAx>
        <c:axId val="123161984"/>
        <c:scaling>
          <c:orientation val="minMax"/>
          <c:max val="5.000000000000001E-2"/>
          <c:min val="-5.000000000000001E-2"/>
        </c:scaling>
        <c:delete val="0"/>
        <c:axPos val="b"/>
        <c:majorGridlines>
          <c:spPr>
            <a:ln>
              <a:noFill/>
            </a:ln>
          </c:spPr>
        </c:majorGridlines>
        <c:numFmt formatCode="0.0%" sourceLinked="1"/>
        <c:majorTickMark val="out"/>
        <c:minorTickMark val="none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945789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Sheet2!$B$86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Sheet2!$A$131:$A$148</c:f>
              <c:strCache>
                <c:ptCount val="18"/>
                <c:pt idx="0">
                  <c:v>Under 5</c:v>
                </c:pt>
                <c:pt idx="1">
                  <c:v>5 to 9</c:v>
                </c:pt>
                <c:pt idx="2">
                  <c:v>10 to 14</c:v>
                </c:pt>
                <c:pt idx="3">
                  <c:v>15 to 19</c:v>
                </c:pt>
                <c:pt idx="4">
                  <c:v>20 to 24</c:v>
                </c:pt>
                <c:pt idx="5">
                  <c:v>25 to 29</c:v>
                </c:pt>
                <c:pt idx="6">
                  <c:v>30 to 34</c:v>
                </c:pt>
                <c:pt idx="7">
                  <c:v>35 to 39</c:v>
                </c:pt>
                <c:pt idx="8">
                  <c:v>40 to 44</c:v>
                </c:pt>
                <c:pt idx="9">
                  <c:v>45 to 49</c:v>
                </c:pt>
                <c:pt idx="10">
                  <c:v>50 to 54</c:v>
                </c:pt>
                <c:pt idx="11">
                  <c:v>55 to 59</c:v>
                </c:pt>
                <c:pt idx="12">
                  <c:v>60 to 64</c:v>
                </c:pt>
                <c:pt idx="13">
                  <c:v>65 to 69</c:v>
                </c:pt>
                <c:pt idx="14">
                  <c:v>70 to 74</c:v>
                </c:pt>
                <c:pt idx="15">
                  <c:v>75 to 79</c:v>
                </c:pt>
                <c:pt idx="16">
                  <c:v>80 to 84</c:v>
                </c:pt>
                <c:pt idx="17">
                  <c:v>85 and over</c:v>
                </c:pt>
              </c:strCache>
            </c:strRef>
          </c:cat>
          <c:val>
            <c:numRef>
              <c:f>Sheet2!$B$131:$B$148</c:f>
              <c:numCache>
                <c:formatCode>0.0%</c:formatCode>
                <c:ptCount val="18"/>
                <c:pt idx="0">
                  <c:v>-2.9258682101513802E-2</c:v>
                </c:pt>
                <c:pt idx="1">
                  <c:v>-3.2021371326803202E-2</c:v>
                </c:pt>
                <c:pt idx="2">
                  <c:v>-3.438112199465717E-2</c:v>
                </c:pt>
                <c:pt idx="3">
                  <c:v>-3.5115761353517363E-2</c:v>
                </c:pt>
                <c:pt idx="4">
                  <c:v>-3.294300979519145E-2</c:v>
                </c:pt>
                <c:pt idx="5">
                  <c:v>-3.0509795191451469E-2</c:v>
                </c:pt>
                <c:pt idx="6">
                  <c:v>-2.8018699910952804E-2</c:v>
                </c:pt>
                <c:pt idx="7">
                  <c:v>-3.0770258236865539E-2</c:v>
                </c:pt>
                <c:pt idx="8">
                  <c:v>-3.6769813000890474E-2</c:v>
                </c:pt>
                <c:pt idx="9">
                  <c:v>-4.2210596616206589E-2</c:v>
                </c:pt>
                <c:pt idx="10">
                  <c:v>-4.0598842386464828E-2</c:v>
                </c:pt>
                <c:pt idx="11">
                  <c:v>-3.2335262689225291E-2</c:v>
                </c:pt>
                <c:pt idx="12">
                  <c:v>-2.7894033837934106E-2</c:v>
                </c:pt>
                <c:pt idx="13">
                  <c:v>-1.9338824577025824E-2</c:v>
                </c:pt>
                <c:pt idx="14">
                  <c:v>-1.3744434550311666E-2</c:v>
                </c:pt>
                <c:pt idx="15">
                  <c:v>-1.0932769367764916E-2</c:v>
                </c:pt>
                <c:pt idx="16">
                  <c:v>-8.1099732858414958E-3</c:v>
                </c:pt>
                <c:pt idx="17">
                  <c:v>-6.4536954585930539E-3</c:v>
                </c:pt>
              </c:numCache>
            </c:numRef>
          </c:val>
        </c:ser>
        <c:ser>
          <c:idx val="1"/>
          <c:order val="1"/>
          <c:tx>
            <c:strRef>
              <c:f>Sheet2!$C$86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Sheet2!$A$131:$A$148</c:f>
              <c:strCache>
                <c:ptCount val="18"/>
                <c:pt idx="0">
                  <c:v>Under 5</c:v>
                </c:pt>
                <c:pt idx="1">
                  <c:v>5 to 9</c:v>
                </c:pt>
                <c:pt idx="2">
                  <c:v>10 to 14</c:v>
                </c:pt>
                <c:pt idx="3">
                  <c:v>15 to 19</c:v>
                </c:pt>
                <c:pt idx="4">
                  <c:v>20 to 24</c:v>
                </c:pt>
                <c:pt idx="5">
                  <c:v>25 to 29</c:v>
                </c:pt>
                <c:pt idx="6">
                  <c:v>30 to 34</c:v>
                </c:pt>
                <c:pt idx="7">
                  <c:v>35 to 39</c:v>
                </c:pt>
                <c:pt idx="8">
                  <c:v>40 to 44</c:v>
                </c:pt>
                <c:pt idx="9">
                  <c:v>45 to 49</c:v>
                </c:pt>
                <c:pt idx="10">
                  <c:v>50 to 54</c:v>
                </c:pt>
                <c:pt idx="11">
                  <c:v>55 to 59</c:v>
                </c:pt>
                <c:pt idx="12">
                  <c:v>60 to 64</c:v>
                </c:pt>
                <c:pt idx="13">
                  <c:v>65 to 69</c:v>
                </c:pt>
                <c:pt idx="14">
                  <c:v>70 to 74</c:v>
                </c:pt>
                <c:pt idx="15">
                  <c:v>75 to 79</c:v>
                </c:pt>
                <c:pt idx="16">
                  <c:v>80 to 84</c:v>
                </c:pt>
                <c:pt idx="17">
                  <c:v>85 and over</c:v>
                </c:pt>
              </c:strCache>
            </c:strRef>
          </c:cat>
          <c:val>
            <c:numRef>
              <c:f>Sheet2!$C$131:$C$148</c:f>
              <c:numCache>
                <c:formatCode>0.0%</c:formatCode>
                <c:ptCount val="18"/>
                <c:pt idx="0">
                  <c:v>2.8345948352626892E-2</c:v>
                </c:pt>
                <c:pt idx="1">
                  <c:v>3.1095280498664293E-2</c:v>
                </c:pt>
                <c:pt idx="2">
                  <c:v>3.3014247551202136E-2</c:v>
                </c:pt>
                <c:pt idx="3">
                  <c:v>3.240427426536064E-2</c:v>
                </c:pt>
                <c:pt idx="4">
                  <c:v>2.6010685663401603E-2</c:v>
                </c:pt>
                <c:pt idx="5">
                  <c:v>2.8074354407836153E-2</c:v>
                </c:pt>
                <c:pt idx="6">
                  <c:v>2.8969278717720391E-2</c:v>
                </c:pt>
                <c:pt idx="7">
                  <c:v>3.2232858414959931E-2</c:v>
                </c:pt>
                <c:pt idx="8">
                  <c:v>3.81366874443455E-2</c:v>
                </c:pt>
                <c:pt idx="9">
                  <c:v>4.3780053428317006E-2</c:v>
                </c:pt>
                <c:pt idx="10">
                  <c:v>4.1536064113980413E-2</c:v>
                </c:pt>
                <c:pt idx="11">
                  <c:v>3.4416740872662513E-2</c:v>
                </c:pt>
                <c:pt idx="12">
                  <c:v>3.023152270703473E-2</c:v>
                </c:pt>
                <c:pt idx="13">
                  <c:v>2.2264024933214603E-2</c:v>
                </c:pt>
                <c:pt idx="14">
                  <c:v>1.7261798753339271E-2</c:v>
                </c:pt>
                <c:pt idx="15">
                  <c:v>1.4748441674087266E-2</c:v>
                </c:pt>
                <c:pt idx="16">
                  <c:v>1.293633125556545E-2</c:v>
                </c:pt>
                <c:pt idx="17">
                  <c:v>1.313446126447017E-2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4796032"/>
        <c:axId val="99664640"/>
      </c:barChart>
      <c:catAx>
        <c:axId val="94796032"/>
        <c:scaling>
          <c:orientation val="minMax"/>
        </c:scaling>
        <c:delete val="0"/>
        <c:axPos val="l"/>
        <c:majorTickMark val="none"/>
        <c:minorTickMark val="none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99664640"/>
        <c:crosses val="autoZero"/>
        <c:auto val="1"/>
        <c:lblAlgn val="ctr"/>
        <c:lblOffset val="100"/>
        <c:noMultiLvlLbl val="0"/>
      </c:catAx>
      <c:valAx>
        <c:axId val="99664640"/>
        <c:scaling>
          <c:orientation val="minMax"/>
          <c:max val="5.000000000000001E-2"/>
          <c:min val="-5.000000000000001E-2"/>
        </c:scaling>
        <c:delete val="0"/>
        <c:axPos val="b"/>
        <c:majorGridlines>
          <c:spPr>
            <a:ln>
              <a:noFill/>
            </a:ln>
          </c:spPr>
        </c:majorGridlines>
        <c:numFmt formatCode="0.0%" sourceLinked="1"/>
        <c:majorTickMark val="out"/>
        <c:minorTickMark val="none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947960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Sheet2!$F$86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Sheet2!$A$131:$A$148</c:f>
              <c:strCache>
                <c:ptCount val="18"/>
                <c:pt idx="0">
                  <c:v>Under 5</c:v>
                </c:pt>
                <c:pt idx="1">
                  <c:v>5 to 9</c:v>
                </c:pt>
                <c:pt idx="2">
                  <c:v>10 to 14</c:v>
                </c:pt>
                <c:pt idx="3">
                  <c:v>15 to 19</c:v>
                </c:pt>
                <c:pt idx="4">
                  <c:v>20 to 24</c:v>
                </c:pt>
                <c:pt idx="5">
                  <c:v>25 to 29</c:v>
                </c:pt>
                <c:pt idx="6">
                  <c:v>30 to 34</c:v>
                </c:pt>
                <c:pt idx="7">
                  <c:v>35 to 39</c:v>
                </c:pt>
                <c:pt idx="8">
                  <c:v>40 to 44</c:v>
                </c:pt>
                <c:pt idx="9">
                  <c:v>45 to 49</c:v>
                </c:pt>
                <c:pt idx="10">
                  <c:v>50 to 54</c:v>
                </c:pt>
                <c:pt idx="11">
                  <c:v>55 to 59</c:v>
                </c:pt>
                <c:pt idx="12">
                  <c:v>60 to 64</c:v>
                </c:pt>
                <c:pt idx="13">
                  <c:v>65 to 69</c:v>
                </c:pt>
                <c:pt idx="14">
                  <c:v>70 to 74</c:v>
                </c:pt>
                <c:pt idx="15">
                  <c:v>75 to 79</c:v>
                </c:pt>
                <c:pt idx="16">
                  <c:v>80 to 84</c:v>
                </c:pt>
                <c:pt idx="17">
                  <c:v>85 and over</c:v>
                </c:pt>
              </c:strCache>
            </c:strRef>
          </c:cat>
          <c:val>
            <c:numRef>
              <c:f>Sheet2!$F$131:$F$148</c:f>
              <c:numCache>
                <c:formatCode>0.0%</c:formatCode>
                <c:ptCount val="18"/>
                <c:pt idx="0">
                  <c:v>-3.0536966165387518E-2</c:v>
                </c:pt>
                <c:pt idx="1">
                  <c:v>-3.4388257195651119E-2</c:v>
                </c:pt>
                <c:pt idx="2">
                  <c:v>-3.6727406105317065E-2</c:v>
                </c:pt>
                <c:pt idx="3">
                  <c:v>-3.7211845228620664E-2</c:v>
                </c:pt>
                <c:pt idx="4">
                  <c:v>-3.4384796916198952E-2</c:v>
                </c:pt>
                <c:pt idx="5">
                  <c:v>-2.7817186515983031E-2</c:v>
                </c:pt>
                <c:pt idx="6">
                  <c:v>-2.7741060368035322E-2</c:v>
                </c:pt>
                <c:pt idx="7">
                  <c:v>-3.135013183664713E-2</c:v>
                </c:pt>
                <c:pt idx="8">
                  <c:v>-3.5640878357336141E-2</c:v>
                </c:pt>
                <c:pt idx="9">
                  <c:v>-4.0699806916406567E-2</c:v>
                </c:pt>
                <c:pt idx="10">
                  <c:v>-3.8755129864287842E-2</c:v>
                </c:pt>
                <c:pt idx="11">
                  <c:v>-3.1554288324325074E-2</c:v>
                </c:pt>
                <c:pt idx="12">
                  <c:v>-2.6533422839228497E-2</c:v>
                </c:pt>
                <c:pt idx="13">
                  <c:v>-1.8630144570475512E-2</c:v>
                </c:pt>
                <c:pt idx="14">
                  <c:v>-1.23255154086244E-2</c:v>
                </c:pt>
                <c:pt idx="15">
                  <c:v>-9.2977708879769128E-3</c:v>
                </c:pt>
                <c:pt idx="16">
                  <c:v>-6.8651944331024175E-3</c:v>
                </c:pt>
                <c:pt idx="17">
                  <c:v>-5.1938794577050043E-3</c:v>
                </c:pt>
              </c:numCache>
            </c:numRef>
          </c:val>
        </c:ser>
        <c:ser>
          <c:idx val="1"/>
          <c:order val="1"/>
          <c:tx>
            <c:strRef>
              <c:f>Sheet2!$G$86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Sheet2!$A$131:$A$148</c:f>
              <c:strCache>
                <c:ptCount val="18"/>
                <c:pt idx="0">
                  <c:v>Under 5</c:v>
                </c:pt>
                <c:pt idx="1">
                  <c:v>5 to 9</c:v>
                </c:pt>
                <c:pt idx="2">
                  <c:v>10 to 14</c:v>
                </c:pt>
                <c:pt idx="3">
                  <c:v>15 to 19</c:v>
                </c:pt>
                <c:pt idx="4">
                  <c:v>20 to 24</c:v>
                </c:pt>
                <c:pt idx="5">
                  <c:v>25 to 29</c:v>
                </c:pt>
                <c:pt idx="6">
                  <c:v>30 to 34</c:v>
                </c:pt>
                <c:pt idx="7">
                  <c:v>35 to 39</c:v>
                </c:pt>
                <c:pt idx="8">
                  <c:v>40 to 44</c:v>
                </c:pt>
                <c:pt idx="9">
                  <c:v>45 to 49</c:v>
                </c:pt>
                <c:pt idx="10">
                  <c:v>50 to 54</c:v>
                </c:pt>
                <c:pt idx="11">
                  <c:v>55 to 59</c:v>
                </c:pt>
                <c:pt idx="12">
                  <c:v>60 to 64</c:v>
                </c:pt>
                <c:pt idx="13">
                  <c:v>65 to 69</c:v>
                </c:pt>
                <c:pt idx="14">
                  <c:v>70 to 74</c:v>
                </c:pt>
                <c:pt idx="15">
                  <c:v>75 to 79</c:v>
                </c:pt>
                <c:pt idx="16">
                  <c:v>80 to 84</c:v>
                </c:pt>
                <c:pt idx="17">
                  <c:v>85 and over</c:v>
                </c:pt>
              </c:strCache>
            </c:strRef>
          </c:cat>
          <c:val>
            <c:numRef>
              <c:f>Sheet2!$G$131:$G$148</c:f>
              <c:numCache>
                <c:formatCode>0.0%</c:formatCode>
                <c:ptCount val="18"/>
                <c:pt idx="0">
                  <c:v>2.9644214066728028E-2</c:v>
                </c:pt>
                <c:pt idx="1">
                  <c:v>3.222558253804577E-2</c:v>
                </c:pt>
                <c:pt idx="2">
                  <c:v>3.4734285140867974E-2</c:v>
                </c:pt>
                <c:pt idx="3">
                  <c:v>3.4928060790189418E-2</c:v>
                </c:pt>
                <c:pt idx="4">
                  <c:v>3.1952220461324454E-2</c:v>
                </c:pt>
                <c:pt idx="5">
                  <c:v>2.8713398894094688E-2</c:v>
                </c:pt>
                <c:pt idx="6">
                  <c:v>3.0685758181830766E-2</c:v>
                </c:pt>
                <c:pt idx="7">
                  <c:v>3.4460923064146658E-2</c:v>
                </c:pt>
                <c:pt idx="8">
                  <c:v>3.890738216018326E-2</c:v>
                </c:pt>
                <c:pt idx="9">
                  <c:v>4.2398804127421329E-2</c:v>
                </c:pt>
                <c:pt idx="10">
                  <c:v>4.0862440050658491E-2</c:v>
                </c:pt>
                <c:pt idx="11">
                  <c:v>3.4204862384686188E-2</c:v>
                </c:pt>
                <c:pt idx="12">
                  <c:v>2.8730700291355531E-2</c:v>
                </c:pt>
                <c:pt idx="13">
                  <c:v>2.0751295874654838E-2</c:v>
                </c:pt>
                <c:pt idx="14">
                  <c:v>1.532557769365454E-2</c:v>
                </c:pt>
                <c:pt idx="15">
                  <c:v>1.2965667107275584E-2</c:v>
                </c:pt>
                <c:pt idx="16">
                  <c:v>1.1249368498999979E-2</c:v>
                </c:pt>
                <c:pt idx="17">
                  <c:v>1.1605777282573341E-2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4700288"/>
        <c:axId val="113912064"/>
      </c:barChart>
      <c:catAx>
        <c:axId val="94700288"/>
        <c:scaling>
          <c:orientation val="minMax"/>
        </c:scaling>
        <c:delete val="0"/>
        <c:axPos val="l"/>
        <c:majorTickMark val="none"/>
        <c:minorTickMark val="none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113912064"/>
        <c:crosses val="autoZero"/>
        <c:auto val="1"/>
        <c:lblAlgn val="ctr"/>
        <c:lblOffset val="100"/>
        <c:noMultiLvlLbl val="0"/>
      </c:catAx>
      <c:valAx>
        <c:axId val="113912064"/>
        <c:scaling>
          <c:orientation val="minMax"/>
          <c:max val="5.000000000000001E-2"/>
          <c:min val="-5.000000000000001E-2"/>
        </c:scaling>
        <c:delete val="0"/>
        <c:axPos val="b"/>
        <c:majorGridlines>
          <c:spPr>
            <a:ln>
              <a:noFill/>
            </a:ln>
          </c:spPr>
        </c:majorGridlines>
        <c:numFmt formatCode="0.0%" sourceLinked="1"/>
        <c:majorTickMark val="out"/>
        <c:minorTickMark val="none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947002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Sheet2!$H$86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Sheet2!$A$131:$A$148</c:f>
              <c:strCache>
                <c:ptCount val="18"/>
                <c:pt idx="0">
                  <c:v>Under 5</c:v>
                </c:pt>
                <c:pt idx="1">
                  <c:v>5 to 9</c:v>
                </c:pt>
                <c:pt idx="2">
                  <c:v>10 to 14</c:v>
                </c:pt>
                <c:pt idx="3">
                  <c:v>15 to 19</c:v>
                </c:pt>
                <c:pt idx="4">
                  <c:v>20 to 24</c:v>
                </c:pt>
                <c:pt idx="5">
                  <c:v>25 to 29</c:v>
                </c:pt>
                <c:pt idx="6">
                  <c:v>30 to 34</c:v>
                </c:pt>
                <c:pt idx="7">
                  <c:v>35 to 39</c:v>
                </c:pt>
                <c:pt idx="8">
                  <c:v>40 to 44</c:v>
                </c:pt>
                <c:pt idx="9">
                  <c:v>45 to 49</c:v>
                </c:pt>
                <c:pt idx="10">
                  <c:v>50 to 54</c:v>
                </c:pt>
                <c:pt idx="11">
                  <c:v>55 to 59</c:v>
                </c:pt>
                <c:pt idx="12">
                  <c:v>60 to 64</c:v>
                </c:pt>
                <c:pt idx="13">
                  <c:v>65 to 69</c:v>
                </c:pt>
                <c:pt idx="14">
                  <c:v>70 to 74</c:v>
                </c:pt>
                <c:pt idx="15">
                  <c:v>75 to 79</c:v>
                </c:pt>
                <c:pt idx="16">
                  <c:v>80 to 84</c:v>
                </c:pt>
                <c:pt idx="17">
                  <c:v>85 and over</c:v>
                </c:pt>
              </c:strCache>
            </c:strRef>
          </c:cat>
          <c:val>
            <c:numRef>
              <c:f>Sheet2!$H$131:$H$148</c:f>
              <c:numCache>
                <c:formatCode>0.0%</c:formatCode>
                <c:ptCount val="18"/>
                <c:pt idx="0">
                  <c:v>-3.0155192563802898E-2</c:v>
                </c:pt>
                <c:pt idx="1">
                  <c:v>-3.1731579376511838E-2</c:v>
                </c:pt>
                <c:pt idx="2">
                  <c:v>-3.2739923354986003E-2</c:v>
                </c:pt>
                <c:pt idx="3">
                  <c:v>-3.763215829097926E-2</c:v>
                </c:pt>
                <c:pt idx="4">
                  <c:v>-3.8923164732421925E-2</c:v>
                </c:pt>
                <c:pt idx="5">
                  <c:v>-3.3623243551762563E-2</c:v>
                </c:pt>
                <c:pt idx="6">
                  <c:v>-3.1970755306715955E-2</c:v>
                </c:pt>
                <c:pt idx="7">
                  <c:v>-3.389775228983774E-2</c:v>
                </c:pt>
                <c:pt idx="8">
                  <c:v>-3.6544994971869652E-2</c:v>
                </c:pt>
                <c:pt idx="9">
                  <c:v>-3.7912102845649991E-2</c:v>
                </c:pt>
                <c:pt idx="10">
                  <c:v>-3.6409099556980948E-2</c:v>
                </c:pt>
                <c:pt idx="11">
                  <c:v>-3.072867121463322E-2</c:v>
                </c:pt>
                <c:pt idx="12">
                  <c:v>-2.4974859348245591E-2</c:v>
                </c:pt>
                <c:pt idx="13">
                  <c:v>-1.718533416682521E-2</c:v>
                </c:pt>
                <c:pt idx="14">
                  <c:v>-1.1996847226374582E-2</c:v>
                </c:pt>
                <c:pt idx="15">
                  <c:v>-9.7110863479466202E-3</c:v>
                </c:pt>
                <c:pt idx="16">
                  <c:v>-7.4144538363275624E-3</c:v>
                </c:pt>
                <c:pt idx="17">
                  <c:v>-5.9196042725518441E-3</c:v>
                </c:pt>
              </c:numCache>
            </c:numRef>
          </c:val>
        </c:ser>
        <c:ser>
          <c:idx val="1"/>
          <c:order val="1"/>
          <c:tx>
            <c:strRef>
              <c:f>Sheet2!$I$86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Sheet2!$A$131:$A$148</c:f>
              <c:strCache>
                <c:ptCount val="18"/>
                <c:pt idx="0">
                  <c:v>Under 5</c:v>
                </c:pt>
                <c:pt idx="1">
                  <c:v>5 to 9</c:v>
                </c:pt>
                <c:pt idx="2">
                  <c:v>10 to 14</c:v>
                </c:pt>
                <c:pt idx="3">
                  <c:v>15 to 19</c:v>
                </c:pt>
                <c:pt idx="4">
                  <c:v>20 to 24</c:v>
                </c:pt>
                <c:pt idx="5">
                  <c:v>25 to 29</c:v>
                </c:pt>
                <c:pt idx="6">
                  <c:v>30 to 34</c:v>
                </c:pt>
                <c:pt idx="7">
                  <c:v>35 to 39</c:v>
                </c:pt>
                <c:pt idx="8">
                  <c:v>40 to 44</c:v>
                </c:pt>
                <c:pt idx="9">
                  <c:v>45 to 49</c:v>
                </c:pt>
                <c:pt idx="10">
                  <c:v>50 to 54</c:v>
                </c:pt>
                <c:pt idx="11">
                  <c:v>55 to 59</c:v>
                </c:pt>
                <c:pt idx="12">
                  <c:v>60 to 64</c:v>
                </c:pt>
                <c:pt idx="13">
                  <c:v>65 to 69</c:v>
                </c:pt>
                <c:pt idx="14">
                  <c:v>70 to 74</c:v>
                </c:pt>
                <c:pt idx="15">
                  <c:v>75 to 79</c:v>
                </c:pt>
                <c:pt idx="16">
                  <c:v>80 to 84</c:v>
                </c:pt>
                <c:pt idx="17">
                  <c:v>85 and over</c:v>
                </c:pt>
              </c:strCache>
            </c:strRef>
          </c:cat>
          <c:val>
            <c:numRef>
              <c:f>Sheet2!$I$131:$I$148</c:f>
              <c:numCache>
                <c:formatCode>0.0%</c:formatCode>
                <c:ptCount val="18"/>
                <c:pt idx="0">
                  <c:v>2.8470089419182998E-2</c:v>
                </c:pt>
                <c:pt idx="1">
                  <c:v>3.0032886690403066E-2</c:v>
                </c:pt>
                <c:pt idx="2">
                  <c:v>3.1644606310983064E-2</c:v>
                </c:pt>
                <c:pt idx="3">
                  <c:v>3.749082705949501E-2</c:v>
                </c:pt>
                <c:pt idx="4">
                  <c:v>3.6539559155274098E-2</c:v>
                </c:pt>
                <c:pt idx="5">
                  <c:v>3.0870002446117466E-2</c:v>
                </c:pt>
                <c:pt idx="6">
                  <c:v>3.1698964476938547E-2</c:v>
                </c:pt>
                <c:pt idx="7">
                  <c:v>3.4044519337917536E-2</c:v>
                </c:pt>
                <c:pt idx="8">
                  <c:v>3.6460739814638654E-2</c:v>
                </c:pt>
                <c:pt idx="9">
                  <c:v>3.9512950833038893E-2</c:v>
                </c:pt>
                <c:pt idx="10">
                  <c:v>3.7920256570543306E-2</c:v>
                </c:pt>
                <c:pt idx="11">
                  <c:v>3.3574321202402634E-2</c:v>
                </c:pt>
                <c:pt idx="12">
                  <c:v>2.7989019650476992E-2</c:v>
                </c:pt>
                <c:pt idx="13">
                  <c:v>2.0120675128421167E-2</c:v>
                </c:pt>
                <c:pt idx="14">
                  <c:v>1.5209414834343489E-2</c:v>
                </c:pt>
                <c:pt idx="15">
                  <c:v>1.3094882178675292E-2</c:v>
                </c:pt>
                <c:pt idx="16">
                  <c:v>1.1657108689152828E-2</c:v>
                </c:pt>
                <c:pt idx="17">
                  <c:v>1.4198352947571548E-2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67433600"/>
        <c:axId val="107720704"/>
      </c:barChart>
      <c:catAx>
        <c:axId val="67433600"/>
        <c:scaling>
          <c:orientation val="minMax"/>
        </c:scaling>
        <c:delete val="0"/>
        <c:axPos val="l"/>
        <c:majorTickMark val="none"/>
        <c:minorTickMark val="none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107720704"/>
        <c:crosses val="autoZero"/>
        <c:auto val="1"/>
        <c:lblAlgn val="ctr"/>
        <c:lblOffset val="100"/>
        <c:noMultiLvlLbl val="0"/>
      </c:catAx>
      <c:valAx>
        <c:axId val="107720704"/>
        <c:scaling>
          <c:orientation val="minMax"/>
          <c:max val="5.000000000000001E-2"/>
          <c:min val="-5.000000000000001E-2"/>
        </c:scaling>
        <c:delete val="0"/>
        <c:axPos val="b"/>
        <c:majorGridlines>
          <c:spPr>
            <a:ln>
              <a:noFill/>
            </a:ln>
          </c:spPr>
        </c:majorGridlines>
        <c:numFmt formatCode="0.0%" sourceLinked="1"/>
        <c:majorTickMark val="out"/>
        <c:minorTickMark val="none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674336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Sheet2!$J$86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Sheet2!$A$131:$A$148</c:f>
              <c:strCache>
                <c:ptCount val="18"/>
                <c:pt idx="0">
                  <c:v>Under 5</c:v>
                </c:pt>
                <c:pt idx="1">
                  <c:v>5 to 9</c:v>
                </c:pt>
                <c:pt idx="2">
                  <c:v>10 to 14</c:v>
                </c:pt>
                <c:pt idx="3">
                  <c:v>15 to 19</c:v>
                </c:pt>
                <c:pt idx="4">
                  <c:v>20 to 24</c:v>
                </c:pt>
                <c:pt idx="5">
                  <c:v>25 to 29</c:v>
                </c:pt>
                <c:pt idx="6">
                  <c:v>30 to 34</c:v>
                </c:pt>
                <c:pt idx="7">
                  <c:v>35 to 39</c:v>
                </c:pt>
                <c:pt idx="8">
                  <c:v>40 to 44</c:v>
                </c:pt>
                <c:pt idx="9">
                  <c:v>45 to 49</c:v>
                </c:pt>
                <c:pt idx="10">
                  <c:v>50 to 54</c:v>
                </c:pt>
                <c:pt idx="11">
                  <c:v>55 to 59</c:v>
                </c:pt>
                <c:pt idx="12">
                  <c:v>60 to 64</c:v>
                </c:pt>
                <c:pt idx="13">
                  <c:v>65 to 69</c:v>
                </c:pt>
                <c:pt idx="14">
                  <c:v>70 to 74</c:v>
                </c:pt>
                <c:pt idx="15">
                  <c:v>75 to 79</c:v>
                </c:pt>
                <c:pt idx="16">
                  <c:v>80 to 84</c:v>
                </c:pt>
                <c:pt idx="17">
                  <c:v>85 and over</c:v>
                </c:pt>
              </c:strCache>
            </c:strRef>
          </c:cat>
          <c:val>
            <c:numRef>
              <c:f>Sheet2!$J$131:$J$148</c:f>
              <c:numCache>
                <c:formatCode>0.0%</c:formatCode>
                <c:ptCount val="18"/>
                <c:pt idx="0">
                  <c:v>-3.0947809067503072E-2</c:v>
                </c:pt>
                <c:pt idx="1">
                  <c:v>-3.2951353086816126E-2</c:v>
                </c:pt>
                <c:pt idx="2">
                  <c:v>-3.4569006501484909E-2</c:v>
                </c:pt>
                <c:pt idx="3">
                  <c:v>-3.6313849459444443E-2</c:v>
                </c:pt>
                <c:pt idx="4">
                  <c:v>-3.4426998758975813E-2</c:v>
                </c:pt>
                <c:pt idx="5">
                  <c:v>-3.1470150589949557E-2</c:v>
                </c:pt>
                <c:pt idx="6">
                  <c:v>-2.9895099498033501E-2</c:v>
                </c:pt>
                <c:pt idx="7">
                  <c:v>-3.1651056105406791E-2</c:v>
                </c:pt>
                <c:pt idx="8">
                  <c:v>-3.5742113939603491E-2</c:v>
                </c:pt>
                <c:pt idx="9">
                  <c:v>-3.9234269555392283E-2</c:v>
                </c:pt>
                <c:pt idx="10">
                  <c:v>-3.8172916036378679E-2</c:v>
                </c:pt>
                <c:pt idx="11">
                  <c:v>-3.1354074696072556E-2</c:v>
                </c:pt>
                <c:pt idx="12">
                  <c:v>-2.6237473990973249E-2</c:v>
                </c:pt>
                <c:pt idx="13">
                  <c:v>-1.8223915338688466E-2</c:v>
                </c:pt>
                <c:pt idx="14">
                  <c:v>-1.2583738261207806E-2</c:v>
                </c:pt>
                <c:pt idx="15">
                  <c:v>-9.8892957033396515E-3</c:v>
                </c:pt>
                <c:pt idx="16">
                  <c:v>-7.510357303828652E-3</c:v>
                </c:pt>
                <c:pt idx="17">
                  <c:v>-6.0050752332322811E-3</c:v>
                </c:pt>
              </c:numCache>
            </c:numRef>
          </c:val>
        </c:ser>
        <c:ser>
          <c:idx val="1"/>
          <c:order val="1"/>
          <c:tx>
            <c:strRef>
              <c:f>Sheet2!$K$86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Sheet2!$A$131:$A$148</c:f>
              <c:strCache>
                <c:ptCount val="18"/>
                <c:pt idx="0">
                  <c:v>Under 5</c:v>
                </c:pt>
                <c:pt idx="1">
                  <c:v>5 to 9</c:v>
                </c:pt>
                <c:pt idx="2">
                  <c:v>10 to 14</c:v>
                </c:pt>
                <c:pt idx="3">
                  <c:v>15 to 19</c:v>
                </c:pt>
                <c:pt idx="4">
                  <c:v>20 to 24</c:v>
                </c:pt>
                <c:pt idx="5">
                  <c:v>25 to 29</c:v>
                </c:pt>
                <c:pt idx="6">
                  <c:v>30 to 34</c:v>
                </c:pt>
                <c:pt idx="7">
                  <c:v>35 to 39</c:v>
                </c:pt>
                <c:pt idx="8">
                  <c:v>40 to 44</c:v>
                </c:pt>
                <c:pt idx="9">
                  <c:v>45 to 49</c:v>
                </c:pt>
                <c:pt idx="10">
                  <c:v>50 to 54</c:v>
                </c:pt>
                <c:pt idx="11">
                  <c:v>55 to 59</c:v>
                </c:pt>
                <c:pt idx="12">
                  <c:v>60 to 64</c:v>
                </c:pt>
                <c:pt idx="13">
                  <c:v>65 to 69</c:v>
                </c:pt>
                <c:pt idx="14">
                  <c:v>70 to 74</c:v>
                </c:pt>
                <c:pt idx="15">
                  <c:v>75 to 79</c:v>
                </c:pt>
                <c:pt idx="16">
                  <c:v>80 to 84</c:v>
                </c:pt>
                <c:pt idx="17">
                  <c:v>85 and over</c:v>
                </c:pt>
              </c:strCache>
            </c:strRef>
          </c:cat>
          <c:val>
            <c:numRef>
              <c:f>Sheet2!$K$131:$K$148</c:f>
              <c:numCache>
                <c:formatCode>0.0%</c:formatCode>
                <c:ptCount val="18"/>
                <c:pt idx="0">
                  <c:v>2.9595648388829547E-2</c:v>
                </c:pt>
                <c:pt idx="1">
                  <c:v>3.131764662299414E-2</c:v>
                </c:pt>
                <c:pt idx="2">
                  <c:v>3.3237838271704033E-2</c:v>
                </c:pt>
                <c:pt idx="3">
                  <c:v>3.4420207084334076E-2</c:v>
                </c:pt>
                <c:pt idx="4">
                  <c:v>3.1275661725208841E-2</c:v>
                </c:pt>
                <c:pt idx="5">
                  <c:v>3.0715039854781648E-2</c:v>
                </c:pt>
                <c:pt idx="6">
                  <c:v>3.1079320585565839E-2</c:v>
                </c:pt>
                <c:pt idx="7">
                  <c:v>3.3354531590548457E-2</c:v>
                </c:pt>
                <c:pt idx="8">
                  <c:v>3.7345566580021361E-2</c:v>
                </c:pt>
                <c:pt idx="9">
                  <c:v>4.1210029451170943E-2</c:v>
                </c:pt>
                <c:pt idx="10">
                  <c:v>4.0015929564159718E-2</c:v>
                </c:pt>
                <c:pt idx="11">
                  <c:v>3.4228187919463089E-2</c:v>
                </c:pt>
                <c:pt idx="12">
                  <c:v>2.913751906299587E-2</c:v>
                </c:pt>
                <c:pt idx="13">
                  <c:v>2.1010971641671247E-2</c:v>
                </c:pt>
                <c:pt idx="14">
                  <c:v>1.5889431536832487E-2</c:v>
                </c:pt>
                <c:pt idx="15">
                  <c:v>1.3537659835888444E-2</c:v>
                </c:pt>
                <c:pt idx="16">
                  <c:v>1.2112643011058081E-2</c:v>
                </c:pt>
                <c:pt idx="17">
                  <c:v>1.3337614146440854E-2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65794432"/>
        <c:axId val="65795968"/>
      </c:barChart>
      <c:catAx>
        <c:axId val="65794432"/>
        <c:scaling>
          <c:orientation val="minMax"/>
        </c:scaling>
        <c:delete val="0"/>
        <c:axPos val="l"/>
        <c:majorTickMark val="none"/>
        <c:minorTickMark val="none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65795968"/>
        <c:crosses val="autoZero"/>
        <c:auto val="1"/>
        <c:lblAlgn val="ctr"/>
        <c:lblOffset val="100"/>
        <c:noMultiLvlLbl val="0"/>
      </c:catAx>
      <c:valAx>
        <c:axId val="65795968"/>
        <c:scaling>
          <c:orientation val="minMax"/>
          <c:max val="5.000000000000001E-2"/>
          <c:min val="-5.000000000000001E-2"/>
        </c:scaling>
        <c:delete val="0"/>
        <c:axPos val="b"/>
        <c:majorGridlines>
          <c:spPr>
            <a:ln>
              <a:noFill/>
            </a:ln>
          </c:spPr>
        </c:majorGridlines>
        <c:numFmt formatCode="0.0%" sourceLinked="1"/>
        <c:majorTickMark val="out"/>
        <c:minorTickMark val="none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657944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Sheet2!$L$86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Sheet2!$A$131:$A$148</c:f>
              <c:strCache>
                <c:ptCount val="18"/>
                <c:pt idx="0">
                  <c:v>Under 5</c:v>
                </c:pt>
                <c:pt idx="1">
                  <c:v>5 to 9</c:v>
                </c:pt>
                <c:pt idx="2">
                  <c:v>10 to 14</c:v>
                </c:pt>
                <c:pt idx="3">
                  <c:v>15 to 19</c:v>
                </c:pt>
                <c:pt idx="4">
                  <c:v>20 to 24</c:v>
                </c:pt>
                <c:pt idx="5">
                  <c:v>25 to 29</c:v>
                </c:pt>
                <c:pt idx="6">
                  <c:v>30 to 34</c:v>
                </c:pt>
                <c:pt idx="7">
                  <c:v>35 to 39</c:v>
                </c:pt>
                <c:pt idx="8">
                  <c:v>40 to 44</c:v>
                </c:pt>
                <c:pt idx="9">
                  <c:v>45 to 49</c:v>
                </c:pt>
                <c:pt idx="10">
                  <c:v>50 to 54</c:v>
                </c:pt>
                <c:pt idx="11">
                  <c:v>55 to 59</c:v>
                </c:pt>
                <c:pt idx="12">
                  <c:v>60 to 64</c:v>
                </c:pt>
                <c:pt idx="13">
                  <c:v>65 to 69</c:v>
                </c:pt>
                <c:pt idx="14">
                  <c:v>70 to 74</c:v>
                </c:pt>
                <c:pt idx="15">
                  <c:v>75 to 79</c:v>
                </c:pt>
                <c:pt idx="16">
                  <c:v>80 to 84</c:v>
                </c:pt>
                <c:pt idx="17">
                  <c:v>85 and over</c:v>
                </c:pt>
              </c:strCache>
            </c:strRef>
          </c:cat>
          <c:val>
            <c:numRef>
              <c:f>Sheet2!$L$131:$L$148</c:f>
              <c:numCache>
                <c:formatCode>0.0%</c:formatCode>
                <c:ptCount val="18"/>
                <c:pt idx="0">
                  <c:v>-2.773767210131893E-2</c:v>
                </c:pt>
                <c:pt idx="1">
                  <c:v>-3.1784481421611659E-2</c:v>
                </c:pt>
                <c:pt idx="2">
                  <c:v>-3.5238099806373525E-2</c:v>
                </c:pt>
                <c:pt idx="3">
                  <c:v>-3.4780815149872649E-2</c:v>
                </c:pt>
                <c:pt idx="4">
                  <c:v>-2.732035987982687E-2</c:v>
                </c:pt>
                <c:pt idx="5">
                  <c:v>-2.6951014580345392E-2</c:v>
                </c:pt>
                <c:pt idx="6">
                  <c:v>-2.5966093781728119E-2</c:v>
                </c:pt>
                <c:pt idx="7">
                  <c:v>-2.9202262120042018E-2</c:v>
                </c:pt>
                <c:pt idx="8">
                  <c:v>-3.5756142564087802E-2</c:v>
                </c:pt>
                <c:pt idx="9">
                  <c:v>-4.2612214616800252E-2</c:v>
                </c:pt>
                <c:pt idx="10">
                  <c:v>-4.3403668829974852E-2</c:v>
                </c:pt>
                <c:pt idx="11">
                  <c:v>-3.6621146057678626E-2</c:v>
                </c:pt>
                <c:pt idx="12">
                  <c:v>-2.9819436516578167E-2</c:v>
                </c:pt>
                <c:pt idx="13">
                  <c:v>-2.1006314045833994E-2</c:v>
                </c:pt>
                <c:pt idx="14">
                  <c:v>-1.4767416389657692E-2</c:v>
                </c:pt>
                <c:pt idx="15">
                  <c:v>-1.167035212517448E-2</c:v>
                </c:pt>
                <c:pt idx="16">
                  <c:v>-8.9234463913685121E-3</c:v>
                </c:pt>
                <c:pt idx="17">
                  <c:v>-6.8049073359011626E-3</c:v>
                </c:pt>
              </c:numCache>
            </c:numRef>
          </c:val>
        </c:ser>
        <c:ser>
          <c:idx val="1"/>
          <c:order val="1"/>
          <c:tx>
            <c:strRef>
              <c:f>Sheet2!$M$86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Sheet2!$A$131:$A$148</c:f>
              <c:strCache>
                <c:ptCount val="18"/>
                <c:pt idx="0">
                  <c:v>Under 5</c:v>
                </c:pt>
                <c:pt idx="1">
                  <c:v>5 to 9</c:v>
                </c:pt>
                <c:pt idx="2">
                  <c:v>10 to 14</c:v>
                </c:pt>
                <c:pt idx="3">
                  <c:v>15 to 19</c:v>
                </c:pt>
                <c:pt idx="4">
                  <c:v>20 to 24</c:v>
                </c:pt>
                <c:pt idx="5">
                  <c:v>25 to 29</c:v>
                </c:pt>
                <c:pt idx="6">
                  <c:v>30 to 34</c:v>
                </c:pt>
                <c:pt idx="7">
                  <c:v>35 to 39</c:v>
                </c:pt>
                <c:pt idx="8">
                  <c:v>40 to 44</c:v>
                </c:pt>
                <c:pt idx="9">
                  <c:v>45 to 49</c:v>
                </c:pt>
                <c:pt idx="10">
                  <c:v>50 to 54</c:v>
                </c:pt>
                <c:pt idx="11">
                  <c:v>55 to 59</c:v>
                </c:pt>
                <c:pt idx="12">
                  <c:v>60 to 64</c:v>
                </c:pt>
                <c:pt idx="13">
                  <c:v>65 to 69</c:v>
                </c:pt>
                <c:pt idx="14">
                  <c:v>70 to 74</c:v>
                </c:pt>
                <c:pt idx="15">
                  <c:v>75 to 79</c:v>
                </c:pt>
                <c:pt idx="16">
                  <c:v>80 to 84</c:v>
                </c:pt>
                <c:pt idx="17">
                  <c:v>85 and over</c:v>
                </c:pt>
              </c:strCache>
            </c:strRef>
          </c:cat>
          <c:val>
            <c:numRef>
              <c:f>Sheet2!$M$131:$M$148</c:f>
              <c:numCache>
                <c:formatCode>0.0%</c:formatCode>
                <c:ptCount val="18"/>
                <c:pt idx="0">
                  <c:v>2.6560883614659331E-2</c:v>
                </c:pt>
                <c:pt idx="1">
                  <c:v>3.0099243561639892E-2</c:v>
                </c:pt>
                <c:pt idx="2">
                  <c:v>3.3428147949174251E-2</c:v>
                </c:pt>
                <c:pt idx="3">
                  <c:v>3.2281738513121348E-2</c:v>
                </c:pt>
                <c:pt idx="4">
                  <c:v>2.5372902846197261E-2</c:v>
                </c:pt>
                <c:pt idx="5">
                  <c:v>2.6899849863534105E-2</c:v>
                </c:pt>
                <c:pt idx="6">
                  <c:v>2.6492131026444165E-2</c:v>
                </c:pt>
                <c:pt idx="7">
                  <c:v>3.0412627452109025E-2</c:v>
                </c:pt>
                <c:pt idx="8">
                  <c:v>3.7660429367907894E-2</c:v>
                </c:pt>
                <c:pt idx="9">
                  <c:v>4.4203117530151208E-2</c:v>
                </c:pt>
                <c:pt idx="10">
                  <c:v>4.383537112807008E-2</c:v>
                </c:pt>
                <c:pt idx="11">
                  <c:v>3.767961613671212E-2</c:v>
                </c:pt>
                <c:pt idx="12">
                  <c:v>3.1328795662511136E-2</c:v>
                </c:pt>
                <c:pt idx="13">
                  <c:v>2.2995342411872774E-2</c:v>
                </c:pt>
                <c:pt idx="14">
                  <c:v>1.7221723899199112E-2</c:v>
                </c:pt>
                <c:pt idx="15">
                  <c:v>1.4991262025707072E-2</c:v>
                </c:pt>
                <c:pt idx="16">
                  <c:v>1.3293232986532488E-2</c:v>
                </c:pt>
                <c:pt idx="17">
                  <c:v>1.487774031028203E-2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65752448"/>
        <c:axId val="66850816"/>
      </c:barChart>
      <c:catAx>
        <c:axId val="65752448"/>
        <c:scaling>
          <c:orientation val="minMax"/>
        </c:scaling>
        <c:delete val="0"/>
        <c:axPos val="l"/>
        <c:majorTickMark val="none"/>
        <c:minorTickMark val="none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66850816"/>
        <c:crosses val="autoZero"/>
        <c:auto val="1"/>
        <c:lblAlgn val="ctr"/>
        <c:lblOffset val="100"/>
        <c:noMultiLvlLbl val="0"/>
      </c:catAx>
      <c:valAx>
        <c:axId val="66850816"/>
        <c:scaling>
          <c:orientation val="minMax"/>
          <c:max val="5.000000000000001E-2"/>
          <c:min val="-5.000000000000001E-2"/>
        </c:scaling>
        <c:delete val="0"/>
        <c:axPos val="b"/>
        <c:majorGridlines>
          <c:spPr>
            <a:ln>
              <a:noFill/>
            </a:ln>
          </c:spPr>
        </c:majorGridlines>
        <c:numFmt formatCode="0.0%" sourceLinked="1"/>
        <c:majorTickMark val="out"/>
        <c:minorTickMark val="none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657524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Sheet2!$N$86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Sheet2!$A$131:$A$148</c:f>
              <c:strCache>
                <c:ptCount val="18"/>
                <c:pt idx="0">
                  <c:v>Under 5</c:v>
                </c:pt>
                <c:pt idx="1">
                  <c:v>5 to 9</c:v>
                </c:pt>
                <c:pt idx="2">
                  <c:v>10 to 14</c:v>
                </c:pt>
                <c:pt idx="3">
                  <c:v>15 to 19</c:v>
                </c:pt>
                <c:pt idx="4">
                  <c:v>20 to 24</c:v>
                </c:pt>
                <c:pt idx="5">
                  <c:v>25 to 29</c:v>
                </c:pt>
                <c:pt idx="6">
                  <c:v>30 to 34</c:v>
                </c:pt>
                <c:pt idx="7">
                  <c:v>35 to 39</c:v>
                </c:pt>
                <c:pt idx="8">
                  <c:v>40 to 44</c:v>
                </c:pt>
                <c:pt idx="9">
                  <c:v>45 to 49</c:v>
                </c:pt>
                <c:pt idx="10">
                  <c:v>50 to 54</c:v>
                </c:pt>
                <c:pt idx="11">
                  <c:v>55 to 59</c:v>
                </c:pt>
                <c:pt idx="12">
                  <c:v>60 to 64</c:v>
                </c:pt>
                <c:pt idx="13">
                  <c:v>65 to 69</c:v>
                </c:pt>
                <c:pt idx="14">
                  <c:v>70 to 74</c:v>
                </c:pt>
                <c:pt idx="15">
                  <c:v>75 to 79</c:v>
                </c:pt>
                <c:pt idx="16">
                  <c:v>80 to 84</c:v>
                </c:pt>
                <c:pt idx="17">
                  <c:v>85 and over</c:v>
                </c:pt>
              </c:strCache>
            </c:strRef>
          </c:cat>
          <c:val>
            <c:numRef>
              <c:f>Sheet2!$N$131:$N$148</c:f>
              <c:numCache>
                <c:formatCode>0.0%</c:formatCode>
                <c:ptCount val="18"/>
                <c:pt idx="0">
                  <c:v>-3.1737077932469195E-2</c:v>
                </c:pt>
                <c:pt idx="1">
                  <c:v>-3.533165306449032E-2</c:v>
                </c:pt>
                <c:pt idx="2">
                  <c:v>-3.6613858217314769E-2</c:v>
                </c:pt>
                <c:pt idx="3">
                  <c:v>-3.7932069131060966E-2</c:v>
                </c:pt>
                <c:pt idx="4">
                  <c:v>-3.0480876940310448E-2</c:v>
                </c:pt>
                <c:pt idx="5">
                  <c:v>-2.7930468875020004E-2</c:v>
                </c:pt>
                <c:pt idx="6">
                  <c:v>-2.7078332533205313E-2</c:v>
                </c:pt>
                <c:pt idx="7">
                  <c:v>-3.0920947351576251E-2</c:v>
                </c:pt>
                <c:pt idx="8">
                  <c:v>-3.6067770843334936E-2</c:v>
                </c:pt>
                <c:pt idx="9">
                  <c:v>-4.0538486157785249E-2</c:v>
                </c:pt>
                <c:pt idx="10">
                  <c:v>-3.9834373499759962E-2</c:v>
                </c:pt>
                <c:pt idx="11">
                  <c:v>-3.368138902224356E-2</c:v>
                </c:pt>
                <c:pt idx="12">
                  <c:v>-2.7150344055048809E-2</c:v>
                </c:pt>
                <c:pt idx="13">
                  <c:v>-1.9323091694671148E-2</c:v>
                </c:pt>
                <c:pt idx="14">
                  <c:v>-1.3136101776284206E-2</c:v>
                </c:pt>
                <c:pt idx="15">
                  <c:v>-9.9555928948631776E-3</c:v>
                </c:pt>
                <c:pt idx="16">
                  <c:v>-7.583213314130261E-3</c:v>
                </c:pt>
                <c:pt idx="17">
                  <c:v>-6.1389822371579455E-3</c:v>
                </c:pt>
              </c:numCache>
            </c:numRef>
          </c:val>
        </c:ser>
        <c:ser>
          <c:idx val="1"/>
          <c:order val="1"/>
          <c:tx>
            <c:strRef>
              <c:f>Sheet2!$O$86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Sheet2!$A$131:$A$148</c:f>
              <c:strCache>
                <c:ptCount val="18"/>
                <c:pt idx="0">
                  <c:v>Under 5</c:v>
                </c:pt>
                <c:pt idx="1">
                  <c:v>5 to 9</c:v>
                </c:pt>
                <c:pt idx="2">
                  <c:v>10 to 14</c:v>
                </c:pt>
                <c:pt idx="3">
                  <c:v>15 to 19</c:v>
                </c:pt>
                <c:pt idx="4">
                  <c:v>20 to 24</c:v>
                </c:pt>
                <c:pt idx="5">
                  <c:v>25 to 29</c:v>
                </c:pt>
                <c:pt idx="6">
                  <c:v>30 to 34</c:v>
                </c:pt>
                <c:pt idx="7">
                  <c:v>35 to 39</c:v>
                </c:pt>
                <c:pt idx="8">
                  <c:v>40 to 44</c:v>
                </c:pt>
                <c:pt idx="9">
                  <c:v>45 to 49</c:v>
                </c:pt>
                <c:pt idx="10">
                  <c:v>50 to 54</c:v>
                </c:pt>
                <c:pt idx="11">
                  <c:v>55 to 59</c:v>
                </c:pt>
                <c:pt idx="12">
                  <c:v>60 to 64</c:v>
                </c:pt>
                <c:pt idx="13">
                  <c:v>65 to 69</c:v>
                </c:pt>
                <c:pt idx="14">
                  <c:v>70 to 74</c:v>
                </c:pt>
                <c:pt idx="15">
                  <c:v>75 to 79</c:v>
                </c:pt>
                <c:pt idx="16">
                  <c:v>80 to 84</c:v>
                </c:pt>
                <c:pt idx="17">
                  <c:v>85 and over</c:v>
                </c:pt>
              </c:strCache>
            </c:strRef>
          </c:cat>
          <c:val>
            <c:numRef>
              <c:f>Sheet2!$O$131:$O$148</c:f>
              <c:numCache>
                <c:formatCode>0.0%</c:formatCode>
                <c:ptCount val="18"/>
                <c:pt idx="0">
                  <c:v>3.0264842374779964E-2</c:v>
                </c:pt>
                <c:pt idx="1">
                  <c:v>3.4347495599295889E-2</c:v>
                </c:pt>
                <c:pt idx="2">
                  <c:v>3.4871579452712437E-2</c:v>
                </c:pt>
                <c:pt idx="3">
                  <c:v>3.5533685389662346E-2</c:v>
                </c:pt>
                <c:pt idx="4">
                  <c:v>3.026884301488238E-2</c:v>
                </c:pt>
                <c:pt idx="5">
                  <c:v>2.7070331253000481E-2</c:v>
                </c:pt>
                <c:pt idx="6">
                  <c:v>2.7374379900784125E-2</c:v>
                </c:pt>
                <c:pt idx="7">
                  <c:v>3.1959113458153304E-2</c:v>
                </c:pt>
                <c:pt idx="8">
                  <c:v>3.7988078092494798E-2</c:v>
                </c:pt>
                <c:pt idx="9">
                  <c:v>4.222675628100496E-2</c:v>
                </c:pt>
                <c:pt idx="10">
                  <c:v>4.0746519443110897E-2</c:v>
                </c:pt>
                <c:pt idx="11">
                  <c:v>3.4837574011841892E-2</c:v>
                </c:pt>
                <c:pt idx="12">
                  <c:v>2.864258281325012E-2</c:v>
                </c:pt>
                <c:pt idx="13">
                  <c:v>2.1045367258761404E-2</c:v>
                </c:pt>
                <c:pt idx="14">
                  <c:v>1.5114418306929108E-2</c:v>
                </c:pt>
                <c:pt idx="15">
                  <c:v>1.2604016642662827E-2</c:v>
                </c:pt>
                <c:pt idx="16">
                  <c:v>1.111577852456393E-2</c:v>
                </c:pt>
                <c:pt idx="17">
                  <c:v>1.2554008641382621E-2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13684480"/>
        <c:axId val="113686016"/>
      </c:barChart>
      <c:catAx>
        <c:axId val="113684480"/>
        <c:scaling>
          <c:orientation val="minMax"/>
        </c:scaling>
        <c:delete val="0"/>
        <c:axPos val="l"/>
        <c:majorTickMark val="none"/>
        <c:minorTickMark val="none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113686016"/>
        <c:crosses val="autoZero"/>
        <c:auto val="1"/>
        <c:lblAlgn val="ctr"/>
        <c:lblOffset val="100"/>
        <c:noMultiLvlLbl val="0"/>
      </c:catAx>
      <c:valAx>
        <c:axId val="113686016"/>
        <c:scaling>
          <c:orientation val="minMax"/>
          <c:max val="5.000000000000001E-2"/>
          <c:min val="-5.000000000000001E-2"/>
        </c:scaling>
        <c:delete val="0"/>
        <c:axPos val="b"/>
        <c:majorGridlines>
          <c:spPr>
            <a:ln>
              <a:noFill/>
            </a:ln>
          </c:spPr>
        </c:majorGridlines>
        <c:numFmt formatCode="0.0%" sourceLinked="1"/>
        <c:majorTickMark val="out"/>
        <c:minorTickMark val="none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1136844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Sheet2!$P$86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Sheet2!$A$131:$A$148</c:f>
              <c:strCache>
                <c:ptCount val="18"/>
                <c:pt idx="0">
                  <c:v>Under 5</c:v>
                </c:pt>
                <c:pt idx="1">
                  <c:v>5 to 9</c:v>
                </c:pt>
                <c:pt idx="2">
                  <c:v>10 to 14</c:v>
                </c:pt>
                <c:pt idx="3">
                  <c:v>15 to 19</c:v>
                </c:pt>
                <c:pt idx="4">
                  <c:v>20 to 24</c:v>
                </c:pt>
                <c:pt idx="5">
                  <c:v>25 to 29</c:v>
                </c:pt>
                <c:pt idx="6">
                  <c:v>30 to 34</c:v>
                </c:pt>
                <c:pt idx="7">
                  <c:v>35 to 39</c:v>
                </c:pt>
                <c:pt idx="8">
                  <c:v>40 to 44</c:v>
                </c:pt>
                <c:pt idx="9">
                  <c:v>45 to 49</c:v>
                </c:pt>
                <c:pt idx="10">
                  <c:v>50 to 54</c:v>
                </c:pt>
                <c:pt idx="11">
                  <c:v>55 to 59</c:v>
                </c:pt>
                <c:pt idx="12">
                  <c:v>60 to 64</c:v>
                </c:pt>
                <c:pt idx="13">
                  <c:v>65 to 69</c:v>
                </c:pt>
                <c:pt idx="14">
                  <c:v>70 to 74</c:v>
                </c:pt>
                <c:pt idx="15">
                  <c:v>75 to 79</c:v>
                </c:pt>
                <c:pt idx="16">
                  <c:v>80 to 84</c:v>
                </c:pt>
                <c:pt idx="17">
                  <c:v>85 and over</c:v>
                </c:pt>
              </c:strCache>
            </c:strRef>
          </c:cat>
          <c:val>
            <c:numRef>
              <c:f>Sheet2!$P$131:$P$148</c:f>
              <c:numCache>
                <c:formatCode>0.0%</c:formatCode>
                <c:ptCount val="18"/>
                <c:pt idx="0">
                  <c:v>-3.0760367220670565E-2</c:v>
                </c:pt>
                <c:pt idx="1">
                  <c:v>-3.1536891148879677E-2</c:v>
                </c:pt>
                <c:pt idx="2">
                  <c:v>-3.3411999620684162E-2</c:v>
                </c:pt>
                <c:pt idx="3">
                  <c:v>-4.1093145297646634E-2</c:v>
                </c:pt>
                <c:pt idx="4">
                  <c:v>-3.5052719533513091E-2</c:v>
                </c:pt>
                <c:pt idx="5">
                  <c:v>-3.0135927471949413E-2</c:v>
                </c:pt>
                <c:pt idx="6">
                  <c:v>-2.7958439866810042E-2</c:v>
                </c:pt>
                <c:pt idx="7">
                  <c:v>-2.812483785142628E-2</c:v>
                </c:pt>
                <c:pt idx="8">
                  <c:v>-3.1901893179650781E-2</c:v>
                </c:pt>
                <c:pt idx="9">
                  <c:v>-3.6102994984800525E-2</c:v>
                </c:pt>
                <c:pt idx="10">
                  <c:v>-3.7545110851474592E-2</c:v>
                </c:pt>
                <c:pt idx="11">
                  <c:v>-3.2640843369398161E-2</c:v>
                </c:pt>
                <c:pt idx="12">
                  <c:v>-2.5170826318077801E-2</c:v>
                </c:pt>
                <c:pt idx="13">
                  <c:v>-1.7403797810345661E-2</c:v>
                </c:pt>
                <c:pt idx="14">
                  <c:v>-1.2553207097500272E-2</c:v>
                </c:pt>
                <c:pt idx="15">
                  <c:v>-1.0817658225696501E-2</c:v>
                </c:pt>
                <c:pt idx="16">
                  <c:v>-9.1322076718417036E-3</c:v>
                </c:pt>
                <c:pt idx="17">
                  <c:v>-7.8117591487580091E-3</c:v>
                </c:pt>
              </c:numCache>
            </c:numRef>
          </c:val>
        </c:ser>
        <c:ser>
          <c:idx val="1"/>
          <c:order val="1"/>
          <c:tx>
            <c:strRef>
              <c:f>Sheet2!$Q$86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Sheet2!$A$131:$A$148</c:f>
              <c:strCache>
                <c:ptCount val="18"/>
                <c:pt idx="0">
                  <c:v>Under 5</c:v>
                </c:pt>
                <c:pt idx="1">
                  <c:v>5 to 9</c:v>
                </c:pt>
                <c:pt idx="2">
                  <c:v>10 to 14</c:v>
                </c:pt>
                <c:pt idx="3">
                  <c:v>15 to 19</c:v>
                </c:pt>
                <c:pt idx="4">
                  <c:v>20 to 24</c:v>
                </c:pt>
                <c:pt idx="5">
                  <c:v>25 to 29</c:v>
                </c:pt>
                <c:pt idx="6">
                  <c:v>30 to 34</c:v>
                </c:pt>
                <c:pt idx="7">
                  <c:v>35 to 39</c:v>
                </c:pt>
                <c:pt idx="8">
                  <c:v>40 to 44</c:v>
                </c:pt>
                <c:pt idx="9">
                  <c:v>45 to 49</c:v>
                </c:pt>
                <c:pt idx="10">
                  <c:v>50 to 54</c:v>
                </c:pt>
                <c:pt idx="11">
                  <c:v>55 to 59</c:v>
                </c:pt>
                <c:pt idx="12">
                  <c:v>60 to 64</c:v>
                </c:pt>
                <c:pt idx="13">
                  <c:v>65 to 69</c:v>
                </c:pt>
                <c:pt idx="14">
                  <c:v>70 to 74</c:v>
                </c:pt>
                <c:pt idx="15">
                  <c:v>75 to 79</c:v>
                </c:pt>
                <c:pt idx="16">
                  <c:v>80 to 84</c:v>
                </c:pt>
                <c:pt idx="17">
                  <c:v>85 and over</c:v>
                </c:pt>
              </c:strCache>
            </c:strRef>
          </c:cat>
          <c:val>
            <c:numRef>
              <c:f>Sheet2!$Q$131:$Q$148</c:f>
              <c:numCache>
                <c:formatCode>0.0%</c:formatCode>
                <c:ptCount val="18"/>
                <c:pt idx="0">
                  <c:v>3.0033941610410432E-2</c:v>
                </c:pt>
                <c:pt idx="1">
                  <c:v>3.053134633861811E-2</c:v>
                </c:pt>
                <c:pt idx="2">
                  <c:v>3.2304468948883613E-2</c:v>
                </c:pt>
                <c:pt idx="3">
                  <c:v>3.7917269784809832E-2</c:v>
                </c:pt>
                <c:pt idx="4">
                  <c:v>3.5158283846334147E-2</c:v>
                </c:pt>
                <c:pt idx="5">
                  <c:v>3.1300713364263079E-2</c:v>
                </c:pt>
                <c:pt idx="6">
                  <c:v>3.0268330169385991E-2</c:v>
                </c:pt>
                <c:pt idx="7">
                  <c:v>3.0094775282205614E-2</c:v>
                </c:pt>
                <c:pt idx="8">
                  <c:v>3.4313769343765711E-2</c:v>
                </c:pt>
                <c:pt idx="9">
                  <c:v>3.9448846933535633E-2</c:v>
                </c:pt>
                <c:pt idx="10">
                  <c:v>4.0636892759182752E-2</c:v>
                </c:pt>
                <c:pt idx="11">
                  <c:v>3.5344363313001767E-2</c:v>
                </c:pt>
                <c:pt idx="12">
                  <c:v>2.8513099815530837E-2</c:v>
                </c:pt>
                <c:pt idx="13">
                  <c:v>2.1050239666774617E-2</c:v>
                </c:pt>
                <c:pt idx="14">
                  <c:v>1.5981363425722983E-2</c:v>
                </c:pt>
                <c:pt idx="15">
                  <c:v>1.5607415266746704E-2</c:v>
                </c:pt>
                <c:pt idx="16">
                  <c:v>1.5138638148795583E-2</c:v>
                </c:pt>
                <c:pt idx="17">
                  <c:v>1.7201615312908727E-2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23344000"/>
        <c:axId val="123345536"/>
      </c:barChart>
      <c:catAx>
        <c:axId val="123344000"/>
        <c:scaling>
          <c:orientation val="minMax"/>
        </c:scaling>
        <c:delete val="0"/>
        <c:axPos val="l"/>
        <c:majorTickMark val="none"/>
        <c:minorTickMark val="none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123345536"/>
        <c:crosses val="autoZero"/>
        <c:auto val="1"/>
        <c:lblAlgn val="ctr"/>
        <c:lblOffset val="100"/>
        <c:noMultiLvlLbl val="0"/>
      </c:catAx>
      <c:valAx>
        <c:axId val="123345536"/>
        <c:scaling>
          <c:orientation val="minMax"/>
          <c:max val="5.000000000000001E-2"/>
          <c:min val="-5.000000000000001E-2"/>
        </c:scaling>
        <c:delete val="0"/>
        <c:axPos val="b"/>
        <c:majorGridlines>
          <c:spPr>
            <a:ln>
              <a:noFill/>
            </a:ln>
          </c:spPr>
        </c:majorGridlines>
        <c:numFmt formatCode="0.0%" sourceLinked="1"/>
        <c:majorTickMark val="out"/>
        <c:minorTickMark val="none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1233440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Sheet2!$R$86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Sheet2!$A$131:$A$148</c:f>
              <c:strCache>
                <c:ptCount val="18"/>
                <c:pt idx="0">
                  <c:v>Under 5</c:v>
                </c:pt>
                <c:pt idx="1">
                  <c:v>5 to 9</c:v>
                </c:pt>
                <c:pt idx="2">
                  <c:v>10 to 14</c:v>
                </c:pt>
                <c:pt idx="3">
                  <c:v>15 to 19</c:v>
                </c:pt>
                <c:pt idx="4">
                  <c:v>20 to 24</c:v>
                </c:pt>
                <c:pt idx="5">
                  <c:v>25 to 29</c:v>
                </c:pt>
                <c:pt idx="6">
                  <c:v>30 to 34</c:v>
                </c:pt>
                <c:pt idx="7">
                  <c:v>35 to 39</c:v>
                </c:pt>
                <c:pt idx="8">
                  <c:v>40 to 44</c:v>
                </c:pt>
                <c:pt idx="9">
                  <c:v>45 to 49</c:v>
                </c:pt>
                <c:pt idx="10">
                  <c:v>50 to 54</c:v>
                </c:pt>
                <c:pt idx="11">
                  <c:v>55 to 59</c:v>
                </c:pt>
                <c:pt idx="12">
                  <c:v>60 to 64</c:v>
                </c:pt>
                <c:pt idx="13">
                  <c:v>65 to 69</c:v>
                </c:pt>
                <c:pt idx="14">
                  <c:v>70 to 74</c:v>
                </c:pt>
                <c:pt idx="15">
                  <c:v>75 to 79</c:v>
                </c:pt>
                <c:pt idx="16">
                  <c:v>80 to 84</c:v>
                </c:pt>
                <c:pt idx="17">
                  <c:v>85 and over</c:v>
                </c:pt>
              </c:strCache>
            </c:strRef>
          </c:cat>
          <c:val>
            <c:numRef>
              <c:f>Sheet2!$R$131:$R$148</c:f>
              <c:numCache>
                <c:formatCode>0.0%</c:formatCode>
                <c:ptCount val="18"/>
                <c:pt idx="0">
                  <c:v>-3.0327810522346971E-2</c:v>
                </c:pt>
                <c:pt idx="1">
                  <c:v>-3.183720962170139E-2</c:v>
                </c:pt>
                <c:pt idx="2">
                  <c:v>-3.3468958689407115E-2</c:v>
                </c:pt>
                <c:pt idx="3">
                  <c:v>-3.3229252628963736E-2</c:v>
                </c:pt>
                <c:pt idx="4">
                  <c:v>-2.7095524113555751E-2</c:v>
                </c:pt>
                <c:pt idx="5">
                  <c:v>-3.0840931307983585E-2</c:v>
                </c:pt>
                <c:pt idx="6">
                  <c:v>-2.9910821854700672E-2</c:v>
                </c:pt>
                <c:pt idx="7">
                  <c:v>-3.1385263820240428E-2</c:v>
                </c:pt>
                <c:pt idx="8">
                  <c:v>-3.5223057725464149E-2</c:v>
                </c:pt>
                <c:pt idx="9">
                  <c:v>-3.8793679250818683E-2</c:v>
                </c:pt>
                <c:pt idx="10">
                  <c:v>-3.8994682770252975E-2</c:v>
                </c:pt>
                <c:pt idx="11">
                  <c:v>-3.3331627092278097E-2</c:v>
                </c:pt>
                <c:pt idx="12">
                  <c:v>-2.7475058709257774E-2</c:v>
                </c:pt>
                <c:pt idx="13">
                  <c:v>-1.9476117411024729E-2</c:v>
                </c:pt>
                <c:pt idx="14">
                  <c:v>-1.4092718803567127E-2</c:v>
                </c:pt>
                <c:pt idx="15">
                  <c:v>-1.1619501586179947E-2</c:v>
                </c:pt>
                <c:pt idx="16">
                  <c:v>-9.6856230047903755E-3</c:v>
                </c:pt>
                <c:pt idx="17">
                  <c:v>-8.2960769356576498E-3</c:v>
                </c:pt>
              </c:numCache>
            </c:numRef>
          </c:val>
        </c:ser>
        <c:ser>
          <c:idx val="1"/>
          <c:order val="1"/>
          <c:tx>
            <c:strRef>
              <c:f>Sheet2!$S$86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Sheet2!$A$131:$A$148</c:f>
              <c:strCache>
                <c:ptCount val="18"/>
                <c:pt idx="0">
                  <c:v>Under 5</c:v>
                </c:pt>
                <c:pt idx="1">
                  <c:v>5 to 9</c:v>
                </c:pt>
                <c:pt idx="2">
                  <c:v>10 to 14</c:v>
                </c:pt>
                <c:pt idx="3">
                  <c:v>15 to 19</c:v>
                </c:pt>
                <c:pt idx="4">
                  <c:v>20 to 24</c:v>
                </c:pt>
                <c:pt idx="5">
                  <c:v>25 to 29</c:v>
                </c:pt>
                <c:pt idx="6">
                  <c:v>30 to 34</c:v>
                </c:pt>
                <c:pt idx="7">
                  <c:v>35 to 39</c:v>
                </c:pt>
                <c:pt idx="8">
                  <c:v>40 to 44</c:v>
                </c:pt>
                <c:pt idx="9">
                  <c:v>45 to 49</c:v>
                </c:pt>
                <c:pt idx="10">
                  <c:v>50 to 54</c:v>
                </c:pt>
                <c:pt idx="11">
                  <c:v>55 to 59</c:v>
                </c:pt>
                <c:pt idx="12">
                  <c:v>60 to 64</c:v>
                </c:pt>
                <c:pt idx="13">
                  <c:v>65 to 69</c:v>
                </c:pt>
                <c:pt idx="14">
                  <c:v>70 to 74</c:v>
                </c:pt>
                <c:pt idx="15">
                  <c:v>75 to 79</c:v>
                </c:pt>
                <c:pt idx="16">
                  <c:v>80 to 84</c:v>
                </c:pt>
                <c:pt idx="17">
                  <c:v>85 and over</c:v>
                </c:pt>
              </c:strCache>
            </c:strRef>
          </c:cat>
          <c:val>
            <c:numRef>
              <c:f>Sheet2!$S$131:$S$148</c:f>
              <c:numCache>
                <c:formatCode>0.0%</c:formatCode>
                <c:ptCount val="18"/>
                <c:pt idx="0">
                  <c:v>2.8657358913632157E-2</c:v>
                </c:pt>
                <c:pt idx="1">
                  <c:v>3.0898360884964813E-2</c:v>
                </c:pt>
                <c:pt idx="2">
                  <c:v>3.2025728450487588E-2</c:v>
                </c:pt>
                <c:pt idx="3">
                  <c:v>3.1781028513784969E-2</c:v>
                </c:pt>
                <c:pt idx="4">
                  <c:v>2.7159196035861026E-2</c:v>
                </c:pt>
                <c:pt idx="5">
                  <c:v>3.0109328436005348E-2</c:v>
                </c:pt>
                <c:pt idx="6">
                  <c:v>3.0237920749680704E-2</c:v>
                </c:pt>
                <c:pt idx="7">
                  <c:v>3.1922105518108417E-2</c:v>
                </c:pt>
                <c:pt idx="8">
                  <c:v>3.6704990505392762E-2</c:v>
                </c:pt>
                <c:pt idx="9">
                  <c:v>4.1383004091233126E-2</c:v>
                </c:pt>
                <c:pt idx="10">
                  <c:v>4.0884864934374224E-2</c:v>
                </c:pt>
                <c:pt idx="11">
                  <c:v>3.5596349975842122E-2</c:v>
                </c:pt>
                <c:pt idx="12">
                  <c:v>2.958746836691507E-2</c:v>
                </c:pt>
                <c:pt idx="13">
                  <c:v>2.2358832481669352E-2</c:v>
                </c:pt>
                <c:pt idx="14">
                  <c:v>1.7418640392219041E-2</c:v>
                </c:pt>
                <c:pt idx="15">
                  <c:v>1.5750685721633847E-2</c:v>
                </c:pt>
                <c:pt idx="16">
                  <c:v>1.4799352294249177E-2</c:v>
                </c:pt>
                <c:pt idx="17">
                  <c:v>1.7640867885755092E-2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22489088"/>
        <c:axId val="65982848"/>
      </c:barChart>
      <c:catAx>
        <c:axId val="122489088"/>
        <c:scaling>
          <c:orientation val="minMax"/>
        </c:scaling>
        <c:delete val="0"/>
        <c:axPos val="l"/>
        <c:majorTickMark val="none"/>
        <c:minorTickMark val="none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65982848"/>
        <c:crosses val="autoZero"/>
        <c:auto val="1"/>
        <c:lblAlgn val="ctr"/>
        <c:lblOffset val="100"/>
        <c:noMultiLvlLbl val="0"/>
      </c:catAx>
      <c:valAx>
        <c:axId val="65982848"/>
        <c:scaling>
          <c:orientation val="minMax"/>
          <c:max val="5.000000000000001E-2"/>
          <c:min val="-5.000000000000001E-2"/>
        </c:scaling>
        <c:delete val="0"/>
        <c:axPos val="b"/>
        <c:majorGridlines>
          <c:spPr>
            <a:ln>
              <a:noFill/>
            </a:ln>
          </c:spPr>
        </c:majorGridlines>
        <c:numFmt formatCode="0.0%" sourceLinked="1"/>
        <c:majorTickMark val="out"/>
        <c:minorTickMark val="none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1224890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DB7A-20D4-4659-85A3-6043B95FBDEE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74A2-7C0D-4D05-9E0C-4099A6F20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6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DB7A-20D4-4659-85A3-6043B95FBDEE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74A2-7C0D-4D05-9E0C-4099A6F20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9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DB7A-20D4-4659-85A3-6043B95FBDEE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74A2-7C0D-4D05-9E0C-4099A6F20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0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DB7A-20D4-4659-85A3-6043B95FBDEE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74A2-7C0D-4D05-9E0C-4099A6F20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5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DB7A-20D4-4659-85A3-6043B95FBDEE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74A2-7C0D-4D05-9E0C-4099A6F20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9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DB7A-20D4-4659-85A3-6043B95FBDEE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74A2-7C0D-4D05-9E0C-4099A6F20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0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DB7A-20D4-4659-85A3-6043B95FBDEE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74A2-7C0D-4D05-9E0C-4099A6F20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3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DB7A-20D4-4659-85A3-6043B95FBDEE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74A2-7C0D-4D05-9E0C-4099A6F20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5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DB7A-20D4-4659-85A3-6043B95FBDEE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74A2-7C0D-4D05-9E0C-4099A6F20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6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DB7A-20D4-4659-85A3-6043B95FBDEE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74A2-7C0D-4D05-9E0C-4099A6F20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DB7A-20D4-4659-85A3-6043B95FBDEE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74A2-7C0D-4D05-9E0C-4099A6F20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6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ADB7A-20D4-4659-85A3-6043B95FBDEE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074A2-7C0D-4D05-9E0C-4099A6F20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7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13" Type="http://schemas.openxmlformats.org/officeDocument/2006/relationships/chart" Target="../charts/chart12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12" Type="http://schemas.openxmlformats.org/officeDocument/2006/relationships/chart" Target="../charts/chart1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11" Type="http://schemas.openxmlformats.org/officeDocument/2006/relationships/chart" Target="../charts/chart10.xml"/><Relationship Id="rId5" Type="http://schemas.openxmlformats.org/officeDocument/2006/relationships/chart" Target="../charts/chart4.xml"/><Relationship Id="rId10" Type="http://schemas.openxmlformats.org/officeDocument/2006/relationships/chart" Target="../charts/chart9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Relationship Id="rId14" Type="http://schemas.openxmlformats.org/officeDocument/2006/relationships/chart" Target="../charts/char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8509400"/>
              </p:ext>
            </p:extLst>
          </p:nvPr>
        </p:nvGraphicFramePr>
        <p:xfrm>
          <a:off x="2560320" y="0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5340415"/>
              </p:ext>
            </p:extLst>
          </p:nvPr>
        </p:nvGraphicFramePr>
        <p:xfrm>
          <a:off x="365760" y="0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0863060"/>
              </p:ext>
            </p:extLst>
          </p:nvPr>
        </p:nvGraphicFramePr>
        <p:xfrm>
          <a:off x="4754880" y="0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7584326"/>
              </p:ext>
            </p:extLst>
          </p:nvPr>
        </p:nvGraphicFramePr>
        <p:xfrm>
          <a:off x="6949440" y="0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863404"/>
              </p:ext>
            </p:extLst>
          </p:nvPr>
        </p:nvGraphicFramePr>
        <p:xfrm>
          <a:off x="365760" y="3886200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8129310"/>
              </p:ext>
            </p:extLst>
          </p:nvPr>
        </p:nvGraphicFramePr>
        <p:xfrm>
          <a:off x="0" y="1943100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796225"/>
              </p:ext>
            </p:extLst>
          </p:nvPr>
        </p:nvGraphicFramePr>
        <p:xfrm>
          <a:off x="1828800" y="1943100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9789495"/>
              </p:ext>
            </p:extLst>
          </p:nvPr>
        </p:nvGraphicFramePr>
        <p:xfrm>
          <a:off x="3657600" y="1943100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4373731"/>
              </p:ext>
            </p:extLst>
          </p:nvPr>
        </p:nvGraphicFramePr>
        <p:xfrm>
          <a:off x="5486400" y="1943100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4713288"/>
              </p:ext>
            </p:extLst>
          </p:nvPr>
        </p:nvGraphicFramePr>
        <p:xfrm>
          <a:off x="7315200" y="1943100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6324399"/>
              </p:ext>
            </p:extLst>
          </p:nvPr>
        </p:nvGraphicFramePr>
        <p:xfrm>
          <a:off x="2560320" y="3886200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1408034"/>
              </p:ext>
            </p:extLst>
          </p:nvPr>
        </p:nvGraphicFramePr>
        <p:xfrm>
          <a:off x="4754880" y="3886200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967699"/>
              </p:ext>
            </p:extLst>
          </p:nvPr>
        </p:nvGraphicFramePr>
        <p:xfrm>
          <a:off x="6949440" y="3886200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</p:spTree>
    <p:extLst>
      <p:ext uri="{BB962C8B-B14F-4D97-AF65-F5344CB8AC3E}">
        <p14:creationId xmlns:p14="http://schemas.microsoft.com/office/powerpoint/2010/main" val="134183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0</Words>
  <Application>Microsoft Office PowerPoint</Application>
  <PresentationFormat>On-screen Show (16:10)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Gruswitz, Benjamin</dc:creator>
  <cp:lastModifiedBy>Gruswitz, Benjamin</cp:lastModifiedBy>
  <cp:revision>5</cp:revision>
  <dcterms:created xsi:type="dcterms:W3CDTF">2018-07-26T19:16:38Z</dcterms:created>
  <dcterms:modified xsi:type="dcterms:W3CDTF">2018-07-26T20:54:15Z</dcterms:modified>
</cp:coreProperties>
</file>