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40975" y="1268125"/>
            <a:ext cx="85206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Depósito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de quesos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40975" y="1690925"/>
            <a:ext cx="425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Creamos una db para un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depósito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de quesos, que su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es hacer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envíos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por un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camión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contratado por la empresa. Que el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depósito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cuenta con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cámaras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frigoríficas y con personal especializado.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40975" y="2363675"/>
            <a:ext cx="41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 del </a:t>
            </a:r>
            <a:r>
              <a:rPr b="1" lang="es" sz="1200">
                <a:latin typeface="Lato"/>
                <a:ea typeface="Lato"/>
                <a:cs typeface="Lato"/>
                <a:sym typeface="Lato"/>
              </a:rPr>
              <a:t>depósito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11725" y="2759225"/>
            <a:ext cx="47049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El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depósito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ofrece muchas variedades de quesos distintos y el lugar cuenta con 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cámaras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frigoríficas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Stock limitado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Máquina de sellado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Empleados/Secretaria de ventas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