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add7a9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add7a9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add7a9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add7a9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add7a9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add7a9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Learned Android Developer Fundamental Practicals - Week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Andrian Liwinata/13516118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4.3 Task 2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Memperhatikan versi API yang dipakai dan </a:t>
            </a:r>
            <a:r>
              <a:rPr i="1" lang="en"/>
              <a:t>library</a:t>
            </a:r>
            <a:r>
              <a:rPr lang="en"/>
              <a:t> yang digunakan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Pembuatan Tab tidak sesederhana menggunakan </a:t>
            </a:r>
            <a:r>
              <a:rPr i="1" lang="en"/>
              <a:t>layout tab</a:t>
            </a:r>
            <a:r>
              <a:rPr lang="en"/>
              <a:t> yang ada, tetapi perlu </a:t>
            </a:r>
            <a:r>
              <a:rPr i="1" lang="en"/>
              <a:t>Fragment</a:t>
            </a:r>
            <a:r>
              <a:rPr lang="en"/>
              <a:t>, </a:t>
            </a:r>
            <a:r>
              <a:rPr i="1" lang="en"/>
              <a:t>Adapter</a:t>
            </a:r>
            <a:r>
              <a:rPr lang="en"/>
              <a:t> dan </a:t>
            </a:r>
            <a:r>
              <a:rPr i="1" lang="en"/>
              <a:t>Layout Toolbar</a:t>
            </a:r>
            <a:r>
              <a:rPr lang="en"/>
              <a:t> itu sendiri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Casting</a:t>
            </a:r>
            <a:r>
              <a:rPr lang="en"/>
              <a:t> perlu diperhatikan agar variabel sesuai tipe yang diinginkan.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4.4 Task 3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Lebih perhatian terhadap </a:t>
            </a:r>
            <a:r>
              <a:rPr i="1" lang="en"/>
              <a:t>dependencies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XML tidak ada yang boleh salah, karena bisa menyebabkan kesalahan </a:t>
            </a:r>
            <a:r>
              <a:rPr i="1" lang="en"/>
              <a:t>build project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Style.xml memberikan kemudahan dalam melakukan kustomisasi pada bagian tertentu dari aplikasi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5.2 Task 2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Memperhatikan adanya </a:t>
            </a:r>
            <a:r>
              <a:rPr i="1" lang="en"/>
              <a:t>toolchain </a:t>
            </a:r>
            <a:r>
              <a:rPr lang="en"/>
              <a:t>yang </a:t>
            </a:r>
            <a:r>
              <a:rPr i="1" lang="en"/>
              <a:t>deprecated </a:t>
            </a:r>
            <a:r>
              <a:rPr lang="en"/>
              <a:t>karena pengubahan Gradle yang 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Memperhatikan </a:t>
            </a:r>
            <a:r>
              <a:rPr i="1" lang="en"/>
              <a:t>dependencies</a:t>
            </a:r>
            <a:r>
              <a:rPr lang="en"/>
              <a:t>, karena versi yang tidak kompatibel bisa gagal </a:t>
            </a:r>
            <a:r>
              <a:rPr i="1" lang="en"/>
              <a:t>run </a:t>
            </a:r>
            <a:r>
              <a:rPr lang="en"/>
              <a:t>aplikasi.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