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Bangers"/>
      <p:regular r:id="rId25"/>
    </p:embeddedFont>
    <p:embeddedFont>
      <p:font typeface="Barlow Medium"/>
      <p:regular r:id="rId26"/>
      <p:bold r:id="rId27"/>
      <p:italic r:id="rId28"/>
      <p:boldItalic r:id="rId29"/>
    </p:embeddedFont>
    <p:embeddedFont>
      <p:font typeface="Sriracha"/>
      <p:regular r:id="rId30"/>
    </p:embeddedFont>
    <p:embeddedFont>
      <p:font typeface="Barl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Medium-regular.fntdata"/><Relationship Id="rId25" Type="http://schemas.openxmlformats.org/officeDocument/2006/relationships/font" Target="fonts/Bangers-regular.fntdata"/><Relationship Id="rId28" Type="http://schemas.openxmlformats.org/officeDocument/2006/relationships/font" Target="fonts/BarlowMedium-italic.fntdata"/><Relationship Id="rId27" Type="http://schemas.openxmlformats.org/officeDocument/2006/relationships/font" Target="fonts/Barlow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regular.fntdata"/><Relationship Id="rId30" Type="http://schemas.openxmlformats.org/officeDocument/2006/relationships/font" Target="fonts/Sriracha-regular.fntdata"/><Relationship Id="rId11" Type="http://schemas.openxmlformats.org/officeDocument/2006/relationships/slide" Target="slides/slide6.xml"/><Relationship Id="rId33" Type="http://schemas.openxmlformats.org/officeDocument/2006/relationships/font" Target="fonts/Barlow-italic.fntdata"/><Relationship Id="rId10" Type="http://schemas.openxmlformats.org/officeDocument/2006/relationships/slide" Target="slides/slide5.xml"/><Relationship Id="rId32" Type="http://schemas.openxmlformats.org/officeDocument/2006/relationships/font" Target="fonts/Barlow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Barlow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65de7c42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a65de7c42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65de7c4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a65de7c4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a65de7c4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a65de7c4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65de7c42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65de7c42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a65de7c42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a65de7c42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65de7c42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a65de7c42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a65de7c42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a65de7c42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a65de7c42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a65de7c42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a65de7c42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a65de7c42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f39fb50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f39fb5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f39fb505f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f39fb505f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f39fb505f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f39fb505f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f39fb505f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f39fb505f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f39fb505f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9f39fb505f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f39fb505f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f39fb505f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9f39fb505f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9f39fb505f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9f39fb505f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9f39fb505f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65de7c4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65de7c4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4EAD7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443771" y="314850"/>
            <a:ext cx="1703578" cy="1028252"/>
          </a:xfrm>
          <a:custGeom>
            <a:rect b="b" l="l" r="r" t="t"/>
            <a:pathLst>
              <a:path extrusionOk="0" h="38094" w="63113">
                <a:moveTo>
                  <a:pt x="47921" y="1"/>
                </a:moveTo>
                <a:cubicBezTo>
                  <a:pt x="41395" y="1"/>
                  <a:pt x="37275" y="6989"/>
                  <a:pt x="34809" y="12210"/>
                </a:cubicBezTo>
                <a:cubicBezTo>
                  <a:pt x="31453" y="8175"/>
                  <a:pt x="26770" y="3749"/>
                  <a:pt x="21361" y="3749"/>
                </a:cubicBezTo>
                <a:cubicBezTo>
                  <a:pt x="19855" y="3749"/>
                  <a:pt x="18292" y="4093"/>
                  <a:pt x="16686" y="4883"/>
                </a:cubicBezTo>
                <a:cubicBezTo>
                  <a:pt x="8469" y="8764"/>
                  <a:pt x="10957" y="16661"/>
                  <a:pt x="12966" y="23143"/>
                </a:cubicBezTo>
                <a:cubicBezTo>
                  <a:pt x="8195" y="24079"/>
                  <a:pt x="1" y="26864"/>
                  <a:pt x="3402" y="33392"/>
                </a:cubicBezTo>
                <a:cubicBezTo>
                  <a:pt x="5753" y="37660"/>
                  <a:pt x="12715" y="37911"/>
                  <a:pt x="16892" y="38048"/>
                </a:cubicBezTo>
                <a:cubicBezTo>
                  <a:pt x="19816" y="38069"/>
                  <a:pt x="23341" y="38085"/>
                  <a:pt x="27109" y="38085"/>
                </a:cubicBezTo>
                <a:cubicBezTo>
                  <a:pt x="35899" y="38085"/>
                  <a:pt x="46003" y="37996"/>
                  <a:pt x="52841" y="37660"/>
                </a:cubicBezTo>
                <a:cubicBezTo>
                  <a:pt x="54941" y="37843"/>
                  <a:pt x="58822" y="38071"/>
                  <a:pt x="63113" y="38094"/>
                </a:cubicBezTo>
                <a:lnTo>
                  <a:pt x="63113" y="12735"/>
                </a:lnTo>
                <a:cubicBezTo>
                  <a:pt x="61173" y="13739"/>
                  <a:pt x="59347" y="15314"/>
                  <a:pt x="57772" y="16661"/>
                </a:cubicBezTo>
                <a:cubicBezTo>
                  <a:pt x="58000" y="10544"/>
                  <a:pt x="57178" y="1870"/>
                  <a:pt x="49988" y="227"/>
                </a:cubicBezTo>
                <a:cubicBezTo>
                  <a:pt x="49274" y="73"/>
                  <a:pt x="48585" y="1"/>
                  <a:pt x="47921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3670025"/>
            <a:ext cx="9144012" cy="1487949"/>
          </a:xfrm>
          <a:custGeom>
            <a:rect b="b" l="l" r="r" t="t"/>
            <a:pathLst>
              <a:path extrusionOk="0" h="50589" w="284838">
                <a:moveTo>
                  <a:pt x="133359" y="0"/>
                </a:moveTo>
                <a:cubicBezTo>
                  <a:pt x="132063" y="0"/>
                  <a:pt x="130757" y="60"/>
                  <a:pt x="129443" y="190"/>
                </a:cubicBezTo>
                <a:cubicBezTo>
                  <a:pt x="121021" y="1012"/>
                  <a:pt x="114059" y="3979"/>
                  <a:pt x="107554" y="6810"/>
                </a:cubicBezTo>
                <a:cubicBezTo>
                  <a:pt x="99839" y="10165"/>
                  <a:pt x="91987" y="14411"/>
                  <a:pt x="81830" y="15209"/>
                </a:cubicBezTo>
                <a:cubicBezTo>
                  <a:pt x="80619" y="15306"/>
                  <a:pt x="79418" y="15351"/>
                  <a:pt x="78227" y="15351"/>
                </a:cubicBezTo>
                <a:cubicBezTo>
                  <a:pt x="70438" y="15351"/>
                  <a:pt x="63068" y="13440"/>
                  <a:pt x="56060" y="11717"/>
                </a:cubicBezTo>
                <a:cubicBezTo>
                  <a:pt x="47272" y="9572"/>
                  <a:pt x="38302" y="7449"/>
                  <a:pt x="28715" y="6696"/>
                </a:cubicBezTo>
                <a:cubicBezTo>
                  <a:pt x="26227" y="6492"/>
                  <a:pt x="23698" y="6384"/>
                  <a:pt x="21170" y="6384"/>
                </a:cubicBezTo>
                <a:cubicBezTo>
                  <a:pt x="15464" y="6384"/>
                  <a:pt x="9763" y="6937"/>
                  <a:pt x="4543" y="8202"/>
                </a:cubicBezTo>
                <a:cubicBezTo>
                  <a:pt x="2968" y="8567"/>
                  <a:pt x="1462" y="9001"/>
                  <a:pt x="1" y="9457"/>
                </a:cubicBezTo>
                <a:lnTo>
                  <a:pt x="1" y="50589"/>
                </a:lnTo>
                <a:lnTo>
                  <a:pt x="284838" y="50589"/>
                </a:lnTo>
                <a:lnTo>
                  <a:pt x="284838" y="13155"/>
                </a:lnTo>
                <a:cubicBezTo>
                  <a:pt x="283742" y="12744"/>
                  <a:pt x="282624" y="12333"/>
                  <a:pt x="281528" y="11900"/>
                </a:cubicBezTo>
                <a:cubicBezTo>
                  <a:pt x="273083" y="8704"/>
                  <a:pt x="264752" y="4664"/>
                  <a:pt x="254868" y="2838"/>
                </a:cubicBezTo>
                <a:cubicBezTo>
                  <a:pt x="251879" y="2285"/>
                  <a:pt x="248783" y="1967"/>
                  <a:pt x="245668" y="1967"/>
                </a:cubicBezTo>
                <a:cubicBezTo>
                  <a:pt x="244026" y="1967"/>
                  <a:pt x="242379" y="2056"/>
                  <a:pt x="240739" y="2245"/>
                </a:cubicBezTo>
                <a:cubicBezTo>
                  <a:pt x="236403" y="2770"/>
                  <a:pt x="232408" y="3751"/>
                  <a:pt x="228619" y="5007"/>
                </a:cubicBezTo>
                <a:cubicBezTo>
                  <a:pt x="220813" y="7563"/>
                  <a:pt x="213806" y="11010"/>
                  <a:pt x="205383" y="12973"/>
                </a:cubicBezTo>
                <a:cubicBezTo>
                  <a:pt x="201139" y="13960"/>
                  <a:pt x="196833" y="14451"/>
                  <a:pt x="192530" y="14451"/>
                </a:cubicBezTo>
                <a:cubicBezTo>
                  <a:pt x="188177" y="14451"/>
                  <a:pt x="183826" y="13948"/>
                  <a:pt x="179545" y="12950"/>
                </a:cubicBezTo>
                <a:cubicBezTo>
                  <a:pt x="171008" y="10964"/>
                  <a:pt x="163750" y="7723"/>
                  <a:pt x="156126" y="4892"/>
                </a:cubicBezTo>
                <a:cubicBezTo>
                  <a:pt x="149458" y="2446"/>
                  <a:pt x="141614" y="0"/>
                  <a:pt x="133359" y="0"/>
                </a:cubicBezTo>
                <a:close/>
              </a:path>
            </a:pathLst>
          </a:custGeom>
          <a:solidFill>
            <a:srgbClr val="EAD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" y="189794"/>
            <a:ext cx="1171232" cy="814904"/>
          </a:xfrm>
          <a:custGeom>
            <a:rect b="b" l="l" r="r" t="t"/>
            <a:pathLst>
              <a:path extrusionOk="0" h="30190" w="43391">
                <a:moveTo>
                  <a:pt x="13854" y="1"/>
                </a:moveTo>
                <a:cubicBezTo>
                  <a:pt x="8679" y="1"/>
                  <a:pt x="5416" y="5534"/>
                  <a:pt x="3469" y="9676"/>
                </a:cubicBezTo>
                <a:cubicBezTo>
                  <a:pt x="2465" y="8466"/>
                  <a:pt x="1301" y="7188"/>
                  <a:pt x="0" y="6092"/>
                </a:cubicBezTo>
                <a:lnTo>
                  <a:pt x="0" y="30173"/>
                </a:lnTo>
                <a:cubicBezTo>
                  <a:pt x="6277" y="30150"/>
                  <a:pt x="13010" y="30059"/>
                  <a:pt x="17758" y="29831"/>
                </a:cubicBezTo>
                <a:cubicBezTo>
                  <a:pt x="19544" y="29981"/>
                  <a:pt x="22955" y="30190"/>
                  <a:pt x="26662" y="30190"/>
                </a:cubicBezTo>
                <a:cubicBezTo>
                  <a:pt x="32523" y="30190"/>
                  <a:pt x="39125" y="29668"/>
                  <a:pt x="41223" y="27571"/>
                </a:cubicBezTo>
                <a:cubicBezTo>
                  <a:pt x="43277" y="25448"/>
                  <a:pt x="43391" y="22801"/>
                  <a:pt x="41245" y="20952"/>
                </a:cubicBezTo>
                <a:cubicBezTo>
                  <a:pt x="40126" y="19961"/>
                  <a:pt x="38737" y="19706"/>
                  <a:pt x="37270" y="19706"/>
                </a:cubicBezTo>
                <a:cubicBezTo>
                  <a:pt x="35705" y="19706"/>
                  <a:pt x="34052" y="19997"/>
                  <a:pt x="32548" y="19997"/>
                </a:cubicBezTo>
                <a:cubicBezTo>
                  <a:pt x="32213" y="19997"/>
                  <a:pt x="31885" y="19983"/>
                  <a:pt x="31567" y="19947"/>
                </a:cubicBezTo>
                <a:cubicBezTo>
                  <a:pt x="33005" y="16683"/>
                  <a:pt x="36018" y="12826"/>
                  <a:pt x="31704" y="10018"/>
                </a:cubicBezTo>
                <a:cubicBezTo>
                  <a:pt x="30798" y="9444"/>
                  <a:pt x="29892" y="9204"/>
                  <a:pt x="29002" y="9204"/>
                </a:cubicBezTo>
                <a:cubicBezTo>
                  <a:pt x="26284" y="9204"/>
                  <a:pt x="23707" y="11437"/>
                  <a:pt x="21661" y="13191"/>
                </a:cubicBezTo>
                <a:cubicBezTo>
                  <a:pt x="21821" y="8352"/>
                  <a:pt x="21182" y="1482"/>
                  <a:pt x="15498" y="181"/>
                </a:cubicBezTo>
                <a:cubicBezTo>
                  <a:pt x="14930" y="58"/>
                  <a:pt x="14382" y="1"/>
                  <a:pt x="13854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799996" y="18960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80675" y="1246200"/>
            <a:ext cx="236585" cy="224848"/>
          </a:xfrm>
          <a:custGeom>
            <a:rect b="b" l="l" r="r" t="t"/>
            <a:pathLst>
              <a:path extrusionOk="0" h="6552" w="6894">
                <a:moveTo>
                  <a:pt x="3447" y="1"/>
                </a:moveTo>
                <a:lnTo>
                  <a:pt x="2374" y="2146"/>
                </a:lnTo>
                <a:lnTo>
                  <a:pt x="1" y="2489"/>
                </a:lnTo>
                <a:lnTo>
                  <a:pt x="1735" y="4178"/>
                </a:lnTo>
                <a:lnTo>
                  <a:pt x="1325" y="6552"/>
                </a:lnTo>
                <a:lnTo>
                  <a:pt x="3447" y="5433"/>
                </a:lnTo>
                <a:lnTo>
                  <a:pt x="5570" y="6552"/>
                </a:lnTo>
                <a:lnTo>
                  <a:pt x="5159" y="4178"/>
                </a:lnTo>
                <a:lnTo>
                  <a:pt x="6894" y="2489"/>
                </a:lnTo>
                <a:lnTo>
                  <a:pt x="4520" y="2146"/>
                </a:lnTo>
                <a:lnTo>
                  <a:pt x="34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863006" y="3116786"/>
            <a:ext cx="236585" cy="224848"/>
          </a:xfrm>
          <a:custGeom>
            <a:rect b="b" l="l" r="r" t="t"/>
            <a:pathLst>
              <a:path extrusionOk="0" h="6552" w="6894">
                <a:moveTo>
                  <a:pt x="3447" y="1"/>
                </a:moveTo>
                <a:lnTo>
                  <a:pt x="2397" y="2169"/>
                </a:lnTo>
                <a:lnTo>
                  <a:pt x="1" y="2511"/>
                </a:lnTo>
                <a:lnTo>
                  <a:pt x="1735" y="4200"/>
                </a:lnTo>
                <a:lnTo>
                  <a:pt x="1325" y="6551"/>
                </a:lnTo>
                <a:lnTo>
                  <a:pt x="1325" y="6551"/>
                </a:lnTo>
                <a:lnTo>
                  <a:pt x="3447" y="5433"/>
                </a:lnTo>
                <a:lnTo>
                  <a:pt x="5570" y="6551"/>
                </a:lnTo>
                <a:lnTo>
                  <a:pt x="5182" y="4200"/>
                </a:lnTo>
                <a:lnTo>
                  <a:pt x="6894" y="2511"/>
                </a:lnTo>
                <a:lnTo>
                  <a:pt x="4520" y="2169"/>
                </a:lnTo>
                <a:lnTo>
                  <a:pt x="34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609222" y="4067745"/>
            <a:ext cx="144923" cy="137888"/>
          </a:xfrm>
          <a:custGeom>
            <a:rect b="b" l="l" r="r" t="t"/>
            <a:pathLst>
              <a:path extrusionOk="0" h="4018" w="4223">
                <a:moveTo>
                  <a:pt x="2123" y="0"/>
                </a:moveTo>
                <a:lnTo>
                  <a:pt x="1461" y="1324"/>
                </a:lnTo>
                <a:lnTo>
                  <a:pt x="0" y="1530"/>
                </a:lnTo>
                <a:lnTo>
                  <a:pt x="1050" y="2557"/>
                </a:lnTo>
                <a:lnTo>
                  <a:pt x="799" y="4018"/>
                </a:lnTo>
                <a:lnTo>
                  <a:pt x="2123" y="3333"/>
                </a:lnTo>
                <a:lnTo>
                  <a:pt x="3424" y="4018"/>
                </a:lnTo>
                <a:lnTo>
                  <a:pt x="3173" y="2557"/>
                </a:lnTo>
                <a:lnTo>
                  <a:pt x="4223" y="1530"/>
                </a:lnTo>
                <a:lnTo>
                  <a:pt x="2762" y="1324"/>
                </a:lnTo>
                <a:lnTo>
                  <a:pt x="2123" y="0"/>
                </a:ln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615835" y="540292"/>
            <a:ext cx="46859" cy="36386"/>
          </a:xfrm>
          <a:custGeom>
            <a:rect b="b" l="l" r="r" t="t"/>
            <a:pathLst>
              <a:path extrusionOk="0" h="1348" w="1736">
                <a:moveTo>
                  <a:pt x="868" y="1"/>
                </a:moveTo>
                <a:cubicBezTo>
                  <a:pt x="1" y="1"/>
                  <a:pt x="1" y="1347"/>
                  <a:pt x="868" y="1347"/>
                </a:cubicBezTo>
                <a:cubicBezTo>
                  <a:pt x="1735" y="1347"/>
                  <a:pt x="1735" y="1"/>
                  <a:pt x="8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652194" y="468222"/>
            <a:ext cx="46859" cy="35765"/>
          </a:xfrm>
          <a:custGeom>
            <a:rect b="b" l="l" r="r" t="t"/>
            <a:pathLst>
              <a:path extrusionOk="0" h="1325" w="1736">
                <a:moveTo>
                  <a:pt x="868" y="0"/>
                </a:moveTo>
                <a:cubicBezTo>
                  <a:pt x="0" y="0"/>
                  <a:pt x="0" y="1324"/>
                  <a:pt x="868" y="1324"/>
                </a:cubicBezTo>
                <a:cubicBezTo>
                  <a:pt x="1735" y="1324"/>
                  <a:pt x="1735" y="0"/>
                  <a:pt x="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688553" y="540292"/>
            <a:ext cx="46832" cy="36386"/>
          </a:xfrm>
          <a:custGeom>
            <a:rect b="b" l="l" r="r" t="t"/>
            <a:pathLst>
              <a:path extrusionOk="0" h="1348" w="1735">
                <a:moveTo>
                  <a:pt x="867" y="1"/>
                </a:moveTo>
                <a:cubicBezTo>
                  <a:pt x="0" y="1"/>
                  <a:pt x="0" y="1347"/>
                  <a:pt x="867" y="1347"/>
                </a:cubicBezTo>
                <a:cubicBezTo>
                  <a:pt x="1735" y="1347"/>
                  <a:pt x="1735" y="1"/>
                  <a:pt x="8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675832" y="4108757"/>
            <a:ext cx="145712" cy="138677"/>
          </a:xfrm>
          <a:custGeom>
            <a:rect b="b" l="l" r="r" t="t"/>
            <a:pathLst>
              <a:path extrusionOk="0" h="4041" w="4246">
                <a:moveTo>
                  <a:pt x="2123" y="1"/>
                </a:moveTo>
                <a:lnTo>
                  <a:pt x="1461" y="1325"/>
                </a:lnTo>
                <a:lnTo>
                  <a:pt x="0" y="1530"/>
                </a:lnTo>
                <a:lnTo>
                  <a:pt x="1073" y="2580"/>
                </a:lnTo>
                <a:lnTo>
                  <a:pt x="822" y="4041"/>
                </a:lnTo>
                <a:lnTo>
                  <a:pt x="822" y="4041"/>
                </a:lnTo>
                <a:lnTo>
                  <a:pt x="2123" y="3333"/>
                </a:lnTo>
                <a:lnTo>
                  <a:pt x="3424" y="4041"/>
                </a:lnTo>
                <a:lnTo>
                  <a:pt x="3173" y="2580"/>
                </a:lnTo>
                <a:lnTo>
                  <a:pt x="4246" y="1530"/>
                </a:lnTo>
                <a:lnTo>
                  <a:pt x="2785" y="1325"/>
                </a:lnTo>
                <a:lnTo>
                  <a:pt x="2123" y="1"/>
                </a:ln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875255" y="3583173"/>
            <a:ext cx="59575" cy="46226"/>
          </a:xfrm>
          <a:custGeom>
            <a:rect b="b" l="l" r="r" t="t"/>
            <a:pathLst>
              <a:path extrusionOk="0" h="1347" w="1736">
                <a:moveTo>
                  <a:pt x="868" y="0"/>
                </a:moveTo>
                <a:cubicBezTo>
                  <a:pt x="1" y="0"/>
                  <a:pt x="1" y="1347"/>
                  <a:pt x="868" y="1347"/>
                </a:cubicBezTo>
                <a:cubicBezTo>
                  <a:pt x="1736" y="1347"/>
                  <a:pt x="1736" y="0"/>
                  <a:pt x="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21482" y="3491509"/>
            <a:ext cx="58786" cy="45471"/>
          </a:xfrm>
          <a:custGeom>
            <a:rect b="b" l="l" r="r" t="t"/>
            <a:pathLst>
              <a:path extrusionOk="0" h="1325" w="1713">
                <a:moveTo>
                  <a:pt x="868" y="1"/>
                </a:moveTo>
                <a:cubicBezTo>
                  <a:pt x="0" y="1"/>
                  <a:pt x="0" y="1324"/>
                  <a:pt x="868" y="1324"/>
                </a:cubicBezTo>
                <a:cubicBezTo>
                  <a:pt x="1712" y="1324"/>
                  <a:pt x="1712" y="1"/>
                  <a:pt x="8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966919" y="3583173"/>
            <a:ext cx="59575" cy="46226"/>
          </a:xfrm>
          <a:custGeom>
            <a:rect b="b" l="l" r="r" t="t"/>
            <a:pathLst>
              <a:path extrusionOk="0" h="1347" w="1736">
                <a:moveTo>
                  <a:pt x="868" y="0"/>
                </a:moveTo>
                <a:cubicBezTo>
                  <a:pt x="0" y="0"/>
                  <a:pt x="0" y="1347"/>
                  <a:pt x="868" y="1347"/>
                </a:cubicBezTo>
                <a:cubicBezTo>
                  <a:pt x="1735" y="1347"/>
                  <a:pt x="1735" y="0"/>
                  <a:pt x="8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600026" y="532275"/>
            <a:ext cx="72718" cy="56117"/>
          </a:xfrm>
          <a:custGeom>
            <a:rect b="b" l="l" r="r" t="t"/>
            <a:pathLst>
              <a:path extrusionOk="0" h="2079" w="2694">
                <a:moveTo>
                  <a:pt x="1347" y="1"/>
                </a:moveTo>
                <a:cubicBezTo>
                  <a:pt x="0" y="1"/>
                  <a:pt x="0" y="2078"/>
                  <a:pt x="1347" y="2078"/>
                </a:cubicBezTo>
                <a:cubicBezTo>
                  <a:pt x="2694" y="2078"/>
                  <a:pt x="2694" y="1"/>
                  <a:pt x="13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656711" y="419527"/>
            <a:ext cx="72097" cy="56711"/>
          </a:xfrm>
          <a:custGeom>
            <a:rect b="b" l="l" r="r" t="t"/>
            <a:pathLst>
              <a:path extrusionOk="0" h="2101" w="2671">
                <a:moveTo>
                  <a:pt x="1324" y="1"/>
                </a:moveTo>
                <a:cubicBezTo>
                  <a:pt x="0" y="1"/>
                  <a:pt x="0" y="2101"/>
                  <a:pt x="1324" y="2101"/>
                </a:cubicBezTo>
                <a:cubicBezTo>
                  <a:pt x="2671" y="2101"/>
                  <a:pt x="2671" y="1"/>
                  <a:pt x="132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712774" y="532275"/>
            <a:ext cx="72718" cy="56117"/>
          </a:xfrm>
          <a:custGeom>
            <a:rect b="b" l="l" r="r" t="t"/>
            <a:pathLst>
              <a:path extrusionOk="0" h="2079" w="2694">
                <a:moveTo>
                  <a:pt x="1347" y="1"/>
                </a:moveTo>
                <a:cubicBezTo>
                  <a:pt x="0" y="1"/>
                  <a:pt x="0" y="2078"/>
                  <a:pt x="1347" y="2078"/>
                </a:cubicBezTo>
                <a:cubicBezTo>
                  <a:pt x="2694" y="2078"/>
                  <a:pt x="2694" y="1"/>
                  <a:pt x="13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532250" y="3101422"/>
            <a:ext cx="60795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000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1579975" y="852600"/>
            <a:ext cx="59841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riracha"/>
              <a:buNone/>
              <a:defRPr sz="78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riracha"/>
              <a:buNone/>
              <a:defRPr sz="52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riracha"/>
              <a:buNone/>
              <a:defRPr sz="52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riracha"/>
              <a:buNone/>
              <a:defRPr sz="52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riracha"/>
              <a:buNone/>
              <a:defRPr sz="52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riracha"/>
              <a:buNone/>
              <a:defRPr sz="52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riracha"/>
              <a:buNone/>
              <a:defRPr sz="52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riracha"/>
              <a:buNone/>
              <a:defRPr sz="52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riracha"/>
              <a:buNone/>
              <a:defRPr sz="52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9pPr>
          </a:lstStyle>
          <a:p/>
        </p:txBody>
      </p:sp>
      <p:sp>
        <p:nvSpPr>
          <p:cNvPr id="28" name="Google Shape;28;p2"/>
          <p:cNvSpPr/>
          <p:nvPr/>
        </p:nvSpPr>
        <p:spPr>
          <a:xfrm>
            <a:off x="1462634" y="1982609"/>
            <a:ext cx="114610" cy="109077"/>
          </a:xfrm>
          <a:custGeom>
            <a:rect b="b" l="l" r="r" t="t"/>
            <a:pathLst>
              <a:path extrusionOk="0" h="4041" w="4246">
                <a:moveTo>
                  <a:pt x="2123" y="1"/>
                </a:moveTo>
                <a:lnTo>
                  <a:pt x="1461" y="1324"/>
                </a:lnTo>
                <a:lnTo>
                  <a:pt x="0" y="1553"/>
                </a:lnTo>
                <a:lnTo>
                  <a:pt x="1050" y="2580"/>
                </a:lnTo>
                <a:lnTo>
                  <a:pt x="799" y="4041"/>
                </a:lnTo>
                <a:lnTo>
                  <a:pt x="2123" y="3356"/>
                </a:lnTo>
                <a:lnTo>
                  <a:pt x="3424" y="4041"/>
                </a:lnTo>
                <a:lnTo>
                  <a:pt x="3173" y="2580"/>
                </a:lnTo>
                <a:lnTo>
                  <a:pt x="4246" y="1553"/>
                </a:lnTo>
                <a:lnTo>
                  <a:pt x="2762" y="1324"/>
                </a:lnTo>
                <a:lnTo>
                  <a:pt x="2123" y="1"/>
                </a:ln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717048" y="2662757"/>
            <a:ext cx="235796" cy="224848"/>
          </a:xfrm>
          <a:custGeom>
            <a:rect b="b" l="l" r="r" t="t"/>
            <a:pathLst>
              <a:path extrusionOk="0" h="6552" w="6871">
                <a:moveTo>
                  <a:pt x="3424" y="1"/>
                </a:moveTo>
                <a:lnTo>
                  <a:pt x="2374" y="2146"/>
                </a:lnTo>
                <a:lnTo>
                  <a:pt x="0" y="2488"/>
                </a:lnTo>
                <a:lnTo>
                  <a:pt x="1712" y="4178"/>
                </a:lnTo>
                <a:lnTo>
                  <a:pt x="1301" y="6551"/>
                </a:lnTo>
                <a:lnTo>
                  <a:pt x="3424" y="5433"/>
                </a:lnTo>
                <a:lnTo>
                  <a:pt x="5569" y="6551"/>
                </a:lnTo>
                <a:lnTo>
                  <a:pt x="5159" y="4178"/>
                </a:lnTo>
                <a:lnTo>
                  <a:pt x="6870" y="2488"/>
                </a:lnTo>
                <a:lnTo>
                  <a:pt x="4497" y="2146"/>
                </a:lnTo>
                <a:lnTo>
                  <a:pt x="34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862988" y="2091679"/>
            <a:ext cx="145746" cy="138677"/>
          </a:xfrm>
          <a:custGeom>
            <a:rect b="b" l="l" r="r" t="t"/>
            <a:pathLst>
              <a:path extrusionOk="0" h="4041" w="4247">
                <a:moveTo>
                  <a:pt x="2123" y="1"/>
                </a:moveTo>
                <a:lnTo>
                  <a:pt x="1461" y="1325"/>
                </a:lnTo>
                <a:lnTo>
                  <a:pt x="1" y="1530"/>
                </a:lnTo>
                <a:lnTo>
                  <a:pt x="1073" y="2580"/>
                </a:lnTo>
                <a:lnTo>
                  <a:pt x="822" y="4041"/>
                </a:lnTo>
                <a:lnTo>
                  <a:pt x="2123" y="3333"/>
                </a:lnTo>
                <a:lnTo>
                  <a:pt x="3424" y="4041"/>
                </a:lnTo>
                <a:lnTo>
                  <a:pt x="3196" y="2580"/>
                </a:lnTo>
                <a:lnTo>
                  <a:pt x="4246" y="1530"/>
                </a:lnTo>
                <a:lnTo>
                  <a:pt x="2785" y="1325"/>
                </a:lnTo>
                <a:lnTo>
                  <a:pt x="2123" y="1"/>
                </a:ln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rgbClr val="F4EAD7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/>
          <p:nvPr/>
        </p:nvSpPr>
        <p:spPr>
          <a:xfrm>
            <a:off x="1230373" y="2154080"/>
            <a:ext cx="1392747" cy="623529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>
            <a:off x="3" y="422077"/>
            <a:ext cx="1594511" cy="1109407"/>
          </a:xfrm>
          <a:custGeom>
            <a:rect b="b" l="l" r="r" t="t"/>
            <a:pathLst>
              <a:path extrusionOk="0" h="30190" w="43391">
                <a:moveTo>
                  <a:pt x="13854" y="1"/>
                </a:moveTo>
                <a:cubicBezTo>
                  <a:pt x="8679" y="1"/>
                  <a:pt x="5416" y="5534"/>
                  <a:pt x="3469" y="9676"/>
                </a:cubicBezTo>
                <a:cubicBezTo>
                  <a:pt x="2465" y="8466"/>
                  <a:pt x="1301" y="7188"/>
                  <a:pt x="0" y="6092"/>
                </a:cubicBezTo>
                <a:lnTo>
                  <a:pt x="0" y="30173"/>
                </a:lnTo>
                <a:cubicBezTo>
                  <a:pt x="6277" y="30150"/>
                  <a:pt x="13010" y="30059"/>
                  <a:pt x="17758" y="29831"/>
                </a:cubicBezTo>
                <a:cubicBezTo>
                  <a:pt x="19544" y="29981"/>
                  <a:pt x="22955" y="30190"/>
                  <a:pt x="26662" y="30190"/>
                </a:cubicBezTo>
                <a:cubicBezTo>
                  <a:pt x="32523" y="30190"/>
                  <a:pt x="39125" y="29668"/>
                  <a:pt x="41223" y="27571"/>
                </a:cubicBezTo>
                <a:cubicBezTo>
                  <a:pt x="43277" y="25448"/>
                  <a:pt x="43391" y="22801"/>
                  <a:pt x="41245" y="20952"/>
                </a:cubicBezTo>
                <a:cubicBezTo>
                  <a:pt x="40126" y="19961"/>
                  <a:pt x="38737" y="19706"/>
                  <a:pt x="37270" y="19706"/>
                </a:cubicBezTo>
                <a:cubicBezTo>
                  <a:pt x="35705" y="19706"/>
                  <a:pt x="34052" y="19997"/>
                  <a:pt x="32548" y="19997"/>
                </a:cubicBezTo>
                <a:cubicBezTo>
                  <a:pt x="32213" y="19997"/>
                  <a:pt x="31885" y="19983"/>
                  <a:pt x="31567" y="19947"/>
                </a:cubicBezTo>
                <a:cubicBezTo>
                  <a:pt x="33005" y="16683"/>
                  <a:pt x="36018" y="12826"/>
                  <a:pt x="31704" y="10018"/>
                </a:cubicBezTo>
                <a:cubicBezTo>
                  <a:pt x="30798" y="9444"/>
                  <a:pt x="29892" y="9204"/>
                  <a:pt x="29002" y="9204"/>
                </a:cubicBezTo>
                <a:cubicBezTo>
                  <a:pt x="26284" y="9204"/>
                  <a:pt x="23707" y="11437"/>
                  <a:pt x="21661" y="13191"/>
                </a:cubicBezTo>
                <a:cubicBezTo>
                  <a:pt x="21821" y="8352"/>
                  <a:pt x="21182" y="1482"/>
                  <a:pt x="15498" y="181"/>
                </a:cubicBezTo>
                <a:cubicBezTo>
                  <a:pt x="14930" y="58"/>
                  <a:pt x="14382" y="1"/>
                  <a:pt x="13854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>
            <a:off x="6300402" y="771492"/>
            <a:ext cx="2597882" cy="1163064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/>
          <p:nvPr/>
        </p:nvSpPr>
        <p:spPr>
          <a:xfrm>
            <a:off x="0" y="3670025"/>
            <a:ext cx="9144012" cy="1487949"/>
          </a:xfrm>
          <a:custGeom>
            <a:rect b="b" l="l" r="r" t="t"/>
            <a:pathLst>
              <a:path extrusionOk="0" h="50589" w="284838">
                <a:moveTo>
                  <a:pt x="133359" y="0"/>
                </a:moveTo>
                <a:cubicBezTo>
                  <a:pt x="132063" y="0"/>
                  <a:pt x="130757" y="60"/>
                  <a:pt x="129443" y="190"/>
                </a:cubicBezTo>
                <a:cubicBezTo>
                  <a:pt x="121021" y="1012"/>
                  <a:pt x="114059" y="3979"/>
                  <a:pt x="107554" y="6810"/>
                </a:cubicBezTo>
                <a:cubicBezTo>
                  <a:pt x="99839" y="10165"/>
                  <a:pt x="91987" y="14411"/>
                  <a:pt x="81830" y="15209"/>
                </a:cubicBezTo>
                <a:cubicBezTo>
                  <a:pt x="80619" y="15306"/>
                  <a:pt x="79418" y="15351"/>
                  <a:pt x="78227" y="15351"/>
                </a:cubicBezTo>
                <a:cubicBezTo>
                  <a:pt x="70438" y="15351"/>
                  <a:pt x="63068" y="13440"/>
                  <a:pt x="56060" y="11717"/>
                </a:cubicBezTo>
                <a:cubicBezTo>
                  <a:pt x="47272" y="9572"/>
                  <a:pt x="38302" y="7449"/>
                  <a:pt x="28715" y="6696"/>
                </a:cubicBezTo>
                <a:cubicBezTo>
                  <a:pt x="26227" y="6492"/>
                  <a:pt x="23698" y="6384"/>
                  <a:pt x="21170" y="6384"/>
                </a:cubicBezTo>
                <a:cubicBezTo>
                  <a:pt x="15464" y="6384"/>
                  <a:pt x="9763" y="6937"/>
                  <a:pt x="4543" y="8202"/>
                </a:cubicBezTo>
                <a:cubicBezTo>
                  <a:pt x="2968" y="8567"/>
                  <a:pt x="1462" y="9001"/>
                  <a:pt x="1" y="9457"/>
                </a:cubicBezTo>
                <a:lnTo>
                  <a:pt x="1" y="50589"/>
                </a:lnTo>
                <a:lnTo>
                  <a:pt x="284838" y="50589"/>
                </a:lnTo>
                <a:lnTo>
                  <a:pt x="284838" y="13155"/>
                </a:lnTo>
                <a:cubicBezTo>
                  <a:pt x="283742" y="12744"/>
                  <a:pt x="282624" y="12333"/>
                  <a:pt x="281528" y="11900"/>
                </a:cubicBezTo>
                <a:cubicBezTo>
                  <a:pt x="273083" y="8704"/>
                  <a:pt x="264752" y="4664"/>
                  <a:pt x="254868" y="2838"/>
                </a:cubicBezTo>
                <a:cubicBezTo>
                  <a:pt x="251879" y="2285"/>
                  <a:pt x="248783" y="1967"/>
                  <a:pt x="245668" y="1967"/>
                </a:cubicBezTo>
                <a:cubicBezTo>
                  <a:pt x="244026" y="1967"/>
                  <a:pt x="242379" y="2056"/>
                  <a:pt x="240739" y="2245"/>
                </a:cubicBezTo>
                <a:cubicBezTo>
                  <a:pt x="236403" y="2770"/>
                  <a:pt x="232408" y="3751"/>
                  <a:pt x="228619" y="5007"/>
                </a:cubicBezTo>
                <a:cubicBezTo>
                  <a:pt x="220813" y="7563"/>
                  <a:pt x="213806" y="11010"/>
                  <a:pt x="205383" y="12973"/>
                </a:cubicBezTo>
                <a:cubicBezTo>
                  <a:pt x="201139" y="13960"/>
                  <a:pt x="196833" y="14451"/>
                  <a:pt x="192530" y="14451"/>
                </a:cubicBezTo>
                <a:cubicBezTo>
                  <a:pt x="188177" y="14451"/>
                  <a:pt x="183826" y="13948"/>
                  <a:pt x="179545" y="12950"/>
                </a:cubicBezTo>
                <a:cubicBezTo>
                  <a:pt x="171008" y="10964"/>
                  <a:pt x="163750" y="7723"/>
                  <a:pt x="156126" y="4892"/>
                </a:cubicBezTo>
                <a:cubicBezTo>
                  <a:pt x="149458" y="2446"/>
                  <a:pt x="141614" y="0"/>
                  <a:pt x="133359" y="0"/>
                </a:cubicBezTo>
                <a:close/>
              </a:path>
            </a:pathLst>
          </a:custGeom>
          <a:solidFill>
            <a:srgbClr val="EAD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 txBox="1"/>
          <p:nvPr>
            <p:ph type="title"/>
          </p:nvPr>
        </p:nvSpPr>
        <p:spPr>
          <a:xfrm>
            <a:off x="713225" y="36516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3"/>
          <p:cNvSpPr txBox="1"/>
          <p:nvPr>
            <p:ph hasCustomPrompt="1" idx="2" type="title"/>
          </p:nvPr>
        </p:nvSpPr>
        <p:spPr>
          <a:xfrm>
            <a:off x="2448168" y="1303900"/>
            <a:ext cx="2489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459B9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>
            <a:hlinkClick/>
          </p:cNvPr>
          <p:cNvSpPr txBox="1"/>
          <p:nvPr>
            <p:ph idx="3" type="title"/>
          </p:nvPr>
        </p:nvSpPr>
        <p:spPr>
          <a:xfrm>
            <a:off x="2332350" y="1700700"/>
            <a:ext cx="27213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8" name="Google Shape;148;p13"/>
          <p:cNvSpPr txBox="1"/>
          <p:nvPr>
            <p:ph idx="1" type="subTitle"/>
          </p:nvPr>
        </p:nvSpPr>
        <p:spPr>
          <a:xfrm>
            <a:off x="2332411" y="2036850"/>
            <a:ext cx="2721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hasCustomPrompt="1" idx="4" type="title"/>
          </p:nvPr>
        </p:nvSpPr>
        <p:spPr>
          <a:xfrm>
            <a:off x="5327917" y="1303900"/>
            <a:ext cx="2489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459B9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>
            <a:hlinkClick/>
          </p:cNvPr>
          <p:cNvSpPr txBox="1"/>
          <p:nvPr>
            <p:ph idx="5" type="title"/>
          </p:nvPr>
        </p:nvSpPr>
        <p:spPr>
          <a:xfrm>
            <a:off x="5212275" y="1700700"/>
            <a:ext cx="27213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1" name="Google Shape;151;p13"/>
          <p:cNvSpPr txBox="1"/>
          <p:nvPr>
            <p:ph idx="6" type="subTitle"/>
          </p:nvPr>
        </p:nvSpPr>
        <p:spPr>
          <a:xfrm>
            <a:off x="5212086" y="2036850"/>
            <a:ext cx="2721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3"/>
          <p:cNvSpPr txBox="1"/>
          <p:nvPr>
            <p:ph hasCustomPrompt="1" idx="7" type="title"/>
          </p:nvPr>
        </p:nvSpPr>
        <p:spPr>
          <a:xfrm>
            <a:off x="2448067" y="2858912"/>
            <a:ext cx="2489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459B9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13">
            <a:hlinkClick/>
          </p:cNvPr>
          <p:cNvSpPr txBox="1"/>
          <p:nvPr>
            <p:ph idx="8" type="title"/>
          </p:nvPr>
        </p:nvSpPr>
        <p:spPr>
          <a:xfrm>
            <a:off x="2332250" y="3255750"/>
            <a:ext cx="27213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4" name="Google Shape;154;p13"/>
          <p:cNvSpPr txBox="1"/>
          <p:nvPr>
            <p:ph idx="9" type="subTitle"/>
          </p:nvPr>
        </p:nvSpPr>
        <p:spPr>
          <a:xfrm>
            <a:off x="2332300" y="3591902"/>
            <a:ext cx="2721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3"/>
          <p:cNvSpPr txBox="1"/>
          <p:nvPr>
            <p:ph hasCustomPrompt="1" idx="13" type="title"/>
          </p:nvPr>
        </p:nvSpPr>
        <p:spPr>
          <a:xfrm>
            <a:off x="5327815" y="2858912"/>
            <a:ext cx="2489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459B9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/>
          <p:nvPr>
            <p:ph idx="14" type="title"/>
          </p:nvPr>
        </p:nvSpPr>
        <p:spPr>
          <a:xfrm>
            <a:off x="5212125" y="3255750"/>
            <a:ext cx="27213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7" name="Google Shape;157;p13"/>
          <p:cNvSpPr txBox="1"/>
          <p:nvPr>
            <p:ph idx="15" type="subTitle"/>
          </p:nvPr>
        </p:nvSpPr>
        <p:spPr>
          <a:xfrm>
            <a:off x="5211975" y="3591902"/>
            <a:ext cx="27213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3"/>
          <p:cNvSpPr/>
          <p:nvPr/>
        </p:nvSpPr>
        <p:spPr>
          <a:xfrm>
            <a:off x="8607571" y="78460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7475996" y="3490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1421371" y="61885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/>
          <p:nvPr/>
        </p:nvSpPr>
        <p:spPr>
          <a:xfrm>
            <a:off x="245721" y="185205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3"/>
          <p:cNvGrpSpPr/>
          <p:nvPr/>
        </p:nvGrpSpPr>
        <p:grpSpPr>
          <a:xfrm>
            <a:off x="486505" y="2330259"/>
            <a:ext cx="151241" cy="137891"/>
            <a:chOff x="1474943" y="3859420"/>
            <a:chExt cx="118956" cy="108456"/>
          </a:xfrm>
        </p:grpSpPr>
        <p:sp>
          <p:nvSpPr>
            <p:cNvPr id="163" name="Google Shape;163;p13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3"/>
          <p:cNvGrpSpPr/>
          <p:nvPr/>
        </p:nvGrpSpPr>
        <p:grpSpPr>
          <a:xfrm>
            <a:off x="8649980" y="2330259"/>
            <a:ext cx="151241" cy="137891"/>
            <a:chOff x="1474943" y="3859420"/>
            <a:chExt cx="118956" cy="108456"/>
          </a:xfrm>
        </p:grpSpPr>
        <p:sp>
          <p:nvSpPr>
            <p:cNvPr id="167" name="Google Shape;167;p13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13"/>
          <p:cNvGrpSpPr/>
          <p:nvPr/>
        </p:nvGrpSpPr>
        <p:grpSpPr>
          <a:xfrm>
            <a:off x="2992130" y="219359"/>
            <a:ext cx="151241" cy="137891"/>
            <a:chOff x="1474943" y="3859420"/>
            <a:chExt cx="118956" cy="108456"/>
          </a:xfrm>
        </p:grpSpPr>
        <p:sp>
          <p:nvSpPr>
            <p:cNvPr id="171" name="Google Shape;171;p13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bg>
      <p:bgPr>
        <a:solidFill>
          <a:srgbClr val="F4EAD7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/>
          <p:nvPr/>
        </p:nvSpPr>
        <p:spPr>
          <a:xfrm>
            <a:off x="1252330" y="1969082"/>
            <a:ext cx="3171067" cy="1419716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1" y="422076"/>
            <a:ext cx="1093670" cy="760939"/>
          </a:xfrm>
          <a:custGeom>
            <a:rect b="b" l="l" r="r" t="t"/>
            <a:pathLst>
              <a:path extrusionOk="0" h="30190" w="43391">
                <a:moveTo>
                  <a:pt x="13854" y="1"/>
                </a:moveTo>
                <a:cubicBezTo>
                  <a:pt x="8679" y="1"/>
                  <a:pt x="5416" y="5534"/>
                  <a:pt x="3469" y="9676"/>
                </a:cubicBezTo>
                <a:cubicBezTo>
                  <a:pt x="2465" y="8466"/>
                  <a:pt x="1301" y="7188"/>
                  <a:pt x="0" y="6092"/>
                </a:cubicBezTo>
                <a:lnTo>
                  <a:pt x="0" y="30173"/>
                </a:lnTo>
                <a:cubicBezTo>
                  <a:pt x="6277" y="30150"/>
                  <a:pt x="13010" y="30059"/>
                  <a:pt x="17758" y="29831"/>
                </a:cubicBezTo>
                <a:cubicBezTo>
                  <a:pt x="19544" y="29981"/>
                  <a:pt x="22955" y="30190"/>
                  <a:pt x="26662" y="30190"/>
                </a:cubicBezTo>
                <a:cubicBezTo>
                  <a:pt x="32523" y="30190"/>
                  <a:pt x="39125" y="29668"/>
                  <a:pt x="41223" y="27571"/>
                </a:cubicBezTo>
                <a:cubicBezTo>
                  <a:pt x="43277" y="25448"/>
                  <a:pt x="43391" y="22801"/>
                  <a:pt x="41245" y="20952"/>
                </a:cubicBezTo>
                <a:cubicBezTo>
                  <a:pt x="40126" y="19961"/>
                  <a:pt x="38737" y="19706"/>
                  <a:pt x="37270" y="19706"/>
                </a:cubicBezTo>
                <a:cubicBezTo>
                  <a:pt x="35705" y="19706"/>
                  <a:pt x="34052" y="19997"/>
                  <a:pt x="32548" y="19997"/>
                </a:cubicBezTo>
                <a:cubicBezTo>
                  <a:pt x="32213" y="19997"/>
                  <a:pt x="31885" y="19983"/>
                  <a:pt x="31567" y="19947"/>
                </a:cubicBezTo>
                <a:cubicBezTo>
                  <a:pt x="33005" y="16683"/>
                  <a:pt x="36018" y="12826"/>
                  <a:pt x="31704" y="10018"/>
                </a:cubicBezTo>
                <a:cubicBezTo>
                  <a:pt x="30798" y="9444"/>
                  <a:pt x="29892" y="9204"/>
                  <a:pt x="29002" y="9204"/>
                </a:cubicBezTo>
                <a:cubicBezTo>
                  <a:pt x="26284" y="9204"/>
                  <a:pt x="23707" y="11437"/>
                  <a:pt x="21661" y="13191"/>
                </a:cubicBezTo>
                <a:cubicBezTo>
                  <a:pt x="21821" y="8352"/>
                  <a:pt x="21182" y="1482"/>
                  <a:pt x="15498" y="181"/>
                </a:cubicBezTo>
                <a:cubicBezTo>
                  <a:pt x="14930" y="58"/>
                  <a:pt x="14382" y="1"/>
                  <a:pt x="13854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0" y="3670025"/>
            <a:ext cx="9144012" cy="1487949"/>
          </a:xfrm>
          <a:custGeom>
            <a:rect b="b" l="l" r="r" t="t"/>
            <a:pathLst>
              <a:path extrusionOk="0" h="50589" w="284838">
                <a:moveTo>
                  <a:pt x="133359" y="0"/>
                </a:moveTo>
                <a:cubicBezTo>
                  <a:pt x="132063" y="0"/>
                  <a:pt x="130757" y="60"/>
                  <a:pt x="129443" y="190"/>
                </a:cubicBezTo>
                <a:cubicBezTo>
                  <a:pt x="121021" y="1012"/>
                  <a:pt x="114059" y="3979"/>
                  <a:pt x="107554" y="6810"/>
                </a:cubicBezTo>
                <a:cubicBezTo>
                  <a:pt x="99839" y="10165"/>
                  <a:pt x="91987" y="14411"/>
                  <a:pt x="81830" y="15209"/>
                </a:cubicBezTo>
                <a:cubicBezTo>
                  <a:pt x="80619" y="15306"/>
                  <a:pt x="79418" y="15351"/>
                  <a:pt x="78227" y="15351"/>
                </a:cubicBezTo>
                <a:cubicBezTo>
                  <a:pt x="70438" y="15351"/>
                  <a:pt x="63068" y="13440"/>
                  <a:pt x="56060" y="11717"/>
                </a:cubicBezTo>
                <a:cubicBezTo>
                  <a:pt x="47272" y="9572"/>
                  <a:pt x="38302" y="7449"/>
                  <a:pt x="28715" y="6696"/>
                </a:cubicBezTo>
                <a:cubicBezTo>
                  <a:pt x="26227" y="6492"/>
                  <a:pt x="23698" y="6384"/>
                  <a:pt x="21170" y="6384"/>
                </a:cubicBezTo>
                <a:cubicBezTo>
                  <a:pt x="15464" y="6384"/>
                  <a:pt x="9763" y="6937"/>
                  <a:pt x="4543" y="8202"/>
                </a:cubicBezTo>
                <a:cubicBezTo>
                  <a:pt x="2968" y="8567"/>
                  <a:pt x="1462" y="9001"/>
                  <a:pt x="1" y="9457"/>
                </a:cubicBezTo>
                <a:lnTo>
                  <a:pt x="1" y="50589"/>
                </a:lnTo>
                <a:lnTo>
                  <a:pt x="284838" y="50589"/>
                </a:lnTo>
                <a:lnTo>
                  <a:pt x="284838" y="13155"/>
                </a:lnTo>
                <a:cubicBezTo>
                  <a:pt x="283742" y="12744"/>
                  <a:pt x="282624" y="12333"/>
                  <a:pt x="281528" y="11900"/>
                </a:cubicBezTo>
                <a:cubicBezTo>
                  <a:pt x="273083" y="8704"/>
                  <a:pt x="264752" y="4664"/>
                  <a:pt x="254868" y="2838"/>
                </a:cubicBezTo>
                <a:cubicBezTo>
                  <a:pt x="251879" y="2285"/>
                  <a:pt x="248783" y="1967"/>
                  <a:pt x="245668" y="1967"/>
                </a:cubicBezTo>
                <a:cubicBezTo>
                  <a:pt x="244026" y="1967"/>
                  <a:pt x="242379" y="2056"/>
                  <a:pt x="240739" y="2245"/>
                </a:cubicBezTo>
                <a:cubicBezTo>
                  <a:pt x="236403" y="2770"/>
                  <a:pt x="232408" y="3751"/>
                  <a:pt x="228619" y="5007"/>
                </a:cubicBezTo>
                <a:cubicBezTo>
                  <a:pt x="220813" y="7563"/>
                  <a:pt x="213806" y="11010"/>
                  <a:pt x="205383" y="12973"/>
                </a:cubicBezTo>
                <a:cubicBezTo>
                  <a:pt x="201139" y="13960"/>
                  <a:pt x="196833" y="14451"/>
                  <a:pt x="192530" y="14451"/>
                </a:cubicBezTo>
                <a:cubicBezTo>
                  <a:pt x="188177" y="14451"/>
                  <a:pt x="183826" y="13948"/>
                  <a:pt x="179545" y="12950"/>
                </a:cubicBezTo>
                <a:cubicBezTo>
                  <a:pt x="171008" y="10964"/>
                  <a:pt x="163750" y="7723"/>
                  <a:pt x="156126" y="4892"/>
                </a:cubicBezTo>
                <a:cubicBezTo>
                  <a:pt x="149458" y="2446"/>
                  <a:pt x="141614" y="0"/>
                  <a:pt x="133359" y="0"/>
                </a:cubicBezTo>
                <a:close/>
              </a:path>
            </a:pathLst>
          </a:custGeom>
          <a:solidFill>
            <a:srgbClr val="EAD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8607571" y="78460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7475996" y="3490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1421371" y="61885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245721" y="185205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4"/>
          <p:cNvGrpSpPr/>
          <p:nvPr/>
        </p:nvGrpSpPr>
        <p:grpSpPr>
          <a:xfrm>
            <a:off x="486505" y="2330259"/>
            <a:ext cx="151241" cy="137891"/>
            <a:chOff x="1474943" y="3859420"/>
            <a:chExt cx="118956" cy="108456"/>
          </a:xfrm>
        </p:grpSpPr>
        <p:sp>
          <p:nvSpPr>
            <p:cNvPr id="183" name="Google Shape;183;p14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4"/>
          <p:cNvGrpSpPr/>
          <p:nvPr/>
        </p:nvGrpSpPr>
        <p:grpSpPr>
          <a:xfrm>
            <a:off x="8649980" y="2330259"/>
            <a:ext cx="151241" cy="137891"/>
            <a:chOff x="1474943" y="3859420"/>
            <a:chExt cx="118956" cy="108456"/>
          </a:xfrm>
        </p:grpSpPr>
        <p:sp>
          <p:nvSpPr>
            <p:cNvPr id="187" name="Google Shape;187;p14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14"/>
          <p:cNvGrpSpPr/>
          <p:nvPr/>
        </p:nvGrpSpPr>
        <p:grpSpPr>
          <a:xfrm>
            <a:off x="2992130" y="219359"/>
            <a:ext cx="151241" cy="137891"/>
            <a:chOff x="1474943" y="3859420"/>
            <a:chExt cx="118956" cy="108456"/>
          </a:xfrm>
        </p:grpSpPr>
        <p:sp>
          <p:nvSpPr>
            <p:cNvPr id="191" name="Google Shape;191;p14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14"/>
          <p:cNvSpPr txBox="1"/>
          <p:nvPr>
            <p:ph type="title"/>
          </p:nvPr>
        </p:nvSpPr>
        <p:spPr>
          <a:xfrm>
            <a:off x="713225" y="3652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riracha"/>
              <a:buNone/>
              <a:defRPr sz="28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195" name="Google Shape;195;p14"/>
          <p:cNvSpPr/>
          <p:nvPr/>
        </p:nvSpPr>
        <p:spPr>
          <a:xfrm flipH="1">
            <a:off x="8050326" y="1341726"/>
            <a:ext cx="1093670" cy="760939"/>
          </a:xfrm>
          <a:custGeom>
            <a:rect b="b" l="l" r="r" t="t"/>
            <a:pathLst>
              <a:path extrusionOk="0" h="30190" w="43391">
                <a:moveTo>
                  <a:pt x="13854" y="1"/>
                </a:moveTo>
                <a:cubicBezTo>
                  <a:pt x="8679" y="1"/>
                  <a:pt x="5416" y="5534"/>
                  <a:pt x="3469" y="9676"/>
                </a:cubicBezTo>
                <a:cubicBezTo>
                  <a:pt x="2465" y="8466"/>
                  <a:pt x="1301" y="7188"/>
                  <a:pt x="0" y="6092"/>
                </a:cubicBezTo>
                <a:lnTo>
                  <a:pt x="0" y="30173"/>
                </a:lnTo>
                <a:cubicBezTo>
                  <a:pt x="6277" y="30150"/>
                  <a:pt x="13010" y="30059"/>
                  <a:pt x="17758" y="29831"/>
                </a:cubicBezTo>
                <a:cubicBezTo>
                  <a:pt x="19544" y="29981"/>
                  <a:pt x="22955" y="30190"/>
                  <a:pt x="26662" y="30190"/>
                </a:cubicBezTo>
                <a:cubicBezTo>
                  <a:pt x="32523" y="30190"/>
                  <a:pt x="39125" y="29668"/>
                  <a:pt x="41223" y="27571"/>
                </a:cubicBezTo>
                <a:cubicBezTo>
                  <a:pt x="43277" y="25448"/>
                  <a:pt x="43391" y="22801"/>
                  <a:pt x="41245" y="20952"/>
                </a:cubicBezTo>
                <a:cubicBezTo>
                  <a:pt x="40126" y="19961"/>
                  <a:pt x="38737" y="19706"/>
                  <a:pt x="37270" y="19706"/>
                </a:cubicBezTo>
                <a:cubicBezTo>
                  <a:pt x="35705" y="19706"/>
                  <a:pt x="34052" y="19997"/>
                  <a:pt x="32548" y="19997"/>
                </a:cubicBezTo>
                <a:cubicBezTo>
                  <a:pt x="32213" y="19997"/>
                  <a:pt x="31885" y="19983"/>
                  <a:pt x="31567" y="19947"/>
                </a:cubicBezTo>
                <a:cubicBezTo>
                  <a:pt x="33005" y="16683"/>
                  <a:pt x="36018" y="12826"/>
                  <a:pt x="31704" y="10018"/>
                </a:cubicBezTo>
                <a:cubicBezTo>
                  <a:pt x="30798" y="9444"/>
                  <a:pt x="29892" y="9204"/>
                  <a:pt x="29002" y="9204"/>
                </a:cubicBezTo>
                <a:cubicBezTo>
                  <a:pt x="26284" y="9204"/>
                  <a:pt x="23707" y="11437"/>
                  <a:pt x="21661" y="13191"/>
                </a:cubicBezTo>
                <a:cubicBezTo>
                  <a:pt x="21821" y="8352"/>
                  <a:pt x="21182" y="1482"/>
                  <a:pt x="15498" y="181"/>
                </a:cubicBezTo>
                <a:cubicBezTo>
                  <a:pt x="14930" y="58"/>
                  <a:pt x="14382" y="1"/>
                  <a:pt x="13854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718650" y="1217578"/>
            <a:ext cx="7706700" cy="3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ONE_COLUMN_TEXT_1">
    <p:bg>
      <p:bgPr>
        <a:solidFill>
          <a:srgbClr val="F4EAD7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/>
          <p:nvPr/>
        </p:nvSpPr>
        <p:spPr>
          <a:xfrm>
            <a:off x="1204430" y="117957"/>
            <a:ext cx="3171067" cy="1419716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"/>
          <p:cNvSpPr txBox="1"/>
          <p:nvPr>
            <p:ph type="title"/>
          </p:nvPr>
        </p:nvSpPr>
        <p:spPr>
          <a:xfrm>
            <a:off x="713225" y="3652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riracha"/>
              <a:buNone/>
              <a:defRPr sz="28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200" name="Google Shape;200;p15"/>
          <p:cNvSpPr/>
          <p:nvPr/>
        </p:nvSpPr>
        <p:spPr>
          <a:xfrm>
            <a:off x="1171296" y="6103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5"/>
          <p:cNvGrpSpPr/>
          <p:nvPr/>
        </p:nvGrpSpPr>
        <p:grpSpPr>
          <a:xfrm>
            <a:off x="7141055" y="271109"/>
            <a:ext cx="151241" cy="137891"/>
            <a:chOff x="1474943" y="3859420"/>
            <a:chExt cx="118956" cy="108456"/>
          </a:xfrm>
        </p:grpSpPr>
        <p:sp>
          <p:nvSpPr>
            <p:cNvPr id="202" name="Google Shape;202;p15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5"/>
          <p:cNvSpPr/>
          <p:nvPr/>
        </p:nvSpPr>
        <p:spPr>
          <a:xfrm>
            <a:off x="0" y="3670025"/>
            <a:ext cx="9144012" cy="1487949"/>
          </a:xfrm>
          <a:custGeom>
            <a:rect b="b" l="l" r="r" t="t"/>
            <a:pathLst>
              <a:path extrusionOk="0" h="50589" w="284838">
                <a:moveTo>
                  <a:pt x="133359" y="0"/>
                </a:moveTo>
                <a:cubicBezTo>
                  <a:pt x="132063" y="0"/>
                  <a:pt x="130757" y="60"/>
                  <a:pt x="129443" y="190"/>
                </a:cubicBezTo>
                <a:cubicBezTo>
                  <a:pt x="121021" y="1012"/>
                  <a:pt x="114059" y="3979"/>
                  <a:pt x="107554" y="6810"/>
                </a:cubicBezTo>
                <a:cubicBezTo>
                  <a:pt x="99839" y="10165"/>
                  <a:pt x="91987" y="14411"/>
                  <a:pt x="81830" y="15209"/>
                </a:cubicBezTo>
                <a:cubicBezTo>
                  <a:pt x="80619" y="15306"/>
                  <a:pt x="79418" y="15351"/>
                  <a:pt x="78227" y="15351"/>
                </a:cubicBezTo>
                <a:cubicBezTo>
                  <a:pt x="70438" y="15351"/>
                  <a:pt x="63068" y="13440"/>
                  <a:pt x="56060" y="11717"/>
                </a:cubicBezTo>
                <a:cubicBezTo>
                  <a:pt x="47272" y="9572"/>
                  <a:pt x="38302" y="7449"/>
                  <a:pt x="28715" y="6696"/>
                </a:cubicBezTo>
                <a:cubicBezTo>
                  <a:pt x="26227" y="6492"/>
                  <a:pt x="23698" y="6384"/>
                  <a:pt x="21170" y="6384"/>
                </a:cubicBezTo>
                <a:cubicBezTo>
                  <a:pt x="15464" y="6384"/>
                  <a:pt x="9763" y="6937"/>
                  <a:pt x="4543" y="8202"/>
                </a:cubicBezTo>
                <a:cubicBezTo>
                  <a:pt x="2968" y="8567"/>
                  <a:pt x="1462" y="9001"/>
                  <a:pt x="1" y="9457"/>
                </a:cubicBezTo>
                <a:lnTo>
                  <a:pt x="1" y="50589"/>
                </a:lnTo>
                <a:lnTo>
                  <a:pt x="284838" y="50589"/>
                </a:lnTo>
                <a:lnTo>
                  <a:pt x="284838" y="13155"/>
                </a:lnTo>
                <a:cubicBezTo>
                  <a:pt x="283742" y="12744"/>
                  <a:pt x="282624" y="12333"/>
                  <a:pt x="281528" y="11900"/>
                </a:cubicBezTo>
                <a:cubicBezTo>
                  <a:pt x="273083" y="8704"/>
                  <a:pt x="264752" y="4664"/>
                  <a:pt x="254868" y="2838"/>
                </a:cubicBezTo>
                <a:cubicBezTo>
                  <a:pt x="251879" y="2285"/>
                  <a:pt x="248783" y="1967"/>
                  <a:pt x="245668" y="1967"/>
                </a:cubicBezTo>
                <a:cubicBezTo>
                  <a:pt x="244026" y="1967"/>
                  <a:pt x="242379" y="2056"/>
                  <a:pt x="240739" y="2245"/>
                </a:cubicBezTo>
                <a:cubicBezTo>
                  <a:pt x="236403" y="2770"/>
                  <a:pt x="232408" y="3751"/>
                  <a:pt x="228619" y="5007"/>
                </a:cubicBezTo>
                <a:cubicBezTo>
                  <a:pt x="220813" y="7563"/>
                  <a:pt x="213806" y="11010"/>
                  <a:pt x="205383" y="12973"/>
                </a:cubicBezTo>
                <a:cubicBezTo>
                  <a:pt x="201139" y="13960"/>
                  <a:pt x="196833" y="14451"/>
                  <a:pt x="192530" y="14451"/>
                </a:cubicBezTo>
                <a:cubicBezTo>
                  <a:pt x="188177" y="14451"/>
                  <a:pt x="183826" y="13948"/>
                  <a:pt x="179545" y="12950"/>
                </a:cubicBezTo>
                <a:cubicBezTo>
                  <a:pt x="171008" y="10964"/>
                  <a:pt x="163750" y="7723"/>
                  <a:pt x="156126" y="4892"/>
                </a:cubicBezTo>
                <a:cubicBezTo>
                  <a:pt x="149458" y="2446"/>
                  <a:pt x="141614" y="0"/>
                  <a:pt x="133359" y="0"/>
                </a:cubicBezTo>
                <a:close/>
              </a:path>
            </a:pathLst>
          </a:custGeom>
          <a:solidFill>
            <a:srgbClr val="EAD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 flipH="1">
            <a:off x="8050326" y="271101"/>
            <a:ext cx="1093670" cy="760939"/>
          </a:xfrm>
          <a:custGeom>
            <a:rect b="b" l="l" r="r" t="t"/>
            <a:pathLst>
              <a:path extrusionOk="0" h="30190" w="43391">
                <a:moveTo>
                  <a:pt x="13854" y="1"/>
                </a:moveTo>
                <a:cubicBezTo>
                  <a:pt x="8679" y="1"/>
                  <a:pt x="5416" y="5534"/>
                  <a:pt x="3469" y="9676"/>
                </a:cubicBezTo>
                <a:cubicBezTo>
                  <a:pt x="2465" y="8466"/>
                  <a:pt x="1301" y="7188"/>
                  <a:pt x="0" y="6092"/>
                </a:cubicBezTo>
                <a:lnTo>
                  <a:pt x="0" y="30173"/>
                </a:lnTo>
                <a:cubicBezTo>
                  <a:pt x="6277" y="30150"/>
                  <a:pt x="13010" y="30059"/>
                  <a:pt x="17758" y="29831"/>
                </a:cubicBezTo>
                <a:cubicBezTo>
                  <a:pt x="19544" y="29981"/>
                  <a:pt x="22955" y="30190"/>
                  <a:pt x="26662" y="30190"/>
                </a:cubicBezTo>
                <a:cubicBezTo>
                  <a:pt x="32523" y="30190"/>
                  <a:pt x="39125" y="29668"/>
                  <a:pt x="41223" y="27571"/>
                </a:cubicBezTo>
                <a:cubicBezTo>
                  <a:pt x="43277" y="25448"/>
                  <a:pt x="43391" y="22801"/>
                  <a:pt x="41245" y="20952"/>
                </a:cubicBezTo>
                <a:cubicBezTo>
                  <a:pt x="40126" y="19961"/>
                  <a:pt x="38737" y="19706"/>
                  <a:pt x="37270" y="19706"/>
                </a:cubicBezTo>
                <a:cubicBezTo>
                  <a:pt x="35705" y="19706"/>
                  <a:pt x="34052" y="19997"/>
                  <a:pt x="32548" y="19997"/>
                </a:cubicBezTo>
                <a:cubicBezTo>
                  <a:pt x="32213" y="19997"/>
                  <a:pt x="31885" y="19983"/>
                  <a:pt x="31567" y="19947"/>
                </a:cubicBezTo>
                <a:cubicBezTo>
                  <a:pt x="33005" y="16683"/>
                  <a:pt x="36018" y="12826"/>
                  <a:pt x="31704" y="10018"/>
                </a:cubicBezTo>
                <a:cubicBezTo>
                  <a:pt x="30798" y="9444"/>
                  <a:pt x="29892" y="9204"/>
                  <a:pt x="29002" y="9204"/>
                </a:cubicBezTo>
                <a:cubicBezTo>
                  <a:pt x="26284" y="9204"/>
                  <a:pt x="23707" y="11437"/>
                  <a:pt x="21661" y="13191"/>
                </a:cubicBezTo>
                <a:cubicBezTo>
                  <a:pt x="21821" y="8352"/>
                  <a:pt x="21182" y="1482"/>
                  <a:pt x="15498" y="181"/>
                </a:cubicBezTo>
                <a:cubicBezTo>
                  <a:pt x="14930" y="58"/>
                  <a:pt x="14382" y="1"/>
                  <a:pt x="13854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-7978" y="2699676"/>
            <a:ext cx="1093670" cy="760939"/>
          </a:xfrm>
          <a:custGeom>
            <a:rect b="b" l="l" r="r" t="t"/>
            <a:pathLst>
              <a:path extrusionOk="0" h="30190" w="43391">
                <a:moveTo>
                  <a:pt x="13854" y="1"/>
                </a:moveTo>
                <a:cubicBezTo>
                  <a:pt x="8679" y="1"/>
                  <a:pt x="5416" y="5534"/>
                  <a:pt x="3469" y="9676"/>
                </a:cubicBezTo>
                <a:cubicBezTo>
                  <a:pt x="2465" y="8466"/>
                  <a:pt x="1301" y="7188"/>
                  <a:pt x="0" y="6092"/>
                </a:cubicBezTo>
                <a:lnTo>
                  <a:pt x="0" y="30173"/>
                </a:lnTo>
                <a:cubicBezTo>
                  <a:pt x="6277" y="30150"/>
                  <a:pt x="13010" y="30059"/>
                  <a:pt x="17758" y="29831"/>
                </a:cubicBezTo>
                <a:cubicBezTo>
                  <a:pt x="19544" y="29981"/>
                  <a:pt x="22955" y="30190"/>
                  <a:pt x="26662" y="30190"/>
                </a:cubicBezTo>
                <a:cubicBezTo>
                  <a:pt x="32523" y="30190"/>
                  <a:pt x="39125" y="29668"/>
                  <a:pt x="41223" y="27571"/>
                </a:cubicBezTo>
                <a:cubicBezTo>
                  <a:pt x="43277" y="25448"/>
                  <a:pt x="43391" y="22801"/>
                  <a:pt x="41245" y="20952"/>
                </a:cubicBezTo>
                <a:cubicBezTo>
                  <a:pt x="40126" y="19961"/>
                  <a:pt x="38737" y="19706"/>
                  <a:pt x="37270" y="19706"/>
                </a:cubicBezTo>
                <a:cubicBezTo>
                  <a:pt x="35705" y="19706"/>
                  <a:pt x="34052" y="19997"/>
                  <a:pt x="32548" y="19997"/>
                </a:cubicBezTo>
                <a:cubicBezTo>
                  <a:pt x="32213" y="19997"/>
                  <a:pt x="31885" y="19983"/>
                  <a:pt x="31567" y="19947"/>
                </a:cubicBezTo>
                <a:cubicBezTo>
                  <a:pt x="33005" y="16683"/>
                  <a:pt x="36018" y="12826"/>
                  <a:pt x="31704" y="10018"/>
                </a:cubicBezTo>
                <a:cubicBezTo>
                  <a:pt x="30798" y="9444"/>
                  <a:pt x="29892" y="9204"/>
                  <a:pt x="29002" y="9204"/>
                </a:cubicBezTo>
                <a:cubicBezTo>
                  <a:pt x="26284" y="9204"/>
                  <a:pt x="23707" y="11437"/>
                  <a:pt x="21661" y="13191"/>
                </a:cubicBezTo>
                <a:cubicBezTo>
                  <a:pt x="21821" y="8352"/>
                  <a:pt x="21182" y="1482"/>
                  <a:pt x="15498" y="181"/>
                </a:cubicBezTo>
                <a:cubicBezTo>
                  <a:pt x="14930" y="58"/>
                  <a:pt x="14382" y="1"/>
                  <a:pt x="13854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8741071" y="145518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15"/>
          <p:cNvGrpSpPr/>
          <p:nvPr/>
        </p:nvGrpSpPr>
        <p:grpSpPr>
          <a:xfrm>
            <a:off x="8681055" y="2808434"/>
            <a:ext cx="151241" cy="137891"/>
            <a:chOff x="1474943" y="3859420"/>
            <a:chExt cx="118956" cy="108456"/>
          </a:xfrm>
        </p:grpSpPr>
        <p:sp>
          <p:nvSpPr>
            <p:cNvPr id="210" name="Google Shape;210;p15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5"/>
          <p:cNvSpPr/>
          <p:nvPr/>
        </p:nvSpPr>
        <p:spPr>
          <a:xfrm>
            <a:off x="7655896" y="22627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2006721" y="29463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>
  <p:cSld name="ONE_COLUMN_TEXT_2">
    <p:bg>
      <p:bgPr>
        <a:solidFill>
          <a:srgbClr val="F4EAD7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/>
          <p:nvPr/>
        </p:nvSpPr>
        <p:spPr>
          <a:xfrm>
            <a:off x="2340727" y="501705"/>
            <a:ext cx="1699644" cy="760965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249902" y="2520655"/>
            <a:ext cx="1699644" cy="760965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"/>
          <p:cNvSpPr txBox="1"/>
          <p:nvPr>
            <p:ph type="title"/>
          </p:nvPr>
        </p:nvSpPr>
        <p:spPr>
          <a:xfrm>
            <a:off x="713225" y="3652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riracha"/>
              <a:buNone/>
              <a:defRPr sz="28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219" name="Google Shape;219;p16"/>
          <p:cNvSpPr txBox="1"/>
          <p:nvPr>
            <p:ph idx="1" type="subTitle"/>
          </p:nvPr>
        </p:nvSpPr>
        <p:spPr>
          <a:xfrm>
            <a:off x="2833830" y="2360450"/>
            <a:ext cx="2796600" cy="1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 sz="16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0" name="Google Shape;220;p16"/>
          <p:cNvSpPr/>
          <p:nvPr/>
        </p:nvSpPr>
        <p:spPr>
          <a:xfrm>
            <a:off x="0" y="3670025"/>
            <a:ext cx="9144012" cy="1487949"/>
          </a:xfrm>
          <a:custGeom>
            <a:rect b="b" l="l" r="r" t="t"/>
            <a:pathLst>
              <a:path extrusionOk="0" h="50589" w="284838">
                <a:moveTo>
                  <a:pt x="133359" y="0"/>
                </a:moveTo>
                <a:cubicBezTo>
                  <a:pt x="132063" y="0"/>
                  <a:pt x="130757" y="60"/>
                  <a:pt x="129443" y="190"/>
                </a:cubicBezTo>
                <a:cubicBezTo>
                  <a:pt x="121021" y="1012"/>
                  <a:pt x="114059" y="3979"/>
                  <a:pt x="107554" y="6810"/>
                </a:cubicBezTo>
                <a:cubicBezTo>
                  <a:pt x="99839" y="10165"/>
                  <a:pt x="91987" y="14411"/>
                  <a:pt x="81830" y="15209"/>
                </a:cubicBezTo>
                <a:cubicBezTo>
                  <a:pt x="80619" y="15306"/>
                  <a:pt x="79418" y="15351"/>
                  <a:pt x="78227" y="15351"/>
                </a:cubicBezTo>
                <a:cubicBezTo>
                  <a:pt x="70438" y="15351"/>
                  <a:pt x="63068" y="13440"/>
                  <a:pt x="56060" y="11717"/>
                </a:cubicBezTo>
                <a:cubicBezTo>
                  <a:pt x="47272" y="9572"/>
                  <a:pt x="38302" y="7449"/>
                  <a:pt x="28715" y="6696"/>
                </a:cubicBezTo>
                <a:cubicBezTo>
                  <a:pt x="26227" y="6492"/>
                  <a:pt x="23698" y="6384"/>
                  <a:pt x="21170" y="6384"/>
                </a:cubicBezTo>
                <a:cubicBezTo>
                  <a:pt x="15464" y="6384"/>
                  <a:pt x="9763" y="6937"/>
                  <a:pt x="4543" y="8202"/>
                </a:cubicBezTo>
                <a:cubicBezTo>
                  <a:pt x="2968" y="8567"/>
                  <a:pt x="1462" y="9001"/>
                  <a:pt x="1" y="9457"/>
                </a:cubicBezTo>
                <a:lnTo>
                  <a:pt x="1" y="50589"/>
                </a:lnTo>
                <a:lnTo>
                  <a:pt x="284838" y="50589"/>
                </a:lnTo>
                <a:lnTo>
                  <a:pt x="284838" y="13155"/>
                </a:lnTo>
                <a:cubicBezTo>
                  <a:pt x="283742" y="12744"/>
                  <a:pt x="282624" y="12333"/>
                  <a:pt x="281528" y="11900"/>
                </a:cubicBezTo>
                <a:cubicBezTo>
                  <a:pt x="273083" y="8704"/>
                  <a:pt x="264752" y="4664"/>
                  <a:pt x="254868" y="2838"/>
                </a:cubicBezTo>
                <a:cubicBezTo>
                  <a:pt x="251879" y="2285"/>
                  <a:pt x="248783" y="1967"/>
                  <a:pt x="245668" y="1967"/>
                </a:cubicBezTo>
                <a:cubicBezTo>
                  <a:pt x="244026" y="1967"/>
                  <a:pt x="242379" y="2056"/>
                  <a:pt x="240739" y="2245"/>
                </a:cubicBezTo>
                <a:cubicBezTo>
                  <a:pt x="236403" y="2770"/>
                  <a:pt x="232408" y="3751"/>
                  <a:pt x="228619" y="5007"/>
                </a:cubicBezTo>
                <a:cubicBezTo>
                  <a:pt x="220813" y="7563"/>
                  <a:pt x="213806" y="11010"/>
                  <a:pt x="205383" y="12973"/>
                </a:cubicBezTo>
                <a:cubicBezTo>
                  <a:pt x="201139" y="13960"/>
                  <a:pt x="196833" y="14451"/>
                  <a:pt x="192530" y="14451"/>
                </a:cubicBezTo>
                <a:cubicBezTo>
                  <a:pt x="188177" y="14451"/>
                  <a:pt x="183826" y="13948"/>
                  <a:pt x="179545" y="12950"/>
                </a:cubicBezTo>
                <a:cubicBezTo>
                  <a:pt x="171008" y="10964"/>
                  <a:pt x="163750" y="7723"/>
                  <a:pt x="156126" y="4892"/>
                </a:cubicBezTo>
                <a:cubicBezTo>
                  <a:pt x="149458" y="2446"/>
                  <a:pt x="141614" y="0"/>
                  <a:pt x="133359" y="0"/>
                </a:cubicBezTo>
                <a:close/>
              </a:path>
            </a:pathLst>
          </a:custGeom>
          <a:solidFill>
            <a:srgbClr val="EAD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8008834" y="41920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16"/>
          <p:cNvGrpSpPr/>
          <p:nvPr/>
        </p:nvGrpSpPr>
        <p:grpSpPr>
          <a:xfrm>
            <a:off x="7978830" y="2763884"/>
            <a:ext cx="151241" cy="137891"/>
            <a:chOff x="1474943" y="3859420"/>
            <a:chExt cx="118956" cy="108456"/>
          </a:xfrm>
        </p:grpSpPr>
        <p:sp>
          <p:nvSpPr>
            <p:cNvPr id="223" name="Google Shape;223;p16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6"/>
          <p:cNvGrpSpPr/>
          <p:nvPr/>
        </p:nvGrpSpPr>
        <p:grpSpPr>
          <a:xfrm>
            <a:off x="1127205" y="686509"/>
            <a:ext cx="151241" cy="137891"/>
            <a:chOff x="1474943" y="3859420"/>
            <a:chExt cx="118956" cy="108456"/>
          </a:xfrm>
        </p:grpSpPr>
        <p:sp>
          <p:nvSpPr>
            <p:cNvPr id="227" name="Google Shape;227;p16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6"/>
          <p:cNvSpPr/>
          <p:nvPr/>
        </p:nvSpPr>
        <p:spPr>
          <a:xfrm>
            <a:off x="2006721" y="29463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6981402" y="1620355"/>
            <a:ext cx="1699644" cy="760965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>
            <a:off x="434121" y="186820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8832296" y="9379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"/>
          <p:cNvSpPr txBox="1"/>
          <p:nvPr>
            <p:ph idx="2" type="subTitle"/>
          </p:nvPr>
        </p:nvSpPr>
        <p:spPr>
          <a:xfrm>
            <a:off x="2833800" y="1972450"/>
            <a:ext cx="2796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 sz="2000">
                <a:solidFill>
                  <a:schemeClr val="accent3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ONE_COLUMN_TEXT_2_1">
    <p:bg>
      <p:bgPr>
        <a:solidFill>
          <a:srgbClr val="F4EAD7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/>
          <p:nvPr/>
        </p:nvSpPr>
        <p:spPr>
          <a:xfrm>
            <a:off x="5939273" y="258746"/>
            <a:ext cx="1891291" cy="846764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58402" y="501705"/>
            <a:ext cx="1699644" cy="760965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 txBox="1"/>
          <p:nvPr>
            <p:ph type="title"/>
          </p:nvPr>
        </p:nvSpPr>
        <p:spPr>
          <a:xfrm>
            <a:off x="713225" y="3652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riracha"/>
              <a:buNone/>
              <a:defRPr sz="28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239" name="Google Shape;239;p17"/>
          <p:cNvSpPr/>
          <p:nvPr/>
        </p:nvSpPr>
        <p:spPr>
          <a:xfrm>
            <a:off x="0" y="3670025"/>
            <a:ext cx="9144012" cy="1487949"/>
          </a:xfrm>
          <a:custGeom>
            <a:rect b="b" l="l" r="r" t="t"/>
            <a:pathLst>
              <a:path extrusionOk="0" h="50589" w="284838">
                <a:moveTo>
                  <a:pt x="133359" y="0"/>
                </a:moveTo>
                <a:cubicBezTo>
                  <a:pt x="132063" y="0"/>
                  <a:pt x="130757" y="60"/>
                  <a:pt x="129443" y="190"/>
                </a:cubicBezTo>
                <a:cubicBezTo>
                  <a:pt x="121021" y="1012"/>
                  <a:pt x="114059" y="3979"/>
                  <a:pt x="107554" y="6810"/>
                </a:cubicBezTo>
                <a:cubicBezTo>
                  <a:pt x="99839" y="10165"/>
                  <a:pt x="91987" y="14411"/>
                  <a:pt x="81830" y="15209"/>
                </a:cubicBezTo>
                <a:cubicBezTo>
                  <a:pt x="80619" y="15306"/>
                  <a:pt x="79418" y="15351"/>
                  <a:pt x="78227" y="15351"/>
                </a:cubicBezTo>
                <a:cubicBezTo>
                  <a:pt x="70438" y="15351"/>
                  <a:pt x="63068" y="13440"/>
                  <a:pt x="56060" y="11717"/>
                </a:cubicBezTo>
                <a:cubicBezTo>
                  <a:pt x="47272" y="9572"/>
                  <a:pt x="38302" y="7449"/>
                  <a:pt x="28715" y="6696"/>
                </a:cubicBezTo>
                <a:cubicBezTo>
                  <a:pt x="26227" y="6492"/>
                  <a:pt x="23698" y="6384"/>
                  <a:pt x="21170" y="6384"/>
                </a:cubicBezTo>
                <a:cubicBezTo>
                  <a:pt x="15464" y="6384"/>
                  <a:pt x="9763" y="6937"/>
                  <a:pt x="4543" y="8202"/>
                </a:cubicBezTo>
                <a:cubicBezTo>
                  <a:pt x="2968" y="8567"/>
                  <a:pt x="1462" y="9001"/>
                  <a:pt x="1" y="9457"/>
                </a:cubicBezTo>
                <a:lnTo>
                  <a:pt x="1" y="50589"/>
                </a:lnTo>
                <a:lnTo>
                  <a:pt x="284838" y="50589"/>
                </a:lnTo>
                <a:lnTo>
                  <a:pt x="284838" y="13155"/>
                </a:lnTo>
                <a:cubicBezTo>
                  <a:pt x="283742" y="12744"/>
                  <a:pt x="282624" y="12333"/>
                  <a:pt x="281528" y="11900"/>
                </a:cubicBezTo>
                <a:cubicBezTo>
                  <a:pt x="273083" y="8704"/>
                  <a:pt x="264752" y="4664"/>
                  <a:pt x="254868" y="2838"/>
                </a:cubicBezTo>
                <a:cubicBezTo>
                  <a:pt x="251879" y="2285"/>
                  <a:pt x="248783" y="1967"/>
                  <a:pt x="245668" y="1967"/>
                </a:cubicBezTo>
                <a:cubicBezTo>
                  <a:pt x="244026" y="1967"/>
                  <a:pt x="242379" y="2056"/>
                  <a:pt x="240739" y="2245"/>
                </a:cubicBezTo>
                <a:cubicBezTo>
                  <a:pt x="236403" y="2770"/>
                  <a:pt x="232408" y="3751"/>
                  <a:pt x="228619" y="5007"/>
                </a:cubicBezTo>
                <a:cubicBezTo>
                  <a:pt x="220813" y="7563"/>
                  <a:pt x="213806" y="11010"/>
                  <a:pt x="205383" y="12973"/>
                </a:cubicBezTo>
                <a:cubicBezTo>
                  <a:pt x="201139" y="13960"/>
                  <a:pt x="196833" y="14451"/>
                  <a:pt x="192530" y="14451"/>
                </a:cubicBezTo>
                <a:cubicBezTo>
                  <a:pt x="188177" y="14451"/>
                  <a:pt x="183826" y="13948"/>
                  <a:pt x="179545" y="12950"/>
                </a:cubicBezTo>
                <a:cubicBezTo>
                  <a:pt x="171008" y="10964"/>
                  <a:pt x="163750" y="7723"/>
                  <a:pt x="156126" y="4892"/>
                </a:cubicBezTo>
                <a:cubicBezTo>
                  <a:pt x="149458" y="2446"/>
                  <a:pt x="141614" y="0"/>
                  <a:pt x="133359" y="0"/>
                </a:cubicBezTo>
                <a:close/>
              </a:path>
            </a:pathLst>
          </a:custGeom>
          <a:solidFill>
            <a:srgbClr val="EAD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434121" y="30288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7"/>
          <p:cNvGrpSpPr/>
          <p:nvPr/>
        </p:nvGrpSpPr>
        <p:grpSpPr>
          <a:xfrm>
            <a:off x="2146155" y="1447334"/>
            <a:ext cx="151241" cy="137891"/>
            <a:chOff x="1474943" y="3859420"/>
            <a:chExt cx="118956" cy="108456"/>
          </a:xfrm>
        </p:grpSpPr>
        <p:sp>
          <p:nvSpPr>
            <p:cNvPr id="242" name="Google Shape;242;p17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7"/>
          <p:cNvGrpSpPr/>
          <p:nvPr/>
        </p:nvGrpSpPr>
        <p:grpSpPr>
          <a:xfrm>
            <a:off x="8236530" y="2296259"/>
            <a:ext cx="151241" cy="137891"/>
            <a:chOff x="1474943" y="3859420"/>
            <a:chExt cx="118956" cy="108456"/>
          </a:xfrm>
        </p:grpSpPr>
        <p:sp>
          <p:nvSpPr>
            <p:cNvPr id="246" name="Google Shape;246;p17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7"/>
          <p:cNvSpPr/>
          <p:nvPr/>
        </p:nvSpPr>
        <p:spPr>
          <a:xfrm>
            <a:off x="1320521" y="372305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7223877" y="2763880"/>
            <a:ext cx="1699644" cy="760965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>
            <a:off x="1008596" y="179638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8832296" y="9379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 txBox="1"/>
          <p:nvPr>
            <p:ph idx="1" type="subTitle"/>
          </p:nvPr>
        </p:nvSpPr>
        <p:spPr>
          <a:xfrm>
            <a:off x="3160624" y="2241819"/>
            <a:ext cx="28443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 sz="2800">
                <a:latin typeface="Sriracha"/>
                <a:ea typeface="Sriracha"/>
                <a:cs typeface="Sriracha"/>
                <a:sym typeface="Srirach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17"/>
          <p:cNvSpPr/>
          <p:nvPr/>
        </p:nvSpPr>
        <p:spPr>
          <a:xfrm>
            <a:off x="7611496" y="110550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0">
    <p:bg>
      <p:bgPr>
        <a:solidFill>
          <a:schemeClr val="accent5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/>
          <p:nvPr/>
        </p:nvSpPr>
        <p:spPr>
          <a:xfrm>
            <a:off x="0" y="3670025"/>
            <a:ext cx="9144012" cy="1487949"/>
          </a:xfrm>
          <a:custGeom>
            <a:rect b="b" l="l" r="r" t="t"/>
            <a:pathLst>
              <a:path extrusionOk="0" h="50589" w="284838">
                <a:moveTo>
                  <a:pt x="133359" y="0"/>
                </a:moveTo>
                <a:cubicBezTo>
                  <a:pt x="132063" y="0"/>
                  <a:pt x="130757" y="60"/>
                  <a:pt x="129443" y="190"/>
                </a:cubicBezTo>
                <a:cubicBezTo>
                  <a:pt x="121021" y="1012"/>
                  <a:pt x="114059" y="3979"/>
                  <a:pt x="107554" y="6810"/>
                </a:cubicBezTo>
                <a:cubicBezTo>
                  <a:pt x="99839" y="10165"/>
                  <a:pt x="91987" y="14411"/>
                  <a:pt x="81830" y="15209"/>
                </a:cubicBezTo>
                <a:cubicBezTo>
                  <a:pt x="80619" y="15306"/>
                  <a:pt x="79418" y="15351"/>
                  <a:pt x="78227" y="15351"/>
                </a:cubicBezTo>
                <a:cubicBezTo>
                  <a:pt x="70438" y="15351"/>
                  <a:pt x="63068" y="13440"/>
                  <a:pt x="56060" y="11717"/>
                </a:cubicBezTo>
                <a:cubicBezTo>
                  <a:pt x="47272" y="9572"/>
                  <a:pt x="38302" y="7449"/>
                  <a:pt x="28715" y="6696"/>
                </a:cubicBezTo>
                <a:cubicBezTo>
                  <a:pt x="26227" y="6492"/>
                  <a:pt x="23698" y="6384"/>
                  <a:pt x="21170" y="6384"/>
                </a:cubicBezTo>
                <a:cubicBezTo>
                  <a:pt x="15464" y="6384"/>
                  <a:pt x="9763" y="6937"/>
                  <a:pt x="4543" y="8202"/>
                </a:cubicBezTo>
                <a:cubicBezTo>
                  <a:pt x="2968" y="8567"/>
                  <a:pt x="1462" y="9001"/>
                  <a:pt x="1" y="9457"/>
                </a:cubicBezTo>
                <a:lnTo>
                  <a:pt x="1" y="50589"/>
                </a:lnTo>
                <a:lnTo>
                  <a:pt x="284838" y="50589"/>
                </a:lnTo>
                <a:lnTo>
                  <a:pt x="284838" y="13155"/>
                </a:lnTo>
                <a:cubicBezTo>
                  <a:pt x="283742" y="12744"/>
                  <a:pt x="282624" y="12333"/>
                  <a:pt x="281528" y="11900"/>
                </a:cubicBezTo>
                <a:cubicBezTo>
                  <a:pt x="273083" y="8704"/>
                  <a:pt x="264752" y="4664"/>
                  <a:pt x="254868" y="2838"/>
                </a:cubicBezTo>
                <a:cubicBezTo>
                  <a:pt x="251879" y="2285"/>
                  <a:pt x="248783" y="1967"/>
                  <a:pt x="245668" y="1967"/>
                </a:cubicBezTo>
                <a:cubicBezTo>
                  <a:pt x="244026" y="1967"/>
                  <a:pt x="242379" y="2056"/>
                  <a:pt x="240739" y="2245"/>
                </a:cubicBezTo>
                <a:cubicBezTo>
                  <a:pt x="236403" y="2770"/>
                  <a:pt x="232408" y="3751"/>
                  <a:pt x="228619" y="5007"/>
                </a:cubicBezTo>
                <a:cubicBezTo>
                  <a:pt x="220813" y="7563"/>
                  <a:pt x="213806" y="11010"/>
                  <a:pt x="205383" y="12973"/>
                </a:cubicBezTo>
                <a:cubicBezTo>
                  <a:pt x="201139" y="13960"/>
                  <a:pt x="196833" y="14451"/>
                  <a:pt x="192530" y="14451"/>
                </a:cubicBezTo>
                <a:cubicBezTo>
                  <a:pt x="188177" y="14451"/>
                  <a:pt x="183826" y="13948"/>
                  <a:pt x="179545" y="12950"/>
                </a:cubicBezTo>
                <a:cubicBezTo>
                  <a:pt x="171008" y="10964"/>
                  <a:pt x="163750" y="7723"/>
                  <a:pt x="156126" y="4892"/>
                </a:cubicBezTo>
                <a:cubicBezTo>
                  <a:pt x="149458" y="2446"/>
                  <a:pt x="141614" y="0"/>
                  <a:pt x="133359" y="0"/>
                </a:cubicBezTo>
                <a:close/>
              </a:path>
            </a:pathLst>
          </a:custGeom>
          <a:solidFill>
            <a:srgbClr val="EAD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8"/>
          <p:cNvGrpSpPr/>
          <p:nvPr/>
        </p:nvGrpSpPr>
        <p:grpSpPr>
          <a:xfrm>
            <a:off x="8236530" y="2296259"/>
            <a:ext cx="151241" cy="137891"/>
            <a:chOff x="1474943" y="3859420"/>
            <a:chExt cx="118956" cy="108456"/>
          </a:xfrm>
        </p:grpSpPr>
        <p:sp>
          <p:nvSpPr>
            <p:cNvPr id="258" name="Google Shape;258;p18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8"/>
          <p:cNvSpPr/>
          <p:nvPr/>
        </p:nvSpPr>
        <p:spPr>
          <a:xfrm>
            <a:off x="7223877" y="2763880"/>
            <a:ext cx="1699644" cy="760965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8832296" y="9379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 txBox="1"/>
          <p:nvPr>
            <p:ph type="title"/>
          </p:nvPr>
        </p:nvSpPr>
        <p:spPr>
          <a:xfrm>
            <a:off x="4134500" y="272948"/>
            <a:ext cx="38913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8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8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8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8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8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8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8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8100"/>
            </a:lvl9pPr>
          </a:lstStyle>
          <a:p/>
        </p:txBody>
      </p:sp>
      <p:sp>
        <p:nvSpPr>
          <p:cNvPr id="264" name="Google Shape;264;p18"/>
          <p:cNvSpPr txBox="1"/>
          <p:nvPr>
            <p:ph idx="1" type="subTitle"/>
          </p:nvPr>
        </p:nvSpPr>
        <p:spPr>
          <a:xfrm>
            <a:off x="4459850" y="1935750"/>
            <a:ext cx="32406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5" name="Google Shape;265;p18"/>
          <p:cNvSpPr txBox="1"/>
          <p:nvPr/>
        </p:nvSpPr>
        <p:spPr>
          <a:xfrm>
            <a:off x="4257350" y="3553025"/>
            <a:ext cx="364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b="1" lang="id" sz="120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id" sz="1200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rPr>
              <a:t>This presentation template was created by</a:t>
            </a:r>
            <a:r>
              <a:rPr lang="id" sz="1200"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r>
              <a:rPr b="1" lang="id" sz="1200">
                <a:solidFill>
                  <a:schemeClr val="accent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id" sz="1200">
                <a:latin typeface="Barlow Medium"/>
                <a:ea typeface="Barlow Medium"/>
                <a:cs typeface="Barlow Medium"/>
                <a:sym typeface="Barlow Medium"/>
              </a:rPr>
              <a:t>, </a:t>
            </a:r>
            <a:r>
              <a:rPr lang="id" sz="1200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rPr>
              <a:t>including icon by</a:t>
            </a:r>
            <a:r>
              <a:rPr lang="id" sz="1200"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r>
              <a:rPr b="1" lang="id" sz="1200">
                <a:solidFill>
                  <a:schemeClr val="accent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id" sz="1200">
                <a:latin typeface="Barlow Medium"/>
                <a:ea typeface="Barlow Medium"/>
                <a:cs typeface="Barlow Medium"/>
                <a:sym typeface="Barlow Medium"/>
              </a:rPr>
              <a:t>, </a:t>
            </a:r>
            <a:r>
              <a:rPr lang="id" sz="1200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rPr>
              <a:t>and infographics &amp; images from </a:t>
            </a:r>
            <a:r>
              <a:rPr b="1" lang="id" sz="1200">
                <a:solidFill>
                  <a:schemeClr val="accent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2133252" y="122805"/>
            <a:ext cx="1699644" cy="760965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218172" y="1535241"/>
            <a:ext cx="3707502" cy="1659916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/>
          <p:nvPr/>
        </p:nvSpPr>
        <p:spPr>
          <a:xfrm>
            <a:off x="0" y="3670025"/>
            <a:ext cx="9144012" cy="1487949"/>
          </a:xfrm>
          <a:custGeom>
            <a:rect b="b" l="l" r="r" t="t"/>
            <a:pathLst>
              <a:path extrusionOk="0" h="50589" w="284838">
                <a:moveTo>
                  <a:pt x="133359" y="0"/>
                </a:moveTo>
                <a:cubicBezTo>
                  <a:pt x="132063" y="0"/>
                  <a:pt x="130757" y="60"/>
                  <a:pt x="129443" y="190"/>
                </a:cubicBezTo>
                <a:cubicBezTo>
                  <a:pt x="121021" y="1012"/>
                  <a:pt x="114059" y="3979"/>
                  <a:pt x="107554" y="6810"/>
                </a:cubicBezTo>
                <a:cubicBezTo>
                  <a:pt x="99839" y="10165"/>
                  <a:pt x="91987" y="14411"/>
                  <a:pt x="81830" y="15209"/>
                </a:cubicBezTo>
                <a:cubicBezTo>
                  <a:pt x="80619" y="15306"/>
                  <a:pt x="79418" y="15351"/>
                  <a:pt x="78227" y="15351"/>
                </a:cubicBezTo>
                <a:cubicBezTo>
                  <a:pt x="70438" y="15351"/>
                  <a:pt x="63068" y="13440"/>
                  <a:pt x="56060" y="11717"/>
                </a:cubicBezTo>
                <a:cubicBezTo>
                  <a:pt x="47272" y="9572"/>
                  <a:pt x="38302" y="7449"/>
                  <a:pt x="28715" y="6696"/>
                </a:cubicBezTo>
                <a:cubicBezTo>
                  <a:pt x="26227" y="6492"/>
                  <a:pt x="23698" y="6384"/>
                  <a:pt x="21170" y="6384"/>
                </a:cubicBezTo>
                <a:cubicBezTo>
                  <a:pt x="15464" y="6384"/>
                  <a:pt x="9763" y="6937"/>
                  <a:pt x="4543" y="8202"/>
                </a:cubicBezTo>
                <a:cubicBezTo>
                  <a:pt x="2968" y="8567"/>
                  <a:pt x="1462" y="9001"/>
                  <a:pt x="1" y="9457"/>
                </a:cubicBezTo>
                <a:lnTo>
                  <a:pt x="1" y="50589"/>
                </a:lnTo>
                <a:lnTo>
                  <a:pt x="284838" y="50589"/>
                </a:lnTo>
                <a:lnTo>
                  <a:pt x="284838" y="13155"/>
                </a:lnTo>
                <a:cubicBezTo>
                  <a:pt x="283742" y="12744"/>
                  <a:pt x="282624" y="12333"/>
                  <a:pt x="281528" y="11900"/>
                </a:cubicBezTo>
                <a:cubicBezTo>
                  <a:pt x="273083" y="8704"/>
                  <a:pt x="264752" y="4664"/>
                  <a:pt x="254868" y="2838"/>
                </a:cubicBezTo>
                <a:cubicBezTo>
                  <a:pt x="251879" y="2285"/>
                  <a:pt x="248783" y="1967"/>
                  <a:pt x="245668" y="1967"/>
                </a:cubicBezTo>
                <a:cubicBezTo>
                  <a:pt x="244026" y="1967"/>
                  <a:pt x="242379" y="2056"/>
                  <a:pt x="240739" y="2245"/>
                </a:cubicBezTo>
                <a:cubicBezTo>
                  <a:pt x="236403" y="2770"/>
                  <a:pt x="232408" y="3751"/>
                  <a:pt x="228619" y="5007"/>
                </a:cubicBezTo>
                <a:cubicBezTo>
                  <a:pt x="220813" y="7563"/>
                  <a:pt x="213806" y="11010"/>
                  <a:pt x="205383" y="12973"/>
                </a:cubicBezTo>
                <a:cubicBezTo>
                  <a:pt x="201139" y="13960"/>
                  <a:pt x="196833" y="14451"/>
                  <a:pt x="192530" y="14451"/>
                </a:cubicBezTo>
                <a:cubicBezTo>
                  <a:pt x="188177" y="14451"/>
                  <a:pt x="183826" y="13948"/>
                  <a:pt x="179545" y="12950"/>
                </a:cubicBezTo>
                <a:cubicBezTo>
                  <a:pt x="171008" y="10964"/>
                  <a:pt x="163750" y="7723"/>
                  <a:pt x="156126" y="4892"/>
                </a:cubicBezTo>
                <a:cubicBezTo>
                  <a:pt x="149458" y="2446"/>
                  <a:pt x="141614" y="0"/>
                  <a:pt x="133359" y="0"/>
                </a:cubicBezTo>
                <a:close/>
              </a:path>
            </a:pathLst>
          </a:custGeom>
          <a:solidFill>
            <a:srgbClr val="EAD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19"/>
          <p:cNvGrpSpPr/>
          <p:nvPr/>
        </p:nvGrpSpPr>
        <p:grpSpPr>
          <a:xfrm>
            <a:off x="8236530" y="2296259"/>
            <a:ext cx="151241" cy="137891"/>
            <a:chOff x="1474943" y="3859420"/>
            <a:chExt cx="118956" cy="108456"/>
          </a:xfrm>
        </p:grpSpPr>
        <p:sp>
          <p:nvSpPr>
            <p:cNvPr id="271" name="Google Shape;271;p19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19"/>
          <p:cNvSpPr/>
          <p:nvPr/>
        </p:nvSpPr>
        <p:spPr>
          <a:xfrm>
            <a:off x="7223877" y="2763880"/>
            <a:ext cx="1699644" cy="760965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8832296" y="9379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2133252" y="122805"/>
            <a:ext cx="1699644" cy="760965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218172" y="1535241"/>
            <a:ext cx="3707502" cy="1659916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19"/>
          <p:cNvGrpSpPr/>
          <p:nvPr/>
        </p:nvGrpSpPr>
        <p:grpSpPr>
          <a:xfrm>
            <a:off x="3774430" y="3363646"/>
            <a:ext cx="151241" cy="137891"/>
            <a:chOff x="1474943" y="3859420"/>
            <a:chExt cx="118956" cy="108456"/>
          </a:xfrm>
        </p:grpSpPr>
        <p:sp>
          <p:nvSpPr>
            <p:cNvPr id="279" name="Google Shape;279;p19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9"/>
          <p:cNvSpPr/>
          <p:nvPr/>
        </p:nvSpPr>
        <p:spPr>
          <a:xfrm>
            <a:off x="3310771" y="145275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358546" y="180765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6773671" y="180765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19"/>
          <p:cNvGrpSpPr/>
          <p:nvPr/>
        </p:nvGrpSpPr>
        <p:grpSpPr>
          <a:xfrm>
            <a:off x="901455" y="745884"/>
            <a:ext cx="151241" cy="137891"/>
            <a:chOff x="1474943" y="3859420"/>
            <a:chExt cx="118956" cy="108456"/>
          </a:xfrm>
        </p:grpSpPr>
        <p:sp>
          <p:nvSpPr>
            <p:cNvPr id="286" name="Google Shape;286;p19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9"/>
          <p:cNvSpPr txBox="1"/>
          <p:nvPr>
            <p:ph type="title"/>
          </p:nvPr>
        </p:nvSpPr>
        <p:spPr>
          <a:xfrm>
            <a:off x="713225" y="3652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riracha"/>
              <a:buNone/>
              <a:defRPr sz="28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/>
          <p:nvPr/>
        </p:nvSpPr>
        <p:spPr>
          <a:xfrm>
            <a:off x="1204430" y="117957"/>
            <a:ext cx="3171067" cy="1419716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0" y="3670025"/>
            <a:ext cx="9144012" cy="1487949"/>
          </a:xfrm>
          <a:custGeom>
            <a:rect b="b" l="l" r="r" t="t"/>
            <a:pathLst>
              <a:path extrusionOk="0" h="50589" w="284838">
                <a:moveTo>
                  <a:pt x="133359" y="0"/>
                </a:moveTo>
                <a:cubicBezTo>
                  <a:pt x="132063" y="0"/>
                  <a:pt x="130757" y="60"/>
                  <a:pt x="129443" y="190"/>
                </a:cubicBezTo>
                <a:cubicBezTo>
                  <a:pt x="121021" y="1012"/>
                  <a:pt x="114059" y="3979"/>
                  <a:pt x="107554" y="6810"/>
                </a:cubicBezTo>
                <a:cubicBezTo>
                  <a:pt x="99839" y="10165"/>
                  <a:pt x="91987" y="14411"/>
                  <a:pt x="81830" y="15209"/>
                </a:cubicBezTo>
                <a:cubicBezTo>
                  <a:pt x="80619" y="15306"/>
                  <a:pt x="79418" y="15351"/>
                  <a:pt x="78227" y="15351"/>
                </a:cubicBezTo>
                <a:cubicBezTo>
                  <a:pt x="70438" y="15351"/>
                  <a:pt x="63068" y="13440"/>
                  <a:pt x="56060" y="11717"/>
                </a:cubicBezTo>
                <a:cubicBezTo>
                  <a:pt x="47272" y="9572"/>
                  <a:pt x="38302" y="7449"/>
                  <a:pt x="28715" y="6696"/>
                </a:cubicBezTo>
                <a:cubicBezTo>
                  <a:pt x="26227" y="6492"/>
                  <a:pt x="23698" y="6384"/>
                  <a:pt x="21170" y="6384"/>
                </a:cubicBezTo>
                <a:cubicBezTo>
                  <a:pt x="15464" y="6384"/>
                  <a:pt x="9763" y="6937"/>
                  <a:pt x="4543" y="8202"/>
                </a:cubicBezTo>
                <a:cubicBezTo>
                  <a:pt x="2968" y="8567"/>
                  <a:pt x="1462" y="9001"/>
                  <a:pt x="1" y="9457"/>
                </a:cubicBezTo>
                <a:lnTo>
                  <a:pt x="1" y="50589"/>
                </a:lnTo>
                <a:lnTo>
                  <a:pt x="284838" y="50589"/>
                </a:lnTo>
                <a:lnTo>
                  <a:pt x="284838" y="13155"/>
                </a:lnTo>
                <a:cubicBezTo>
                  <a:pt x="283742" y="12744"/>
                  <a:pt x="282624" y="12333"/>
                  <a:pt x="281528" y="11900"/>
                </a:cubicBezTo>
                <a:cubicBezTo>
                  <a:pt x="273083" y="8704"/>
                  <a:pt x="264752" y="4664"/>
                  <a:pt x="254868" y="2838"/>
                </a:cubicBezTo>
                <a:cubicBezTo>
                  <a:pt x="251879" y="2285"/>
                  <a:pt x="248783" y="1967"/>
                  <a:pt x="245668" y="1967"/>
                </a:cubicBezTo>
                <a:cubicBezTo>
                  <a:pt x="244026" y="1967"/>
                  <a:pt x="242379" y="2056"/>
                  <a:pt x="240739" y="2245"/>
                </a:cubicBezTo>
                <a:cubicBezTo>
                  <a:pt x="236403" y="2770"/>
                  <a:pt x="232408" y="3751"/>
                  <a:pt x="228619" y="5007"/>
                </a:cubicBezTo>
                <a:cubicBezTo>
                  <a:pt x="220813" y="7563"/>
                  <a:pt x="213806" y="11010"/>
                  <a:pt x="205383" y="12973"/>
                </a:cubicBezTo>
                <a:cubicBezTo>
                  <a:pt x="201139" y="13960"/>
                  <a:pt x="196833" y="14451"/>
                  <a:pt x="192530" y="14451"/>
                </a:cubicBezTo>
                <a:cubicBezTo>
                  <a:pt x="188177" y="14451"/>
                  <a:pt x="183826" y="13948"/>
                  <a:pt x="179545" y="12950"/>
                </a:cubicBezTo>
                <a:cubicBezTo>
                  <a:pt x="171008" y="10964"/>
                  <a:pt x="163750" y="7723"/>
                  <a:pt x="156126" y="4892"/>
                </a:cubicBezTo>
                <a:cubicBezTo>
                  <a:pt x="149458" y="2446"/>
                  <a:pt x="141614" y="0"/>
                  <a:pt x="133359" y="0"/>
                </a:cubicBezTo>
                <a:close/>
              </a:path>
            </a:pathLst>
          </a:custGeom>
          <a:solidFill>
            <a:srgbClr val="EAD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 flipH="1">
            <a:off x="8050326" y="271101"/>
            <a:ext cx="1093670" cy="760939"/>
          </a:xfrm>
          <a:custGeom>
            <a:rect b="b" l="l" r="r" t="t"/>
            <a:pathLst>
              <a:path extrusionOk="0" h="30190" w="43391">
                <a:moveTo>
                  <a:pt x="13854" y="1"/>
                </a:moveTo>
                <a:cubicBezTo>
                  <a:pt x="8679" y="1"/>
                  <a:pt x="5416" y="5534"/>
                  <a:pt x="3469" y="9676"/>
                </a:cubicBezTo>
                <a:cubicBezTo>
                  <a:pt x="2465" y="8466"/>
                  <a:pt x="1301" y="7188"/>
                  <a:pt x="0" y="6092"/>
                </a:cubicBezTo>
                <a:lnTo>
                  <a:pt x="0" y="30173"/>
                </a:lnTo>
                <a:cubicBezTo>
                  <a:pt x="6277" y="30150"/>
                  <a:pt x="13010" y="30059"/>
                  <a:pt x="17758" y="29831"/>
                </a:cubicBezTo>
                <a:cubicBezTo>
                  <a:pt x="19544" y="29981"/>
                  <a:pt x="22955" y="30190"/>
                  <a:pt x="26662" y="30190"/>
                </a:cubicBezTo>
                <a:cubicBezTo>
                  <a:pt x="32523" y="30190"/>
                  <a:pt x="39125" y="29668"/>
                  <a:pt x="41223" y="27571"/>
                </a:cubicBezTo>
                <a:cubicBezTo>
                  <a:pt x="43277" y="25448"/>
                  <a:pt x="43391" y="22801"/>
                  <a:pt x="41245" y="20952"/>
                </a:cubicBezTo>
                <a:cubicBezTo>
                  <a:pt x="40126" y="19961"/>
                  <a:pt x="38737" y="19706"/>
                  <a:pt x="37270" y="19706"/>
                </a:cubicBezTo>
                <a:cubicBezTo>
                  <a:pt x="35705" y="19706"/>
                  <a:pt x="34052" y="19997"/>
                  <a:pt x="32548" y="19997"/>
                </a:cubicBezTo>
                <a:cubicBezTo>
                  <a:pt x="32213" y="19997"/>
                  <a:pt x="31885" y="19983"/>
                  <a:pt x="31567" y="19947"/>
                </a:cubicBezTo>
                <a:cubicBezTo>
                  <a:pt x="33005" y="16683"/>
                  <a:pt x="36018" y="12826"/>
                  <a:pt x="31704" y="10018"/>
                </a:cubicBezTo>
                <a:cubicBezTo>
                  <a:pt x="30798" y="9444"/>
                  <a:pt x="29892" y="9204"/>
                  <a:pt x="29002" y="9204"/>
                </a:cubicBezTo>
                <a:cubicBezTo>
                  <a:pt x="26284" y="9204"/>
                  <a:pt x="23707" y="11437"/>
                  <a:pt x="21661" y="13191"/>
                </a:cubicBezTo>
                <a:cubicBezTo>
                  <a:pt x="21821" y="8352"/>
                  <a:pt x="21182" y="1482"/>
                  <a:pt x="15498" y="181"/>
                </a:cubicBezTo>
                <a:cubicBezTo>
                  <a:pt x="14930" y="58"/>
                  <a:pt x="14382" y="1"/>
                  <a:pt x="13854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78" y="2699676"/>
            <a:ext cx="1093670" cy="760939"/>
          </a:xfrm>
          <a:custGeom>
            <a:rect b="b" l="l" r="r" t="t"/>
            <a:pathLst>
              <a:path extrusionOk="0" h="30190" w="43391">
                <a:moveTo>
                  <a:pt x="13854" y="1"/>
                </a:moveTo>
                <a:cubicBezTo>
                  <a:pt x="8679" y="1"/>
                  <a:pt x="5416" y="5534"/>
                  <a:pt x="3469" y="9676"/>
                </a:cubicBezTo>
                <a:cubicBezTo>
                  <a:pt x="2465" y="8466"/>
                  <a:pt x="1301" y="7188"/>
                  <a:pt x="0" y="6092"/>
                </a:cubicBezTo>
                <a:lnTo>
                  <a:pt x="0" y="30173"/>
                </a:lnTo>
                <a:cubicBezTo>
                  <a:pt x="6277" y="30150"/>
                  <a:pt x="13010" y="30059"/>
                  <a:pt x="17758" y="29831"/>
                </a:cubicBezTo>
                <a:cubicBezTo>
                  <a:pt x="19544" y="29981"/>
                  <a:pt x="22955" y="30190"/>
                  <a:pt x="26662" y="30190"/>
                </a:cubicBezTo>
                <a:cubicBezTo>
                  <a:pt x="32523" y="30190"/>
                  <a:pt x="39125" y="29668"/>
                  <a:pt x="41223" y="27571"/>
                </a:cubicBezTo>
                <a:cubicBezTo>
                  <a:pt x="43277" y="25448"/>
                  <a:pt x="43391" y="22801"/>
                  <a:pt x="41245" y="20952"/>
                </a:cubicBezTo>
                <a:cubicBezTo>
                  <a:pt x="40126" y="19961"/>
                  <a:pt x="38737" y="19706"/>
                  <a:pt x="37270" y="19706"/>
                </a:cubicBezTo>
                <a:cubicBezTo>
                  <a:pt x="35705" y="19706"/>
                  <a:pt x="34052" y="19997"/>
                  <a:pt x="32548" y="19997"/>
                </a:cubicBezTo>
                <a:cubicBezTo>
                  <a:pt x="32213" y="19997"/>
                  <a:pt x="31885" y="19983"/>
                  <a:pt x="31567" y="19947"/>
                </a:cubicBezTo>
                <a:cubicBezTo>
                  <a:pt x="33005" y="16683"/>
                  <a:pt x="36018" y="12826"/>
                  <a:pt x="31704" y="10018"/>
                </a:cubicBezTo>
                <a:cubicBezTo>
                  <a:pt x="30798" y="9444"/>
                  <a:pt x="29892" y="9204"/>
                  <a:pt x="29002" y="9204"/>
                </a:cubicBezTo>
                <a:cubicBezTo>
                  <a:pt x="26284" y="9204"/>
                  <a:pt x="23707" y="11437"/>
                  <a:pt x="21661" y="13191"/>
                </a:cubicBezTo>
                <a:cubicBezTo>
                  <a:pt x="21821" y="8352"/>
                  <a:pt x="21182" y="1482"/>
                  <a:pt x="15498" y="181"/>
                </a:cubicBezTo>
                <a:cubicBezTo>
                  <a:pt x="14930" y="58"/>
                  <a:pt x="14382" y="1"/>
                  <a:pt x="13854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1171296" y="6103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8741071" y="145518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0"/>
          <p:cNvGrpSpPr/>
          <p:nvPr/>
        </p:nvGrpSpPr>
        <p:grpSpPr>
          <a:xfrm>
            <a:off x="7141055" y="271109"/>
            <a:ext cx="151241" cy="137891"/>
            <a:chOff x="1474943" y="3859420"/>
            <a:chExt cx="118956" cy="108456"/>
          </a:xfrm>
        </p:grpSpPr>
        <p:sp>
          <p:nvSpPr>
            <p:cNvPr id="298" name="Google Shape;298;p20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20"/>
          <p:cNvGrpSpPr/>
          <p:nvPr/>
        </p:nvGrpSpPr>
        <p:grpSpPr>
          <a:xfrm>
            <a:off x="8681055" y="2808434"/>
            <a:ext cx="151241" cy="137891"/>
            <a:chOff x="1474943" y="3859420"/>
            <a:chExt cx="118956" cy="108456"/>
          </a:xfrm>
        </p:grpSpPr>
        <p:sp>
          <p:nvSpPr>
            <p:cNvPr id="302" name="Google Shape;302;p20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20"/>
          <p:cNvSpPr/>
          <p:nvPr/>
        </p:nvSpPr>
        <p:spPr>
          <a:xfrm>
            <a:off x="7655896" y="22627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2006721" y="29463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 txBox="1"/>
          <p:nvPr>
            <p:ph type="title"/>
          </p:nvPr>
        </p:nvSpPr>
        <p:spPr>
          <a:xfrm>
            <a:off x="713225" y="3652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riracha"/>
              <a:buNone/>
              <a:defRPr sz="28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1230373" y="2154080"/>
            <a:ext cx="1392747" cy="623529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3" y="422077"/>
            <a:ext cx="1594511" cy="1109407"/>
          </a:xfrm>
          <a:custGeom>
            <a:rect b="b" l="l" r="r" t="t"/>
            <a:pathLst>
              <a:path extrusionOk="0" h="30190" w="43391">
                <a:moveTo>
                  <a:pt x="13854" y="1"/>
                </a:moveTo>
                <a:cubicBezTo>
                  <a:pt x="8679" y="1"/>
                  <a:pt x="5416" y="5534"/>
                  <a:pt x="3469" y="9676"/>
                </a:cubicBezTo>
                <a:cubicBezTo>
                  <a:pt x="2465" y="8466"/>
                  <a:pt x="1301" y="7188"/>
                  <a:pt x="0" y="6092"/>
                </a:cubicBezTo>
                <a:lnTo>
                  <a:pt x="0" y="30173"/>
                </a:lnTo>
                <a:cubicBezTo>
                  <a:pt x="6277" y="30150"/>
                  <a:pt x="13010" y="30059"/>
                  <a:pt x="17758" y="29831"/>
                </a:cubicBezTo>
                <a:cubicBezTo>
                  <a:pt x="19544" y="29981"/>
                  <a:pt x="22955" y="30190"/>
                  <a:pt x="26662" y="30190"/>
                </a:cubicBezTo>
                <a:cubicBezTo>
                  <a:pt x="32523" y="30190"/>
                  <a:pt x="39125" y="29668"/>
                  <a:pt x="41223" y="27571"/>
                </a:cubicBezTo>
                <a:cubicBezTo>
                  <a:pt x="43277" y="25448"/>
                  <a:pt x="43391" y="22801"/>
                  <a:pt x="41245" y="20952"/>
                </a:cubicBezTo>
                <a:cubicBezTo>
                  <a:pt x="40126" y="19961"/>
                  <a:pt x="38737" y="19706"/>
                  <a:pt x="37270" y="19706"/>
                </a:cubicBezTo>
                <a:cubicBezTo>
                  <a:pt x="35705" y="19706"/>
                  <a:pt x="34052" y="19997"/>
                  <a:pt x="32548" y="19997"/>
                </a:cubicBezTo>
                <a:cubicBezTo>
                  <a:pt x="32213" y="19997"/>
                  <a:pt x="31885" y="19983"/>
                  <a:pt x="31567" y="19947"/>
                </a:cubicBezTo>
                <a:cubicBezTo>
                  <a:pt x="33005" y="16683"/>
                  <a:pt x="36018" y="12826"/>
                  <a:pt x="31704" y="10018"/>
                </a:cubicBezTo>
                <a:cubicBezTo>
                  <a:pt x="30798" y="9444"/>
                  <a:pt x="29892" y="9204"/>
                  <a:pt x="29002" y="9204"/>
                </a:cubicBezTo>
                <a:cubicBezTo>
                  <a:pt x="26284" y="9204"/>
                  <a:pt x="23707" y="11437"/>
                  <a:pt x="21661" y="13191"/>
                </a:cubicBezTo>
                <a:cubicBezTo>
                  <a:pt x="21821" y="8352"/>
                  <a:pt x="21182" y="1482"/>
                  <a:pt x="15498" y="181"/>
                </a:cubicBezTo>
                <a:cubicBezTo>
                  <a:pt x="14930" y="58"/>
                  <a:pt x="14382" y="1"/>
                  <a:pt x="13854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0" y="3670025"/>
            <a:ext cx="9144012" cy="1487949"/>
          </a:xfrm>
          <a:custGeom>
            <a:rect b="b" l="l" r="r" t="t"/>
            <a:pathLst>
              <a:path extrusionOk="0" h="50589" w="284838">
                <a:moveTo>
                  <a:pt x="133359" y="0"/>
                </a:moveTo>
                <a:cubicBezTo>
                  <a:pt x="132063" y="0"/>
                  <a:pt x="130757" y="60"/>
                  <a:pt x="129443" y="190"/>
                </a:cubicBezTo>
                <a:cubicBezTo>
                  <a:pt x="121021" y="1012"/>
                  <a:pt x="114059" y="3979"/>
                  <a:pt x="107554" y="6810"/>
                </a:cubicBezTo>
                <a:cubicBezTo>
                  <a:pt x="99839" y="10165"/>
                  <a:pt x="91987" y="14411"/>
                  <a:pt x="81830" y="15209"/>
                </a:cubicBezTo>
                <a:cubicBezTo>
                  <a:pt x="80619" y="15306"/>
                  <a:pt x="79418" y="15351"/>
                  <a:pt x="78227" y="15351"/>
                </a:cubicBezTo>
                <a:cubicBezTo>
                  <a:pt x="70438" y="15351"/>
                  <a:pt x="63068" y="13440"/>
                  <a:pt x="56060" y="11717"/>
                </a:cubicBezTo>
                <a:cubicBezTo>
                  <a:pt x="47272" y="9572"/>
                  <a:pt x="38302" y="7449"/>
                  <a:pt x="28715" y="6696"/>
                </a:cubicBezTo>
                <a:cubicBezTo>
                  <a:pt x="26227" y="6492"/>
                  <a:pt x="23698" y="6384"/>
                  <a:pt x="21170" y="6384"/>
                </a:cubicBezTo>
                <a:cubicBezTo>
                  <a:pt x="15464" y="6384"/>
                  <a:pt x="9763" y="6937"/>
                  <a:pt x="4543" y="8202"/>
                </a:cubicBezTo>
                <a:cubicBezTo>
                  <a:pt x="2968" y="8567"/>
                  <a:pt x="1462" y="9001"/>
                  <a:pt x="1" y="9457"/>
                </a:cubicBezTo>
                <a:lnTo>
                  <a:pt x="1" y="50589"/>
                </a:lnTo>
                <a:lnTo>
                  <a:pt x="284838" y="50589"/>
                </a:lnTo>
                <a:lnTo>
                  <a:pt x="284838" y="13155"/>
                </a:lnTo>
                <a:cubicBezTo>
                  <a:pt x="283742" y="12744"/>
                  <a:pt x="282624" y="12333"/>
                  <a:pt x="281528" y="11900"/>
                </a:cubicBezTo>
                <a:cubicBezTo>
                  <a:pt x="273083" y="8704"/>
                  <a:pt x="264752" y="4664"/>
                  <a:pt x="254868" y="2838"/>
                </a:cubicBezTo>
                <a:cubicBezTo>
                  <a:pt x="251879" y="2285"/>
                  <a:pt x="248783" y="1967"/>
                  <a:pt x="245668" y="1967"/>
                </a:cubicBezTo>
                <a:cubicBezTo>
                  <a:pt x="244026" y="1967"/>
                  <a:pt x="242379" y="2056"/>
                  <a:pt x="240739" y="2245"/>
                </a:cubicBezTo>
                <a:cubicBezTo>
                  <a:pt x="236403" y="2770"/>
                  <a:pt x="232408" y="3751"/>
                  <a:pt x="228619" y="5007"/>
                </a:cubicBezTo>
                <a:cubicBezTo>
                  <a:pt x="220813" y="7563"/>
                  <a:pt x="213806" y="11010"/>
                  <a:pt x="205383" y="12973"/>
                </a:cubicBezTo>
                <a:cubicBezTo>
                  <a:pt x="201139" y="13960"/>
                  <a:pt x="196833" y="14451"/>
                  <a:pt x="192530" y="14451"/>
                </a:cubicBezTo>
                <a:cubicBezTo>
                  <a:pt x="188177" y="14451"/>
                  <a:pt x="183826" y="13948"/>
                  <a:pt x="179545" y="12950"/>
                </a:cubicBezTo>
                <a:cubicBezTo>
                  <a:pt x="171008" y="10964"/>
                  <a:pt x="163750" y="7723"/>
                  <a:pt x="156126" y="4892"/>
                </a:cubicBezTo>
                <a:cubicBezTo>
                  <a:pt x="149458" y="2446"/>
                  <a:pt x="141614" y="0"/>
                  <a:pt x="133359" y="0"/>
                </a:cubicBezTo>
                <a:close/>
              </a:path>
            </a:pathLst>
          </a:custGeom>
          <a:solidFill>
            <a:srgbClr val="EAD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245721" y="185205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1620043" y="654659"/>
            <a:ext cx="151241" cy="137891"/>
            <a:chOff x="1474943" y="3859420"/>
            <a:chExt cx="118956" cy="108456"/>
          </a:xfrm>
        </p:grpSpPr>
        <p:sp>
          <p:nvSpPr>
            <p:cNvPr id="37" name="Google Shape;37;p3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flipH="1">
            <a:off x="7549478" y="2154077"/>
            <a:ext cx="1594511" cy="1109407"/>
          </a:xfrm>
          <a:custGeom>
            <a:rect b="b" l="l" r="r" t="t"/>
            <a:pathLst>
              <a:path extrusionOk="0" h="30190" w="43391">
                <a:moveTo>
                  <a:pt x="13854" y="1"/>
                </a:moveTo>
                <a:cubicBezTo>
                  <a:pt x="8679" y="1"/>
                  <a:pt x="5416" y="5534"/>
                  <a:pt x="3469" y="9676"/>
                </a:cubicBezTo>
                <a:cubicBezTo>
                  <a:pt x="2465" y="8466"/>
                  <a:pt x="1301" y="7188"/>
                  <a:pt x="0" y="6092"/>
                </a:cubicBezTo>
                <a:lnTo>
                  <a:pt x="0" y="30173"/>
                </a:lnTo>
                <a:cubicBezTo>
                  <a:pt x="6277" y="30150"/>
                  <a:pt x="13010" y="30059"/>
                  <a:pt x="17758" y="29831"/>
                </a:cubicBezTo>
                <a:cubicBezTo>
                  <a:pt x="19544" y="29981"/>
                  <a:pt x="22955" y="30190"/>
                  <a:pt x="26662" y="30190"/>
                </a:cubicBezTo>
                <a:cubicBezTo>
                  <a:pt x="32523" y="30190"/>
                  <a:pt x="39125" y="29668"/>
                  <a:pt x="41223" y="27571"/>
                </a:cubicBezTo>
                <a:cubicBezTo>
                  <a:pt x="43277" y="25448"/>
                  <a:pt x="43391" y="22801"/>
                  <a:pt x="41245" y="20952"/>
                </a:cubicBezTo>
                <a:cubicBezTo>
                  <a:pt x="40126" y="19961"/>
                  <a:pt x="38737" y="19706"/>
                  <a:pt x="37270" y="19706"/>
                </a:cubicBezTo>
                <a:cubicBezTo>
                  <a:pt x="35705" y="19706"/>
                  <a:pt x="34052" y="19997"/>
                  <a:pt x="32548" y="19997"/>
                </a:cubicBezTo>
                <a:cubicBezTo>
                  <a:pt x="32213" y="19997"/>
                  <a:pt x="31885" y="19983"/>
                  <a:pt x="31567" y="19947"/>
                </a:cubicBezTo>
                <a:cubicBezTo>
                  <a:pt x="33005" y="16683"/>
                  <a:pt x="36018" y="12826"/>
                  <a:pt x="31704" y="10018"/>
                </a:cubicBezTo>
                <a:cubicBezTo>
                  <a:pt x="30798" y="9444"/>
                  <a:pt x="29892" y="9204"/>
                  <a:pt x="29002" y="9204"/>
                </a:cubicBezTo>
                <a:cubicBezTo>
                  <a:pt x="26284" y="9204"/>
                  <a:pt x="23707" y="11437"/>
                  <a:pt x="21661" y="13191"/>
                </a:cubicBezTo>
                <a:cubicBezTo>
                  <a:pt x="21821" y="8352"/>
                  <a:pt x="21182" y="1482"/>
                  <a:pt x="15498" y="181"/>
                </a:cubicBezTo>
                <a:cubicBezTo>
                  <a:pt x="14930" y="58"/>
                  <a:pt x="14382" y="1"/>
                  <a:pt x="13854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6265148" y="701905"/>
            <a:ext cx="1392747" cy="623529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>
            <a:off x="8529105" y="3468309"/>
            <a:ext cx="151241" cy="137891"/>
            <a:chOff x="1474943" y="3859420"/>
            <a:chExt cx="118956" cy="108456"/>
          </a:xfrm>
        </p:grpSpPr>
        <p:sp>
          <p:nvSpPr>
            <p:cNvPr id="43" name="Google Shape;43;p3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8636996" y="83870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15909" y="2243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650046" y="3290092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809521" y="26675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 txBox="1"/>
          <p:nvPr>
            <p:ph type="title"/>
          </p:nvPr>
        </p:nvSpPr>
        <p:spPr>
          <a:xfrm>
            <a:off x="636025" y="1176725"/>
            <a:ext cx="3495900" cy="26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3"/>
          <p:cNvSpPr txBox="1"/>
          <p:nvPr>
            <p:ph idx="1" type="subTitle"/>
          </p:nvPr>
        </p:nvSpPr>
        <p:spPr>
          <a:xfrm>
            <a:off x="4936975" y="1176725"/>
            <a:ext cx="2582100" cy="1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 sz="16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hasCustomPrompt="1" idx="2" type="title"/>
          </p:nvPr>
        </p:nvSpPr>
        <p:spPr>
          <a:xfrm>
            <a:off x="636028" y="695675"/>
            <a:ext cx="32850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1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/>
          <p:nvPr/>
        </p:nvSpPr>
        <p:spPr>
          <a:xfrm>
            <a:off x="1230373" y="2154080"/>
            <a:ext cx="1392747" cy="623529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3" y="422077"/>
            <a:ext cx="1594511" cy="1109407"/>
          </a:xfrm>
          <a:custGeom>
            <a:rect b="b" l="l" r="r" t="t"/>
            <a:pathLst>
              <a:path extrusionOk="0" h="30190" w="43391">
                <a:moveTo>
                  <a:pt x="13854" y="1"/>
                </a:moveTo>
                <a:cubicBezTo>
                  <a:pt x="8679" y="1"/>
                  <a:pt x="5416" y="5534"/>
                  <a:pt x="3469" y="9676"/>
                </a:cubicBezTo>
                <a:cubicBezTo>
                  <a:pt x="2465" y="8466"/>
                  <a:pt x="1301" y="7188"/>
                  <a:pt x="0" y="6092"/>
                </a:cubicBezTo>
                <a:lnTo>
                  <a:pt x="0" y="30173"/>
                </a:lnTo>
                <a:cubicBezTo>
                  <a:pt x="6277" y="30150"/>
                  <a:pt x="13010" y="30059"/>
                  <a:pt x="17758" y="29831"/>
                </a:cubicBezTo>
                <a:cubicBezTo>
                  <a:pt x="19544" y="29981"/>
                  <a:pt x="22955" y="30190"/>
                  <a:pt x="26662" y="30190"/>
                </a:cubicBezTo>
                <a:cubicBezTo>
                  <a:pt x="32523" y="30190"/>
                  <a:pt x="39125" y="29668"/>
                  <a:pt x="41223" y="27571"/>
                </a:cubicBezTo>
                <a:cubicBezTo>
                  <a:pt x="43277" y="25448"/>
                  <a:pt x="43391" y="22801"/>
                  <a:pt x="41245" y="20952"/>
                </a:cubicBezTo>
                <a:cubicBezTo>
                  <a:pt x="40126" y="19961"/>
                  <a:pt x="38737" y="19706"/>
                  <a:pt x="37270" y="19706"/>
                </a:cubicBezTo>
                <a:cubicBezTo>
                  <a:pt x="35705" y="19706"/>
                  <a:pt x="34052" y="19997"/>
                  <a:pt x="32548" y="19997"/>
                </a:cubicBezTo>
                <a:cubicBezTo>
                  <a:pt x="32213" y="19997"/>
                  <a:pt x="31885" y="19983"/>
                  <a:pt x="31567" y="19947"/>
                </a:cubicBezTo>
                <a:cubicBezTo>
                  <a:pt x="33005" y="16683"/>
                  <a:pt x="36018" y="12826"/>
                  <a:pt x="31704" y="10018"/>
                </a:cubicBezTo>
                <a:cubicBezTo>
                  <a:pt x="30798" y="9444"/>
                  <a:pt x="29892" y="9204"/>
                  <a:pt x="29002" y="9204"/>
                </a:cubicBezTo>
                <a:cubicBezTo>
                  <a:pt x="26284" y="9204"/>
                  <a:pt x="23707" y="11437"/>
                  <a:pt x="21661" y="13191"/>
                </a:cubicBezTo>
                <a:cubicBezTo>
                  <a:pt x="21821" y="8352"/>
                  <a:pt x="21182" y="1482"/>
                  <a:pt x="15498" y="181"/>
                </a:cubicBezTo>
                <a:cubicBezTo>
                  <a:pt x="14930" y="58"/>
                  <a:pt x="14382" y="1"/>
                  <a:pt x="13854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0" y="3670025"/>
            <a:ext cx="9144012" cy="1487949"/>
          </a:xfrm>
          <a:custGeom>
            <a:rect b="b" l="l" r="r" t="t"/>
            <a:pathLst>
              <a:path extrusionOk="0" h="50589" w="284838">
                <a:moveTo>
                  <a:pt x="133359" y="0"/>
                </a:moveTo>
                <a:cubicBezTo>
                  <a:pt x="132063" y="0"/>
                  <a:pt x="130757" y="60"/>
                  <a:pt x="129443" y="190"/>
                </a:cubicBezTo>
                <a:cubicBezTo>
                  <a:pt x="121021" y="1012"/>
                  <a:pt x="114059" y="3979"/>
                  <a:pt x="107554" y="6810"/>
                </a:cubicBezTo>
                <a:cubicBezTo>
                  <a:pt x="99839" y="10165"/>
                  <a:pt x="91987" y="14411"/>
                  <a:pt x="81830" y="15209"/>
                </a:cubicBezTo>
                <a:cubicBezTo>
                  <a:pt x="80619" y="15306"/>
                  <a:pt x="79418" y="15351"/>
                  <a:pt x="78227" y="15351"/>
                </a:cubicBezTo>
                <a:cubicBezTo>
                  <a:pt x="70438" y="15351"/>
                  <a:pt x="63068" y="13440"/>
                  <a:pt x="56060" y="11717"/>
                </a:cubicBezTo>
                <a:cubicBezTo>
                  <a:pt x="47272" y="9572"/>
                  <a:pt x="38302" y="7449"/>
                  <a:pt x="28715" y="6696"/>
                </a:cubicBezTo>
                <a:cubicBezTo>
                  <a:pt x="26227" y="6492"/>
                  <a:pt x="23698" y="6384"/>
                  <a:pt x="21170" y="6384"/>
                </a:cubicBezTo>
                <a:cubicBezTo>
                  <a:pt x="15464" y="6384"/>
                  <a:pt x="9763" y="6937"/>
                  <a:pt x="4543" y="8202"/>
                </a:cubicBezTo>
                <a:cubicBezTo>
                  <a:pt x="2968" y="8567"/>
                  <a:pt x="1462" y="9001"/>
                  <a:pt x="1" y="9457"/>
                </a:cubicBezTo>
                <a:lnTo>
                  <a:pt x="1" y="50589"/>
                </a:lnTo>
                <a:lnTo>
                  <a:pt x="284838" y="50589"/>
                </a:lnTo>
                <a:lnTo>
                  <a:pt x="284838" y="13155"/>
                </a:lnTo>
                <a:cubicBezTo>
                  <a:pt x="283742" y="12744"/>
                  <a:pt x="282624" y="12333"/>
                  <a:pt x="281528" y="11900"/>
                </a:cubicBezTo>
                <a:cubicBezTo>
                  <a:pt x="273083" y="8704"/>
                  <a:pt x="264752" y="4664"/>
                  <a:pt x="254868" y="2838"/>
                </a:cubicBezTo>
                <a:cubicBezTo>
                  <a:pt x="251879" y="2285"/>
                  <a:pt x="248783" y="1967"/>
                  <a:pt x="245668" y="1967"/>
                </a:cubicBezTo>
                <a:cubicBezTo>
                  <a:pt x="244026" y="1967"/>
                  <a:pt x="242379" y="2056"/>
                  <a:pt x="240739" y="2245"/>
                </a:cubicBezTo>
                <a:cubicBezTo>
                  <a:pt x="236403" y="2770"/>
                  <a:pt x="232408" y="3751"/>
                  <a:pt x="228619" y="5007"/>
                </a:cubicBezTo>
                <a:cubicBezTo>
                  <a:pt x="220813" y="7563"/>
                  <a:pt x="213806" y="11010"/>
                  <a:pt x="205383" y="12973"/>
                </a:cubicBezTo>
                <a:cubicBezTo>
                  <a:pt x="201139" y="13960"/>
                  <a:pt x="196833" y="14451"/>
                  <a:pt x="192530" y="14451"/>
                </a:cubicBezTo>
                <a:cubicBezTo>
                  <a:pt x="188177" y="14451"/>
                  <a:pt x="183826" y="13948"/>
                  <a:pt x="179545" y="12950"/>
                </a:cubicBezTo>
                <a:cubicBezTo>
                  <a:pt x="171008" y="10964"/>
                  <a:pt x="163750" y="7723"/>
                  <a:pt x="156126" y="4892"/>
                </a:cubicBezTo>
                <a:cubicBezTo>
                  <a:pt x="149458" y="2446"/>
                  <a:pt x="141614" y="0"/>
                  <a:pt x="133359" y="0"/>
                </a:cubicBezTo>
                <a:close/>
              </a:path>
            </a:pathLst>
          </a:custGeom>
          <a:solidFill>
            <a:srgbClr val="EAD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245721" y="185205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21"/>
          <p:cNvGrpSpPr/>
          <p:nvPr/>
        </p:nvGrpSpPr>
        <p:grpSpPr>
          <a:xfrm>
            <a:off x="1620043" y="654659"/>
            <a:ext cx="151241" cy="137891"/>
            <a:chOff x="1474943" y="3859420"/>
            <a:chExt cx="118956" cy="108456"/>
          </a:xfrm>
        </p:grpSpPr>
        <p:sp>
          <p:nvSpPr>
            <p:cNvPr id="314" name="Google Shape;314;p21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21"/>
          <p:cNvSpPr/>
          <p:nvPr/>
        </p:nvSpPr>
        <p:spPr>
          <a:xfrm flipH="1">
            <a:off x="7549478" y="2154077"/>
            <a:ext cx="1594511" cy="1109407"/>
          </a:xfrm>
          <a:custGeom>
            <a:rect b="b" l="l" r="r" t="t"/>
            <a:pathLst>
              <a:path extrusionOk="0" h="30190" w="43391">
                <a:moveTo>
                  <a:pt x="13854" y="1"/>
                </a:moveTo>
                <a:cubicBezTo>
                  <a:pt x="8679" y="1"/>
                  <a:pt x="5416" y="5534"/>
                  <a:pt x="3469" y="9676"/>
                </a:cubicBezTo>
                <a:cubicBezTo>
                  <a:pt x="2465" y="8466"/>
                  <a:pt x="1301" y="7188"/>
                  <a:pt x="0" y="6092"/>
                </a:cubicBezTo>
                <a:lnTo>
                  <a:pt x="0" y="30173"/>
                </a:lnTo>
                <a:cubicBezTo>
                  <a:pt x="6277" y="30150"/>
                  <a:pt x="13010" y="30059"/>
                  <a:pt x="17758" y="29831"/>
                </a:cubicBezTo>
                <a:cubicBezTo>
                  <a:pt x="19544" y="29981"/>
                  <a:pt x="22955" y="30190"/>
                  <a:pt x="26662" y="30190"/>
                </a:cubicBezTo>
                <a:cubicBezTo>
                  <a:pt x="32523" y="30190"/>
                  <a:pt x="39125" y="29668"/>
                  <a:pt x="41223" y="27571"/>
                </a:cubicBezTo>
                <a:cubicBezTo>
                  <a:pt x="43277" y="25448"/>
                  <a:pt x="43391" y="22801"/>
                  <a:pt x="41245" y="20952"/>
                </a:cubicBezTo>
                <a:cubicBezTo>
                  <a:pt x="40126" y="19961"/>
                  <a:pt x="38737" y="19706"/>
                  <a:pt x="37270" y="19706"/>
                </a:cubicBezTo>
                <a:cubicBezTo>
                  <a:pt x="35705" y="19706"/>
                  <a:pt x="34052" y="19997"/>
                  <a:pt x="32548" y="19997"/>
                </a:cubicBezTo>
                <a:cubicBezTo>
                  <a:pt x="32213" y="19997"/>
                  <a:pt x="31885" y="19983"/>
                  <a:pt x="31567" y="19947"/>
                </a:cubicBezTo>
                <a:cubicBezTo>
                  <a:pt x="33005" y="16683"/>
                  <a:pt x="36018" y="12826"/>
                  <a:pt x="31704" y="10018"/>
                </a:cubicBezTo>
                <a:cubicBezTo>
                  <a:pt x="30798" y="9444"/>
                  <a:pt x="29892" y="9204"/>
                  <a:pt x="29002" y="9204"/>
                </a:cubicBezTo>
                <a:cubicBezTo>
                  <a:pt x="26284" y="9204"/>
                  <a:pt x="23707" y="11437"/>
                  <a:pt x="21661" y="13191"/>
                </a:cubicBezTo>
                <a:cubicBezTo>
                  <a:pt x="21821" y="8352"/>
                  <a:pt x="21182" y="1482"/>
                  <a:pt x="15498" y="181"/>
                </a:cubicBezTo>
                <a:cubicBezTo>
                  <a:pt x="14930" y="58"/>
                  <a:pt x="14382" y="1"/>
                  <a:pt x="13854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6265148" y="701905"/>
            <a:ext cx="1392747" cy="623529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21"/>
          <p:cNvGrpSpPr/>
          <p:nvPr/>
        </p:nvGrpSpPr>
        <p:grpSpPr>
          <a:xfrm>
            <a:off x="8529105" y="3468309"/>
            <a:ext cx="151241" cy="137891"/>
            <a:chOff x="1474943" y="3859420"/>
            <a:chExt cx="118956" cy="108456"/>
          </a:xfrm>
        </p:grpSpPr>
        <p:sp>
          <p:nvSpPr>
            <p:cNvPr id="320" name="Google Shape;320;p21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21"/>
          <p:cNvSpPr/>
          <p:nvPr/>
        </p:nvSpPr>
        <p:spPr>
          <a:xfrm>
            <a:off x="8636996" y="83870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6915909" y="2243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1650046" y="3290092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809521" y="26675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 txBox="1"/>
          <p:nvPr>
            <p:ph type="title"/>
          </p:nvPr>
        </p:nvSpPr>
        <p:spPr>
          <a:xfrm>
            <a:off x="713225" y="3652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riracha"/>
              <a:buNone/>
              <a:defRPr sz="28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type="title"/>
          </p:nvPr>
        </p:nvSpPr>
        <p:spPr>
          <a:xfrm>
            <a:off x="311700" y="36523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311700" y="36523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/>
          <p:nvPr/>
        </p:nvSpPr>
        <p:spPr>
          <a:xfrm>
            <a:off x="5034174" y="450149"/>
            <a:ext cx="3692240" cy="1653083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311700" y="36523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6"/>
          <p:cNvSpPr/>
          <p:nvPr/>
        </p:nvSpPr>
        <p:spPr>
          <a:xfrm>
            <a:off x="0" y="3670025"/>
            <a:ext cx="9144012" cy="1487949"/>
          </a:xfrm>
          <a:custGeom>
            <a:rect b="b" l="l" r="r" t="t"/>
            <a:pathLst>
              <a:path extrusionOk="0" h="50589" w="284838">
                <a:moveTo>
                  <a:pt x="133359" y="0"/>
                </a:moveTo>
                <a:cubicBezTo>
                  <a:pt x="132063" y="0"/>
                  <a:pt x="130757" y="60"/>
                  <a:pt x="129443" y="190"/>
                </a:cubicBezTo>
                <a:cubicBezTo>
                  <a:pt x="121021" y="1012"/>
                  <a:pt x="114059" y="3979"/>
                  <a:pt x="107554" y="6810"/>
                </a:cubicBezTo>
                <a:cubicBezTo>
                  <a:pt x="99839" y="10165"/>
                  <a:pt x="91987" y="14411"/>
                  <a:pt x="81830" y="15209"/>
                </a:cubicBezTo>
                <a:cubicBezTo>
                  <a:pt x="80619" y="15306"/>
                  <a:pt x="79418" y="15351"/>
                  <a:pt x="78227" y="15351"/>
                </a:cubicBezTo>
                <a:cubicBezTo>
                  <a:pt x="70438" y="15351"/>
                  <a:pt x="63068" y="13440"/>
                  <a:pt x="56060" y="11717"/>
                </a:cubicBezTo>
                <a:cubicBezTo>
                  <a:pt x="47272" y="9572"/>
                  <a:pt x="38302" y="7449"/>
                  <a:pt x="28715" y="6696"/>
                </a:cubicBezTo>
                <a:cubicBezTo>
                  <a:pt x="26227" y="6492"/>
                  <a:pt x="23698" y="6384"/>
                  <a:pt x="21170" y="6384"/>
                </a:cubicBezTo>
                <a:cubicBezTo>
                  <a:pt x="15464" y="6384"/>
                  <a:pt x="9763" y="6937"/>
                  <a:pt x="4543" y="8202"/>
                </a:cubicBezTo>
                <a:cubicBezTo>
                  <a:pt x="2968" y="8567"/>
                  <a:pt x="1462" y="9001"/>
                  <a:pt x="1" y="9457"/>
                </a:cubicBezTo>
                <a:lnTo>
                  <a:pt x="1" y="50589"/>
                </a:lnTo>
                <a:lnTo>
                  <a:pt x="284838" y="50589"/>
                </a:lnTo>
                <a:lnTo>
                  <a:pt x="284838" y="13155"/>
                </a:lnTo>
                <a:cubicBezTo>
                  <a:pt x="283742" y="12744"/>
                  <a:pt x="282624" y="12333"/>
                  <a:pt x="281528" y="11900"/>
                </a:cubicBezTo>
                <a:cubicBezTo>
                  <a:pt x="273083" y="8704"/>
                  <a:pt x="264752" y="4664"/>
                  <a:pt x="254868" y="2838"/>
                </a:cubicBezTo>
                <a:cubicBezTo>
                  <a:pt x="251879" y="2285"/>
                  <a:pt x="248783" y="1967"/>
                  <a:pt x="245668" y="1967"/>
                </a:cubicBezTo>
                <a:cubicBezTo>
                  <a:pt x="244026" y="1967"/>
                  <a:pt x="242379" y="2056"/>
                  <a:pt x="240739" y="2245"/>
                </a:cubicBezTo>
                <a:cubicBezTo>
                  <a:pt x="236403" y="2770"/>
                  <a:pt x="232408" y="3751"/>
                  <a:pt x="228619" y="5007"/>
                </a:cubicBezTo>
                <a:cubicBezTo>
                  <a:pt x="220813" y="7563"/>
                  <a:pt x="213806" y="11010"/>
                  <a:pt x="205383" y="12973"/>
                </a:cubicBezTo>
                <a:cubicBezTo>
                  <a:pt x="201139" y="13960"/>
                  <a:pt x="196833" y="14451"/>
                  <a:pt x="192530" y="14451"/>
                </a:cubicBezTo>
                <a:cubicBezTo>
                  <a:pt x="188177" y="14451"/>
                  <a:pt x="183826" y="13948"/>
                  <a:pt x="179545" y="12950"/>
                </a:cubicBezTo>
                <a:cubicBezTo>
                  <a:pt x="171008" y="10964"/>
                  <a:pt x="163750" y="7723"/>
                  <a:pt x="156126" y="4892"/>
                </a:cubicBezTo>
                <a:cubicBezTo>
                  <a:pt x="149458" y="2446"/>
                  <a:pt x="141614" y="0"/>
                  <a:pt x="133359" y="0"/>
                </a:cubicBezTo>
                <a:close/>
              </a:path>
            </a:pathLst>
          </a:custGeom>
          <a:solidFill>
            <a:srgbClr val="EAD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-7978" y="2699676"/>
            <a:ext cx="1093670" cy="760939"/>
          </a:xfrm>
          <a:custGeom>
            <a:rect b="b" l="l" r="r" t="t"/>
            <a:pathLst>
              <a:path extrusionOk="0" h="30190" w="43391">
                <a:moveTo>
                  <a:pt x="13854" y="1"/>
                </a:moveTo>
                <a:cubicBezTo>
                  <a:pt x="8679" y="1"/>
                  <a:pt x="5416" y="5534"/>
                  <a:pt x="3469" y="9676"/>
                </a:cubicBezTo>
                <a:cubicBezTo>
                  <a:pt x="2465" y="8466"/>
                  <a:pt x="1301" y="7188"/>
                  <a:pt x="0" y="6092"/>
                </a:cubicBezTo>
                <a:lnTo>
                  <a:pt x="0" y="30173"/>
                </a:lnTo>
                <a:cubicBezTo>
                  <a:pt x="6277" y="30150"/>
                  <a:pt x="13010" y="30059"/>
                  <a:pt x="17758" y="29831"/>
                </a:cubicBezTo>
                <a:cubicBezTo>
                  <a:pt x="19544" y="29981"/>
                  <a:pt x="22955" y="30190"/>
                  <a:pt x="26662" y="30190"/>
                </a:cubicBezTo>
                <a:cubicBezTo>
                  <a:pt x="32523" y="30190"/>
                  <a:pt x="39125" y="29668"/>
                  <a:pt x="41223" y="27571"/>
                </a:cubicBezTo>
                <a:cubicBezTo>
                  <a:pt x="43277" y="25448"/>
                  <a:pt x="43391" y="22801"/>
                  <a:pt x="41245" y="20952"/>
                </a:cubicBezTo>
                <a:cubicBezTo>
                  <a:pt x="40126" y="19961"/>
                  <a:pt x="38737" y="19706"/>
                  <a:pt x="37270" y="19706"/>
                </a:cubicBezTo>
                <a:cubicBezTo>
                  <a:pt x="35705" y="19706"/>
                  <a:pt x="34052" y="19997"/>
                  <a:pt x="32548" y="19997"/>
                </a:cubicBezTo>
                <a:cubicBezTo>
                  <a:pt x="32213" y="19997"/>
                  <a:pt x="31885" y="19983"/>
                  <a:pt x="31567" y="19947"/>
                </a:cubicBezTo>
                <a:cubicBezTo>
                  <a:pt x="33005" y="16683"/>
                  <a:pt x="36018" y="12826"/>
                  <a:pt x="31704" y="10018"/>
                </a:cubicBezTo>
                <a:cubicBezTo>
                  <a:pt x="30798" y="9444"/>
                  <a:pt x="29892" y="9204"/>
                  <a:pt x="29002" y="9204"/>
                </a:cubicBezTo>
                <a:cubicBezTo>
                  <a:pt x="26284" y="9204"/>
                  <a:pt x="23707" y="11437"/>
                  <a:pt x="21661" y="13191"/>
                </a:cubicBezTo>
                <a:cubicBezTo>
                  <a:pt x="21821" y="8352"/>
                  <a:pt x="21182" y="1482"/>
                  <a:pt x="15498" y="181"/>
                </a:cubicBezTo>
                <a:cubicBezTo>
                  <a:pt x="14930" y="58"/>
                  <a:pt x="14382" y="1"/>
                  <a:pt x="13854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1171296" y="6103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430655" y="2172484"/>
            <a:ext cx="151241" cy="137891"/>
            <a:chOff x="1474943" y="3859420"/>
            <a:chExt cx="118956" cy="108456"/>
          </a:xfrm>
        </p:grpSpPr>
        <p:sp>
          <p:nvSpPr>
            <p:cNvPr id="67" name="Google Shape;67;p6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6"/>
          <p:cNvSpPr/>
          <p:nvPr/>
        </p:nvSpPr>
        <p:spPr>
          <a:xfrm>
            <a:off x="8130179" y="438356"/>
            <a:ext cx="190201" cy="171976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6"/>
          <p:cNvGrpSpPr/>
          <p:nvPr/>
        </p:nvGrpSpPr>
        <p:grpSpPr>
          <a:xfrm>
            <a:off x="8430780" y="2172484"/>
            <a:ext cx="151241" cy="137891"/>
            <a:chOff x="1474943" y="3859420"/>
            <a:chExt cx="118956" cy="108456"/>
          </a:xfrm>
        </p:grpSpPr>
        <p:sp>
          <p:nvSpPr>
            <p:cNvPr id="72" name="Google Shape;72;p6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6"/>
          <p:cNvSpPr/>
          <p:nvPr/>
        </p:nvSpPr>
        <p:spPr>
          <a:xfrm>
            <a:off x="7564846" y="32370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463243" y="455396"/>
            <a:ext cx="151241" cy="137891"/>
            <a:chOff x="1474943" y="3859420"/>
            <a:chExt cx="118956" cy="108456"/>
          </a:xfrm>
        </p:grpSpPr>
        <p:sp>
          <p:nvSpPr>
            <p:cNvPr id="77" name="Google Shape;77;p6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6"/>
          <p:cNvSpPr/>
          <p:nvPr/>
        </p:nvSpPr>
        <p:spPr>
          <a:xfrm>
            <a:off x="8874809" y="334145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6"/>
          <p:cNvGrpSpPr/>
          <p:nvPr/>
        </p:nvGrpSpPr>
        <p:grpSpPr>
          <a:xfrm>
            <a:off x="834980" y="4345059"/>
            <a:ext cx="151241" cy="137891"/>
            <a:chOff x="1474943" y="3859420"/>
            <a:chExt cx="118956" cy="108456"/>
          </a:xfrm>
        </p:grpSpPr>
        <p:sp>
          <p:nvSpPr>
            <p:cNvPr id="82" name="Google Shape;82;p6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F4EAD7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/>
          <p:nvPr/>
        </p:nvSpPr>
        <p:spPr>
          <a:xfrm>
            <a:off x="1204430" y="117957"/>
            <a:ext cx="3171067" cy="1419716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 txBox="1"/>
          <p:nvPr>
            <p:ph type="title"/>
          </p:nvPr>
        </p:nvSpPr>
        <p:spPr>
          <a:xfrm>
            <a:off x="713225" y="3652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riracha"/>
              <a:buNone/>
              <a:defRPr sz="28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88" name="Google Shape;88;p7"/>
          <p:cNvSpPr/>
          <p:nvPr/>
        </p:nvSpPr>
        <p:spPr>
          <a:xfrm>
            <a:off x="0" y="3670025"/>
            <a:ext cx="9144012" cy="1487949"/>
          </a:xfrm>
          <a:custGeom>
            <a:rect b="b" l="l" r="r" t="t"/>
            <a:pathLst>
              <a:path extrusionOk="0" h="50589" w="284838">
                <a:moveTo>
                  <a:pt x="133359" y="0"/>
                </a:moveTo>
                <a:cubicBezTo>
                  <a:pt x="132063" y="0"/>
                  <a:pt x="130757" y="60"/>
                  <a:pt x="129443" y="190"/>
                </a:cubicBezTo>
                <a:cubicBezTo>
                  <a:pt x="121021" y="1012"/>
                  <a:pt x="114059" y="3979"/>
                  <a:pt x="107554" y="6810"/>
                </a:cubicBezTo>
                <a:cubicBezTo>
                  <a:pt x="99839" y="10165"/>
                  <a:pt x="91987" y="14411"/>
                  <a:pt x="81830" y="15209"/>
                </a:cubicBezTo>
                <a:cubicBezTo>
                  <a:pt x="80619" y="15306"/>
                  <a:pt x="79418" y="15351"/>
                  <a:pt x="78227" y="15351"/>
                </a:cubicBezTo>
                <a:cubicBezTo>
                  <a:pt x="70438" y="15351"/>
                  <a:pt x="63068" y="13440"/>
                  <a:pt x="56060" y="11717"/>
                </a:cubicBezTo>
                <a:cubicBezTo>
                  <a:pt x="47272" y="9572"/>
                  <a:pt x="38302" y="7449"/>
                  <a:pt x="28715" y="6696"/>
                </a:cubicBezTo>
                <a:cubicBezTo>
                  <a:pt x="26227" y="6492"/>
                  <a:pt x="23698" y="6384"/>
                  <a:pt x="21170" y="6384"/>
                </a:cubicBezTo>
                <a:cubicBezTo>
                  <a:pt x="15464" y="6384"/>
                  <a:pt x="9763" y="6937"/>
                  <a:pt x="4543" y="8202"/>
                </a:cubicBezTo>
                <a:cubicBezTo>
                  <a:pt x="2968" y="8567"/>
                  <a:pt x="1462" y="9001"/>
                  <a:pt x="1" y="9457"/>
                </a:cubicBezTo>
                <a:lnTo>
                  <a:pt x="1" y="50589"/>
                </a:lnTo>
                <a:lnTo>
                  <a:pt x="284838" y="50589"/>
                </a:lnTo>
                <a:lnTo>
                  <a:pt x="284838" y="13155"/>
                </a:lnTo>
                <a:cubicBezTo>
                  <a:pt x="283742" y="12744"/>
                  <a:pt x="282624" y="12333"/>
                  <a:pt x="281528" y="11900"/>
                </a:cubicBezTo>
                <a:cubicBezTo>
                  <a:pt x="273083" y="8704"/>
                  <a:pt x="264752" y="4664"/>
                  <a:pt x="254868" y="2838"/>
                </a:cubicBezTo>
                <a:cubicBezTo>
                  <a:pt x="251879" y="2285"/>
                  <a:pt x="248783" y="1967"/>
                  <a:pt x="245668" y="1967"/>
                </a:cubicBezTo>
                <a:cubicBezTo>
                  <a:pt x="244026" y="1967"/>
                  <a:pt x="242379" y="2056"/>
                  <a:pt x="240739" y="2245"/>
                </a:cubicBezTo>
                <a:cubicBezTo>
                  <a:pt x="236403" y="2770"/>
                  <a:pt x="232408" y="3751"/>
                  <a:pt x="228619" y="5007"/>
                </a:cubicBezTo>
                <a:cubicBezTo>
                  <a:pt x="220813" y="7563"/>
                  <a:pt x="213806" y="11010"/>
                  <a:pt x="205383" y="12973"/>
                </a:cubicBezTo>
                <a:cubicBezTo>
                  <a:pt x="201139" y="13960"/>
                  <a:pt x="196833" y="14451"/>
                  <a:pt x="192530" y="14451"/>
                </a:cubicBezTo>
                <a:cubicBezTo>
                  <a:pt x="188177" y="14451"/>
                  <a:pt x="183826" y="13948"/>
                  <a:pt x="179545" y="12950"/>
                </a:cubicBezTo>
                <a:cubicBezTo>
                  <a:pt x="171008" y="10964"/>
                  <a:pt x="163750" y="7723"/>
                  <a:pt x="156126" y="4892"/>
                </a:cubicBezTo>
                <a:cubicBezTo>
                  <a:pt x="149458" y="2446"/>
                  <a:pt x="141614" y="0"/>
                  <a:pt x="133359" y="0"/>
                </a:cubicBezTo>
                <a:close/>
              </a:path>
            </a:pathLst>
          </a:custGeom>
          <a:solidFill>
            <a:srgbClr val="EAD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"/>
          <p:cNvSpPr/>
          <p:nvPr/>
        </p:nvSpPr>
        <p:spPr>
          <a:xfrm flipH="1">
            <a:off x="8050326" y="271101"/>
            <a:ext cx="1093670" cy="760939"/>
          </a:xfrm>
          <a:custGeom>
            <a:rect b="b" l="l" r="r" t="t"/>
            <a:pathLst>
              <a:path extrusionOk="0" h="30190" w="43391">
                <a:moveTo>
                  <a:pt x="13854" y="1"/>
                </a:moveTo>
                <a:cubicBezTo>
                  <a:pt x="8679" y="1"/>
                  <a:pt x="5416" y="5534"/>
                  <a:pt x="3469" y="9676"/>
                </a:cubicBezTo>
                <a:cubicBezTo>
                  <a:pt x="2465" y="8466"/>
                  <a:pt x="1301" y="7188"/>
                  <a:pt x="0" y="6092"/>
                </a:cubicBezTo>
                <a:lnTo>
                  <a:pt x="0" y="30173"/>
                </a:lnTo>
                <a:cubicBezTo>
                  <a:pt x="6277" y="30150"/>
                  <a:pt x="13010" y="30059"/>
                  <a:pt x="17758" y="29831"/>
                </a:cubicBezTo>
                <a:cubicBezTo>
                  <a:pt x="19544" y="29981"/>
                  <a:pt x="22955" y="30190"/>
                  <a:pt x="26662" y="30190"/>
                </a:cubicBezTo>
                <a:cubicBezTo>
                  <a:pt x="32523" y="30190"/>
                  <a:pt x="39125" y="29668"/>
                  <a:pt x="41223" y="27571"/>
                </a:cubicBezTo>
                <a:cubicBezTo>
                  <a:pt x="43277" y="25448"/>
                  <a:pt x="43391" y="22801"/>
                  <a:pt x="41245" y="20952"/>
                </a:cubicBezTo>
                <a:cubicBezTo>
                  <a:pt x="40126" y="19961"/>
                  <a:pt x="38737" y="19706"/>
                  <a:pt x="37270" y="19706"/>
                </a:cubicBezTo>
                <a:cubicBezTo>
                  <a:pt x="35705" y="19706"/>
                  <a:pt x="34052" y="19997"/>
                  <a:pt x="32548" y="19997"/>
                </a:cubicBezTo>
                <a:cubicBezTo>
                  <a:pt x="32213" y="19997"/>
                  <a:pt x="31885" y="19983"/>
                  <a:pt x="31567" y="19947"/>
                </a:cubicBezTo>
                <a:cubicBezTo>
                  <a:pt x="33005" y="16683"/>
                  <a:pt x="36018" y="12826"/>
                  <a:pt x="31704" y="10018"/>
                </a:cubicBezTo>
                <a:cubicBezTo>
                  <a:pt x="30798" y="9444"/>
                  <a:pt x="29892" y="9204"/>
                  <a:pt x="29002" y="9204"/>
                </a:cubicBezTo>
                <a:cubicBezTo>
                  <a:pt x="26284" y="9204"/>
                  <a:pt x="23707" y="11437"/>
                  <a:pt x="21661" y="13191"/>
                </a:cubicBezTo>
                <a:cubicBezTo>
                  <a:pt x="21821" y="8352"/>
                  <a:pt x="21182" y="1482"/>
                  <a:pt x="15498" y="181"/>
                </a:cubicBezTo>
                <a:cubicBezTo>
                  <a:pt x="14930" y="58"/>
                  <a:pt x="14382" y="1"/>
                  <a:pt x="13854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-7978" y="2699676"/>
            <a:ext cx="1093670" cy="760939"/>
          </a:xfrm>
          <a:custGeom>
            <a:rect b="b" l="l" r="r" t="t"/>
            <a:pathLst>
              <a:path extrusionOk="0" h="30190" w="43391">
                <a:moveTo>
                  <a:pt x="13854" y="1"/>
                </a:moveTo>
                <a:cubicBezTo>
                  <a:pt x="8679" y="1"/>
                  <a:pt x="5416" y="5534"/>
                  <a:pt x="3469" y="9676"/>
                </a:cubicBezTo>
                <a:cubicBezTo>
                  <a:pt x="2465" y="8466"/>
                  <a:pt x="1301" y="7188"/>
                  <a:pt x="0" y="6092"/>
                </a:cubicBezTo>
                <a:lnTo>
                  <a:pt x="0" y="30173"/>
                </a:lnTo>
                <a:cubicBezTo>
                  <a:pt x="6277" y="30150"/>
                  <a:pt x="13010" y="30059"/>
                  <a:pt x="17758" y="29831"/>
                </a:cubicBezTo>
                <a:cubicBezTo>
                  <a:pt x="19544" y="29981"/>
                  <a:pt x="22955" y="30190"/>
                  <a:pt x="26662" y="30190"/>
                </a:cubicBezTo>
                <a:cubicBezTo>
                  <a:pt x="32523" y="30190"/>
                  <a:pt x="39125" y="29668"/>
                  <a:pt x="41223" y="27571"/>
                </a:cubicBezTo>
                <a:cubicBezTo>
                  <a:pt x="43277" y="25448"/>
                  <a:pt x="43391" y="22801"/>
                  <a:pt x="41245" y="20952"/>
                </a:cubicBezTo>
                <a:cubicBezTo>
                  <a:pt x="40126" y="19961"/>
                  <a:pt x="38737" y="19706"/>
                  <a:pt x="37270" y="19706"/>
                </a:cubicBezTo>
                <a:cubicBezTo>
                  <a:pt x="35705" y="19706"/>
                  <a:pt x="34052" y="19997"/>
                  <a:pt x="32548" y="19997"/>
                </a:cubicBezTo>
                <a:cubicBezTo>
                  <a:pt x="32213" y="19997"/>
                  <a:pt x="31885" y="19983"/>
                  <a:pt x="31567" y="19947"/>
                </a:cubicBezTo>
                <a:cubicBezTo>
                  <a:pt x="33005" y="16683"/>
                  <a:pt x="36018" y="12826"/>
                  <a:pt x="31704" y="10018"/>
                </a:cubicBezTo>
                <a:cubicBezTo>
                  <a:pt x="30798" y="9444"/>
                  <a:pt x="29892" y="9204"/>
                  <a:pt x="29002" y="9204"/>
                </a:cubicBezTo>
                <a:cubicBezTo>
                  <a:pt x="26284" y="9204"/>
                  <a:pt x="23707" y="11437"/>
                  <a:pt x="21661" y="13191"/>
                </a:cubicBezTo>
                <a:cubicBezTo>
                  <a:pt x="21821" y="8352"/>
                  <a:pt x="21182" y="1482"/>
                  <a:pt x="15498" y="181"/>
                </a:cubicBezTo>
                <a:cubicBezTo>
                  <a:pt x="14930" y="58"/>
                  <a:pt x="14382" y="1"/>
                  <a:pt x="13854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1171296" y="6103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8741071" y="145518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>
            <a:off x="7141055" y="271109"/>
            <a:ext cx="151241" cy="137891"/>
            <a:chOff x="1474943" y="3859420"/>
            <a:chExt cx="118956" cy="108456"/>
          </a:xfrm>
        </p:grpSpPr>
        <p:sp>
          <p:nvSpPr>
            <p:cNvPr id="94" name="Google Shape;94;p7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>
            <a:off x="8681055" y="2808434"/>
            <a:ext cx="151241" cy="137891"/>
            <a:chOff x="1474943" y="3859420"/>
            <a:chExt cx="118956" cy="108456"/>
          </a:xfrm>
        </p:grpSpPr>
        <p:sp>
          <p:nvSpPr>
            <p:cNvPr id="98" name="Google Shape;98;p7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7"/>
          <p:cNvSpPr/>
          <p:nvPr/>
        </p:nvSpPr>
        <p:spPr>
          <a:xfrm>
            <a:off x="7655896" y="22627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2006721" y="29463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 txBox="1"/>
          <p:nvPr>
            <p:ph idx="1" type="subTitle"/>
          </p:nvPr>
        </p:nvSpPr>
        <p:spPr>
          <a:xfrm>
            <a:off x="1861500" y="1287715"/>
            <a:ext cx="5421000" cy="18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 sz="16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4EAD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/>
          <p:nvPr/>
        </p:nvSpPr>
        <p:spPr>
          <a:xfrm>
            <a:off x="0" y="3670025"/>
            <a:ext cx="9144012" cy="1487949"/>
          </a:xfrm>
          <a:custGeom>
            <a:rect b="b" l="l" r="r" t="t"/>
            <a:pathLst>
              <a:path extrusionOk="0" h="50589" w="284838">
                <a:moveTo>
                  <a:pt x="133359" y="0"/>
                </a:moveTo>
                <a:cubicBezTo>
                  <a:pt x="132063" y="0"/>
                  <a:pt x="130757" y="60"/>
                  <a:pt x="129443" y="190"/>
                </a:cubicBezTo>
                <a:cubicBezTo>
                  <a:pt x="121021" y="1012"/>
                  <a:pt x="114059" y="3979"/>
                  <a:pt x="107554" y="6810"/>
                </a:cubicBezTo>
                <a:cubicBezTo>
                  <a:pt x="99839" y="10165"/>
                  <a:pt x="91987" y="14411"/>
                  <a:pt x="81830" y="15209"/>
                </a:cubicBezTo>
                <a:cubicBezTo>
                  <a:pt x="80619" y="15306"/>
                  <a:pt x="79418" y="15351"/>
                  <a:pt x="78227" y="15351"/>
                </a:cubicBezTo>
                <a:cubicBezTo>
                  <a:pt x="70438" y="15351"/>
                  <a:pt x="63068" y="13440"/>
                  <a:pt x="56060" y="11717"/>
                </a:cubicBezTo>
                <a:cubicBezTo>
                  <a:pt x="47272" y="9572"/>
                  <a:pt x="38302" y="7449"/>
                  <a:pt x="28715" y="6696"/>
                </a:cubicBezTo>
                <a:cubicBezTo>
                  <a:pt x="26227" y="6492"/>
                  <a:pt x="23698" y="6384"/>
                  <a:pt x="21170" y="6384"/>
                </a:cubicBezTo>
                <a:cubicBezTo>
                  <a:pt x="15464" y="6384"/>
                  <a:pt x="9763" y="6937"/>
                  <a:pt x="4543" y="8202"/>
                </a:cubicBezTo>
                <a:cubicBezTo>
                  <a:pt x="2968" y="8567"/>
                  <a:pt x="1462" y="9001"/>
                  <a:pt x="1" y="9457"/>
                </a:cubicBezTo>
                <a:lnTo>
                  <a:pt x="1" y="50589"/>
                </a:lnTo>
                <a:lnTo>
                  <a:pt x="284838" y="50589"/>
                </a:lnTo>
                <a:lnTo>
                  <a:pt x="284838" y="13155"/>
                </a:lnTo>
                <a:cubicBezTo>
                  <a:pt x="283742" y="12744"/>
                  <a:pt x="282624" y="12333"/>
                  <a:pt x="281528" y="11900"/>
                </a:cubicBezTo>
                <a:cubicBezTo>
                  <a:pt x="273083" y="8704"/>
                  <a:pt x="264752" y="4664"/>
                  <a:pt x="254868" y="2838"/>
                </a:cubicBezTo>
                <a:cubicBezTo>
                  <a:pt x="251879" y="2285"/>
                  <a:pt x="248783" y="1967"/>
                  <a:pt x="245668" y="1967"/>
                </a:cubicBezTo>
                <a:cubicBezTo>
                  <a:pt x="244026" y="1967"/>
                  <a:pt x="242379" y="2056"/>
                  <a:pt x="240739" y="2245"/>
                </a:cubicBezTo>
                <a:cubicBezTo>
                  <a:pt x="236403" y="2770"/>
                  <a:pt x="232408" y="3751"/>
                  <a:pt x="228619" y="5007"/>
                </a:cubicBezTo>
                <a:cubicBezTo>
                  <a:pt x="220813" y="7563"/>
                  <a:pt x="213806" y="11010"/>
                  <a:pt x="205383" y="12973"/>
                </a:cubicBezTo>
                <a:cubicBezTo>
                  <a:pt x="201139" y="13960"/>
                  <a:pt x="196833" y="14451"/>
                  <a:pt x="192530" y="14451"/>
                </a:cubicBezTo>
                <a:cubicBezTo>
                  <a:pt x="188177" y="14451"/>
                  <a:pt x="183826" y="13948"/>
                  <a:pt x="179545" y="12950"/>
                </a:cubicBezTo>
                <a:cubicBezTo>
                  <a:pt x="171008" y="10964"/>
                  <a:pt x="163750" y="7723"/>
                  <a:pt x="156126" y="4892"/>
                </a:cubicBezTo>
                <a:cubicBezTo>
                  <a:pt x="149458" y="2446"/>
                  <a:pt x="141614" y="0"/>
                  <a:pt x="133359" y="0"/>
                </a:cubicBezTo>
                <a:close/>
              </a:path>
            </a:pathLst>
          </a:custGeom>
          <a:solidFill>
            <a:srgbClr val="EAD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 txBox="1"/>
          <p:nvPr>
            <p:ph type="title"/>
          </p:nvPr>
        </p:nvSpPr>
        <p:spPr>
          <a:xfrm>
            <a:off x="980794" y="2993875"/>
            <a:ext cx="3595200" cy="4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7" name="Google Shape;107;p8"/>
          <p:cNvSpPr/>
          <p:nvPr/>
        </p:nvSpPr>
        <p:spPr>
          <a:xfrm>
            <a:off x="5034174" y="450149"/>
            <a:ext cx="3692240" cy="1653083"/>
          </a:xfrm>
          <a:custGeom>
            <a:rect b="b" l="l" r="r" t="t"/>
            <a:pathLst>
              <a:path extrusionOk="0" h="15707" w="35084">
                <a:moveTo>
                  <a:pt x="19722" y="0"/>
                </a:moveTo>
                <a:cubicBezTo>
                  <a:pt x="17040" y="0"/>
                  <a:pt x="15328" y="2890"/>
                  <a:pt x="14312" y="5046"/>
                </a:cubicBezTo>
                <a:cubicBezTo>
                  <a:pt x="12935" y="3382"/>
                  <a:pt x="10996" y="1550"/>
                  <a:pt x="8761" y="1550"/>
                </a:cubicBezTo>
                <a:cubicBezTo>
                  <a:pt x="8144" y="1550"/>
                  <a:pt x="7505" y="1689"/>
                  <a:pt x="6849" y="2010"/>
                </a:cubicBezTo>
                <a:cubicBezTo>
                  <a:pt x="3470" y="3630"/>
                  <a:pt x="4498" y="6872"/>
                  <a:pt x="5319" y="9542"/>
                </a:cubicBezTo>
                <a:cubicBezTo>
                  <a:pt x="3356" y="9930"/>
                  <a:pt x="1" y="11071"/>
                  <a:pt x="1393" y="13765"/>
                </a:cubicBezTo>
                <a:cubicBezTo>
                  <a:pt x="2352" y="15522"/>
                  <a:pt x="5228" y="15614"/>
                  <a:pt x="6940" y="15682"/>
                </a:cubicBezTo>
                <a:cubicBezTo>
                  <a:pt x="8210" y="15689"/>
                  <a:pt x="9757" y="15697"/>
                  <a:pt x="11405" y="15697"/>
                </a:cubicBezTo>
                <a:cubicBezTo>
                  <a:pt x="14968" y="15697"/>
                  <a:pt x="19007" y="15663"/>
                  <a:pt x="21753" y="15522"/>
                </a:cubicBezTo>
                <a:cubicBezTo>
                  <a:pt x="22672" y="15601"/>
                  <a:pt x="24416" y="15707"/>
                  <a:pt x="26317" y="15707"/>
                </a:cubicBezTo>
                <a:cubicBezTo>
                  <a:pt x="29376" y="15707"/>
                  <a:pt x="32844" y="15433"/>
                  <a:pt x="33942" y="14335"/>
                </a:cubicBezTo>
                <a:cubicBezTo>
                  <a:pt x="35015" y="13240"/>
                  <a:pt x="35083" y="11870"/>
                  <a:pt x="33965" y="10912"/>
                </a:cubicBezTo>
                <a:cubicBezTo>
                  <a:pt x="33378" y="10384"/>
                  <a:pt x="32652" y="10247"/>
                  <a:pt x="31886" y="10247"/>
                </a:cubicBezTo>
                <a:cubicBezTo>
                  <a:pt x="31057" y="10247"/>
                  <a:pt x="30181" y="10408"/>
                  <a:pt x="29382" y="10408"/>
                </a:cubicBezTo>
                <a:cubicBezTo>
                  <a:pt x="29225" y="10408"/>
                  <a:pt x="29071" y="10401"/>
                  <a:pt x="28921" y="10387"/>
                </a:cubicBezTo>
                <a:cubicBezTo>
                  <a:pt x="29674" y="8675"/>
                  <a:pt x="31249" y="6666"/>
                  <a:pt x="28989" y="5228"/>
                </a:cubicBezTo>
                <a:cubicBezTo>
                  <a:pt x="28519" y="4922"/>
                  <a:pt x="28048" y="4795"/>
                  <a:pt x="27585" y="4795"/>
                </a:cubicBezTo>
                <a:cubicBezTo>
                  <a:pt x="26183" y="4795"/>
                  <a:pt x="24849" y="5962"/>
                  <a:pt x="23785" y="6872"/>
                </a:cubicBezTo>
                <a:cubicBezTo>
                  <a:pt x="23876" y="4338"/>
                  <a:pt x="23534" y="777"/>
                  <a:pt x="20567" y="93"/>
                </a:cubicBezTo>
                <a:cubicBezTo>
                  <a:pt x="20275" y="30"/>
                  <a:pt x="19994" y="0"/>
                  <a:pt x="19722" y="0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>
            <a:off x="-7978" y="2699676"/>
            <a:ext cx="1093670" cy="760939"/>
          </a:xfrm>
          <a:custGeom>
            <a:rect b="b" l="l" r="r" t="t"/>
            <a:pathLst>
              <a:path extrusionOk="0" h="30190" w="43391">
                <a:moveTo>
                  <a:pt x="13854" y="1"/>
                </a:moveTo>
                <a:cubicBezTo>
                  <a:pt x="8679" y="1"/>
                  <a:pt x="5416" y="5534"/>
                  <a:pt x="3469" y="9676"/>
                </a:cubicBezTo>
                <a:cubicBezTo>
                  <a:pt x="2465" y="8466"/>
                  <a:pt x="1301" y="7188"/>
                  <a:pt x="0" y="6092"/>
                </a:cubicBezTo>
                <a:lnTo>
                  <a:pt x="0" y="30173"/>
                </a:lnTo>
                <a:cubicBezTo>
                  <a:pt x="6277" y="30150"/>
                  <a:pt x="13010" y="30059"/>
                  <a:pt x="17758" y="29831"/>
                </a:cubicBezTo>
                <a:cubicBezTo>
                  <a:pt x="19544" y="29981"/>
                  <a:pt x="22955" y="30190"/>
                  <a:pt x="26662" y="30190"/>
                </a:cubicBezTo>
                <a:cubicBezTo>
                  <a:pt x="32523" y="30190"/>
                  <a:pt x="39125" y="29668"/>
                  <a:pt x="41223" y="27571"/>
                </a:cubicBezTo>
                <a:cubicBezTo>
                  <a:pt x="43277" y="25448"/>
                  <a:pt x="43391" y="22801"/>
                  <a:pt x="41245" y="20952"/>
                </a:cubicBezTo>
                <a:cubicBezTo>
                  <a:pt x="40126" y="19961"/>
                  <a:pt x="38737" y="19706"/>
                  <a:pt x="37270" y="19706"/>
                </a:cubicBezTo>
                <a:cubicBezTo>
                  <a:pt x="35705" y="19706"/>
                  <a:pt x="34052" y="19997"/>
                  <a:pt x="32548" y="19997"/>
                </a:cubicBezTo>
                <a:cubicBezTo>
                  <a:pt x="32213" y="19997"/>
                  <a:pt x="31885" y="19983"/>
                  <a:pt x="31567" y="19947"/>
                </a:cubicBezTo>
                <a:cubicBezTo>
                  <a:pt x="33005" y="16683"/>
                  <a:pt x="36018" y="12826"/>
                  <a:pt x="31704" y="10018"/>
                </a:cubicBezTo>
                <a:cubicBezTo>
                  <a:pt x="30798" y="9444"/>
                  <a:pt x="29892" y="9204"/>
                  <a:pt x="29002" y="9204"/>
                </a:cubicBezTo>
                <a:cubicBezTo>
                  <a:pt x="26284" y="9204"/>
                  <a:pt x="23707" y="11437"/>
                  <a:pt x="21661" y="13191"/>
                </a:cubicBezTo>
                <a:cubicBezTo>
                  <a:pt x="21821" y="8352"/>
                  <a:pt x="21182" y="1482"/>
                  <a:pt x="15498" y="181"/>
                </a:cubicBezTo>
                <a:cubicBezTo>
                  <a:pt x="14930" y="58"/>
                  <a:pt x="14382" y="1"/>
                  <a:pt x="13854" y="1"/>
                </a:cubicBezTo>
                <a:close/>
              </a:path>
            </a:pathLst>
          </a:custGeom>
          <a:solidFill>
            <a:srgbClr val="F8F4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/>
          <p:nvPr/>
        </p:nvSpPr>
        <p:spPr>
          <a:xfrm>
            <a:off x="1171296" y="610330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8"/>
          <p:cNvGrpSpPr/>
          <p:nvPr/>
        </p:nvGrpSpPr>
        <p:grpSpPr>
          <a:xfrm>
            <a:off x="430655" y="2172484"/>
            <a:ext cx="151241" cy="137891"/>
            <a:chOff x="1474943" y="3859420"/>
            <a:chExt cx="118956" cy="108456"/>
          </a:xfrm>
        </p:grpSpPr>
        <p:sp>
          <p:nvSpPr>
            <p:cNvPr id="111" name="Google Shape;111;p8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8"/>
          <p:cNvSpPr/>
          <p:nvPr/>
        </p:nvSpPr>
        <p:spPr>
          <a:xfrm>
            <a:off x="8130179" y="438356"/>
            <a:ext cx="190201" cy="171976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8"/>
          <p:cNvGrpSpPr/>
          <p:nvPr/>
        </p:nvGrpSpPr>
        <p:grpSpPr>
          <a:xfrm>
            <a:off x="8430780" y="2172484"/>
            <a:ext cx="151241" cy="137891"/>
            <a:chOff x="1474943" y="3859420"/>
            <a:chExt cx="118956" cy="108456"/>
          </a:xfrm>
        </p:grpSpPr>
        <p:sp>
          <p:nvSpPr>
            <p:cNvPr id="116" name="Google Shape;116;p8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8"/>
          <p:cNvSpPr/>
          <p:nvPr/>
        </p:nvSpPr>
        <p:spPr>
          <a:xfrm>
            <a:off x="7564846" y="32370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8"/>
          <p:cNvGrpSpPr/>
          <p:nvPr/>
        </p:nvGrpSpPr>
        <p:grpSpPr>
          <a:xfrm>
            <a:off x="463243" y="455396"/>
            <a:ext cx="151241" cy="137891"/>
            <a:chOff x="1474943" y="3859420"/>
            <a:chExt cx="118956" cy="108456"/>
          </a:xfrm>
        </p:grpSpPr>
        <p:sp>
          <p:nvSpPr>
            <p:cNvPr id="121" name="Google Shape;121;p8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8"/>
          <p:cNvSpPr/>
          <p:nvPr/>
        </p:nvSpPr>
        <p:spPr>
          <a:xfrm>
            <a:off x="8874809" y="3341455"/>
            <a:ext cx="91235" cy="82489"/>
          </a:xfrm>
          <a:custGeom>
            <a:rect b="b" l="l" r="r" t="t"/>
            <a:pathLst>
              <a:path extrusionOk="0" h="3056" w="3380">
                <a:moveTo>
                  <a:pt x="990" y="1"/>
                </a:moveTo>
                <a:cubicBezTo>
                  <a:pt x="898" y="1"/>
                  <a:pt x="774" y="66"/>
                  <a:pt x="754" y="165"/>
                </a:cubicBezTo>
                <a:cubicBezTo>
                  <a:pt x="708" y="507"/>
                  <a:pt x="731" y="850"/>
                  <a:pt x="800" y="1169"/>
                </a:cubicBezTo>
                <a:cubicBezTo>
                  <a:pt x="572" y="1329"/>
                  <a:pt x="366" y="1466"/>
                  <a:pt x="161" y="1649"/>
                </a:cubicBezTo>
                <a:cubicBezTo>
                  <a:pt x="1" y="1786"/>
                  <a:pt x="138" y="2014"/>
                  <a:pt x="298" y="2014"/>
                </a:cubicBezTo>
                <a:cubicBezTo>
                  <a:pt x="549" y="2037"/>
                  <a:pt x="777" y="2059"/>
                  <a:pt x="1028" y="2082"/>
                </a:cubicBezTo>
                <a:lnTo>
                  <a:pt x="1051" y="2128"/>
                </a:lnTo>
                <a:cubicBezTo>
                  <a:pt x="1074" y="2356"/>
                  <a:pt x="1119" y="2562"/>
                  <a:pt x="1211" y="2767"/>
                </a:cubicBezTo>
                <a:cubicBezTo>
                  <a:pt x="1233" y="2813"/>
                  <a:pt x="1233" y="2835"/>
                  <a:pt x="1279" y="2858"/>
                </a:cubicBezTo>
                <a:cubicBezTo>
                  <a:pt x="1302" y="2904"/>
                  <a:pt x="1325" y="2950"/>
                  <a:pt x="1348" y="2995"/>
                </a:cubicBezTo>
                <a:cubicBezTo>
                  <a:pt x="1382" y="3038"/>
                  <a:pt x="1429" y="3055"/>
                  <a:pt x="1477" y="3055"/>
                </a:cubicBezTo>
                <a:cubicBezTo>
                  <a:pt x="1559" y="3055"/>
                  <a:pt x="1647" y="3007"/>
                  <a:pt x="1690" y="2950"/>
                </a:cubicBezTo>
                <a:cubicBezTo>
                  <a:pt x="1850" y="2676"/>
                  <a:pt x="2010" y="2402"/>
                  <a:pt x="2146" y="2105"/>
                </a:cubicBezTo>
                <a:cubicBezTo>
                  <a:pt x="2443" y="2105"/>
                  <a:pt x="2763" y="2105"/>
                  <a:pt x="3060" y="2082"/>
                </a:cubicBezTo>
                <a:cubicBezTo>
                  <a:pt x="3242" y="2082"/>
                  <a:pt x="3379" y="1854"/>
                  <a:pt x="3219" y="1717"/>
                </a:cubicBezTo>
                <a:cubicBezTo>
                  <a:pt x="2991" y="1512"/>
                  <a:pt x="2763" y="1329"/>
                  <a:pt x="2535" y="1146"/>
                </a:cubicBezTo>
                <a:cubicBezTo>
                  <a:pt x="2649" y="873"/>
                  <a:pt x="2763" y="576"/>
                  <a:pt x="2877" y="302"/>
                </a:cubicBezTo>
                <a:cubicBezTo>
                  <a:pt x="2933" y="152"/>
                  <a:pt x="2774" y="33"/>
                  <a:pt x="2639" y="33"/>
                </a:cubicBezTo>
                <a:cubicBezTo>
                  <a:pt x="2610" y="33"/>
                  <a:pt x="2582" y="39"/>
                  <a:pt x="2557" y="51"/>
                </a:cubicBezTo>
                <a:cubicBezTo>
                  <a:pt x="2306" y="211"/>
                  <a:pt x="2055" y="370"/>
                  <a:pt x="1804" y="530"/>
                </a:cubicBezTo>
                <a:cubicBezTo>
                  <a:pt x="1576" y="325"/>
                  <a:pt x="1325" y="119"/>
                  <a:pt x="1028" y="5"/>
                </a:cubicBezTo>
                <a:cubicBezTo>
                  <a:pt x="1016" y="2"/>
                  <a:pt x="1003" y="1"/>
                  <a:pt x="9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34980" y="4345059"/>
            <a:ext cx="151241" cy="137891"/>
            <a:chOff x="1474943" y="3859420"/>
            <a:chExt cx="118956" cy="108456"/>
          </a:xfrm>
        </p:grpSpPr>
        <p:sp>
          <p:nvSpPr>
            <p:cNvPr id="126" name="Google Shape;126;p8"/>
            <p:cNvSpPr/>
            <p:nvPr/>
          </p:nvSpPr>
          <p:spPr>
            <a:xfrm>
              <a:off x="1474943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1" y="0"/>
                    <a:pt x="1" y="1347"/>
                    <a:pt x="868" y="1347"/>
                  </a:cubicBezTo>
                  <a:cubicBezTo>
                    <a:pt x="1736" y="1347"/>
                    <a:pt x="1736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511302" y="3859420"/>
              <a:ext cx="46238" cy="35765"/>
            </a:xfrm>
            <a:custGeom>
              <a:rect b="b" l="l" r="r" t="t"/>
              <a:pathLst>
                <a:path extrusionOk="0" h="1325" w="1713">
                  <a:moveTo>
                    <a:pt x="868" y="1"/>
                  </a:moveTo>
                  <a:cubicBezTo>
                    <a:pt x="0" y="1"/>
                    <a:pt x="0" y="1324"/>
                    <a:pt x="868" y="1324"/>
                  </a:cubicBezTo>
                  <a:cubicBezTo>
                    <a:pt x="1712" y="1324"/>
                    <a:pt x="171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1547040" y="3931517"/>
              <a:ext cx="46859" cy="36359"/>
            </a:xfrm>
            <a:custGeom>
              <a:rect b="b" l="l" r="r" t="t"/>
              <a:pathLst>
                <a:path extrusionOk="0" h="1347" w="1736">
                  <a:moveTo>
                    <a:pt x="868" y="0"/>
                  </a:moveTo>
                  <a:cubicBezTo>
                    <a:pt x="0" y="0"/>
                    <a:pt x="0" y="1347"/>
                    <a:pt x="868" y="1347"/>
                  </a:cubicBezTo>
                  <a:cubicBezTo>
                    <a:pt x="1735" y="1347"/>
                    <a:pt x="17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 txBox="1"/>
          <p:nvPr>
            <p:ph idx="1" type="subTitle"/>
          </p:nvPr>
        </p:nvSpPr>
        <p:spPr>
          <a:xfrm>
            <a:off x="980794" y="1600375"/>
            <a:ext cx="35952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 sz="2000"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4EAD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523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riracha"/>
              <a:buNone/>
              <a:defRPr sz="2800">
                <a:solidFill>
                  <a:schemeClr val="dk2"/>
                </a:solidFill>
                <a:latin typeface="Sriracha"/>
                <a:ea typeface="Sriracha"/>
                <a:cs typeface="Sriracha"/>
                <a:sym typeface="Srira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ngers"/>
              <a:buNone/>
              <a:defRPr sz="28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ctrTitle"/>
          </p:nvPr>
        </p:nvSpPr>
        <p:spPr>
          <a:xfrm>
            <a:off x="1579975" y="852600"/>
            <a:ext cx="59841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Decision Tree</a:t>
            </a:r>
            <a:endParaRPr/>
          </a:p>
        </p:txBody>
      </p:sp>
      <p:sp>
        <p:nvSpPr>
          <p:cNvPr id="333" name="Google Shape;333;p22"/>
          <p:cNvSpPr txBox="1"/>
          <p:nvPr>
            <p:ph idx="1" type="subTitle"/>
          </p:nvPr>
        </p:nvSpPr>
        <p:spPr>
          <a:xfrm>
            <a:off x="1532250" y="3101422"/>
            <a:ext cx="60795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Kelompok 3</a:t>
            </a:r>
            <a:endParaRPr/>
          </a:p>
        </p:txBody>
      </p:sp>
      <p:sp>
        <p:nvSpPr>
          <p:cNvPr id="334" name="Google Shape;334;p22"/>
          <p:cNvSpPr txBox="1"/>
          <p:nvPr>
            <p:ph idx="1" type="subTitle"/>
          </p:nvPr>
        </p:nvSpPr>
        <p:spPr>
          <a:xfrm>
            <a:off x="1532250" y="3795047"/>
            <a:ext cx="60795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Kevin Angga Wijaya 			(05111840000024)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Angelita Titiandes Silalahi	(05111840000088)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Aflakah Nur Farhana 		(05111840000120)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>
            <p:ph type="title"/>
          </p:nvPr>
        </p:nvSpPr>
        <p:spPr>
          <a:xfrm>
            <a:off x="311700" y="36523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	Engine fuel type (with Engine HP medium)</a:t>
            </a:r>
            <a:endParaRPr/>
          </a:p>
        </p:txBody>
      </p:sp>
      <p:pic>
        <p:nvPicPr>
          <p:cNvPr id="419" name="Google Shape;4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50" y="1265675"/>
            <a:ext cx="21717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1"/>
          <p:cNvSpPr txBox="1"/>
          <p:nvPr>
            <p:ph idx="1" type="body"/>
          </p:nvPr>
        </p:nvSpPr>
        <p:spPr>
          <a:xfrm>
            <a:off x="4163775" y="1182700"/>
            <a:ext cx="31314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EngineFuel TypeP(4+, 3-)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Premium unleaded(4, 1-)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Regular unleaded(0, 2-)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Entropy(S) = 0,985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Entropy(Premium unleaded) = 0,72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Entropy(Regular unleaded) = 0,00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id"/>
              <a:t>Gain(S) = 0,470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type="title"/>
          </p:nvPr>
        </p:nvSpPr>
        <p:spPr>
          <a:xfrm>
            <a:off x="311700" y="36523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	Driven wheel (with Engine HP medium)</a:t>
            </a:r>
            <a:endParaRPr/>
          </a:p>
        </p:txBody>
      </p:sp>
      <p:pic>
        <p:nvPicPr>
          <p:cNvPr id="426" name="Google Shape;4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00" y="1438275"/>
            <a:ext cx="242887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2"/>
          <p:cNvSpPr txBox="1"/>
          <p:nvPr>
            <p:ph idx="1" type="body"/>
          </p:nvPr>
        </p:nvSpPr>
        <p:spPr>
          <a:xfrm>
            <a:off x="4991800" y="1163225"/>
            <a:ext cx="31314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Driven Wheels(4+, 3-)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id"/>
              <a:t>Front Wheel Drive(0, 1-)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id"/>
              <a:t>All Wheel Drive(4+, 1-)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id"/>
              <a:t>Rear Wheel Drive(0+, 1-)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Entropy(S) = 0,985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Entropy(Front Wheel Drive) = 0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Entropy(All Wheel Drive) = 0,722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Entropy(Rear Wheel Drive) = 0,00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Gain(S) = 0,418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"/>
          <p:cNvSpPr/>
          <p:nvPr/>
        </p:nvSpPr>
        <p:spPr>
          <a:xfrm>
            <a:off x="3969500" y="1348663"/>
            <a:ext cx="1334400" cy="376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Engine HP</a:t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>
            <a:off x="1442550" y="2211138"/>
            <a:ext cx="13344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Low</a:t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>
            <a:off x="6496450" y="2211138"/>
            <a:ext cx="13344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High</a:t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3969500" y="2211138"/>
            <a:ext cx="13344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Medium</a:t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>
            <a:off x="1442550" y="2697113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Cheap</a:t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>
            <a:off x="3806450" y="2697113"/>
            <a:ext cx="1660500" cy="376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Engine Fuel Type</a:t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2358925" y="3258413"/>
            <a:ext cx="16605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Regular unleaded</a:t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>
            <a:off x="2358925" y="3755163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Cheap</a:t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>
            <a:off x="4254525" y="3258413"/>
            <a:ext cx="17091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Premium unleaded</a:t>
            </a:r>
            <a:endParaRPr/>
          </a:p>
        </p:txBody>
      </p:sp>
      <p:sp>
        <p:nvSpPr>
          <p:cNvPr id="441" name="Google Shape;441;p33"/>
          <p:cNvSpPr/>
          <p:nvPr/>
        </p:nvSpPr>
        <p:spPr>
          <a:xfrm>
            <a:off x="4254550" y="3766063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Expensive</a:t>
            </a:r>
            <a:endParaRPr/>
          </a:p>
        </p:txBody>
      </p:sp>
      <p:cxnSp>
        <p:nvCxnSpPr>
          <p:cNvPr id="442" name="Google Shape;442;p33"/>
          <p:cNvCxnSpPr>
            <a:stCxn id="432" idx="2"/>
            <a:endCxn id="433" idx="0"/>
          </p:cNvCxnSpPr>
          <p:nvPr/>
        </p:nvCxnSpPr>
        <p:spPr>
          <a:xfrm rot="5400000">
            <a:off x="3130250" y="704713"/>
            <a:ext cx="486000" cy="2526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3"/>
          <p:cNvCxnSpPr>
            <a:stCxn id="432" idx="2"/>
            <a:endCxn id="435" idx="0"/>
          </p:cNvCxnSpPr>
          <p:nvPr/>
        </p:nvCxnSpPr>
        <p:spPr>
          <a:xfrm flipH="1" rot="-5400000">
            <a:off x="4394000" y="1967863"/>
            <a:ext cx="4860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3"/>
          <p:cNvCxnSpPr>
            <a:stCxn id="432" idx="2"/>
            <a:endCxn id="434" idx="0"/>
          </p:cNvCxnSpPr>
          <p:nvPr/>
        </p:nvCxnSpPr>
        <p:spPr>
          <a:xfrm flipH="1" rot="-5400000">
            <a:off x="5657150" y="704713"/>
            <a:ext cx="486000" cy="2526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3"/>
          <p:cNvCxnSpPr>
            <a:stCxn id="437" idx="2"/>
            <a:endCxn id="438" idx="0"/>
          </p:cNvCxnSpPr>
          <p:nvPr/>
        </p:nvCxnSpPr>
        <p:spPr>
          <a:xfrm rot="5400000">
            <a:off x="3820550" y="2442263"/>
            <a:ext cx="184800" cy="144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3"/>
          <p:cNvCxnSpPr>
            <a:stCxn id="437" idx="2"/>
            <a:endCxn id="440" idx="0"/>
          </p:cNvCxnSpPr>
          <p:nvPr/>
        </p:nvCxnSpPr>
        <p:spPr>
          <a:xfrm flipH="1" rot="-5400000">
            <a:off x="4780550" y="2929763"/>
            <a:ext cx="184800" cy="47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33"/>
          <p:cNvCxnSpPr>
            <a:stCxn id="435" idx="2"/>
            <a:endCxn id="437" idx="0"/>
          </p:cNvCxnSpPr>
          <p:nvPr/>
        </p:nvCxnSpPr>
        <p:spPr>
          <a:xfrm flipH="1" rot="-5400000">
            <a:off x="4582250" y="2642088"/>
            <a:ext cx="1095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3"/>
          <p:cNvCxnSpPr>
            <a:stCxn id="433" idx="1"/>
            <a:endCxn id="436" idx="1"/>
          </p:cNvCxnSpPr>
          <p:nvPr/>
        </p:nvCxnSpPr>
        <p:spPr>
          <a:xfrm>
            <a:off x="1442550" y="2399388"/>
            <a:ext cx="600" cy="486000"/>
          </a:xfrm>
          <a:prstGeom prst="bentConnector3">
            <a:avLst>
              <a:gd fmla="val -2156875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3"/>
          <p:cNvCxnSpPr>
            <a:stCxn id="438" idx="1"/>
            <a:endCxn id="439" idx="1"/>
          </p:cNvCxnSpPr>
          <p:nvPr/>
        </p:nvCxnSpPr>
        <p:spPr>
          <a:xfrm>
            <a:off x="2358925" y="3446663"/>
            <a:ext cx="600" cy="496800"/>
          </a:xfrm>
          <a:prstGeom prst="bentConnector3">
            <a:avLst>
              <a:gd fmla="val -2186041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3"/>
          <p:cNvCxnSpPr>
            <a:stCxn id="440" idx="1"/>
            <a:endCxn id="441" idx="1"/>
          </p:cNvCxnSpPr>
          <p:nvPr/>
        </p:nvCxnSpPr>
        <p:spPr>
          <a:xfrm>
            <a:off x="4254525" y="3446663"/>
            <a:ext cx="600" cy="507600"/>
          </a:xfrm>
          <a:prstGeom prst="bentConnector3">
            <a:avLst>
              <a:gd fmla="val -2036041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33"/>
          <p:cNvSpPr txBox="1"/>
          <p:nvPr>
            <p:ph type="title"/>
          </p:nvPr>
        </p:nvSpPr>
        <p:spPr>
          <a:xfrm>
            <a:off x="311700" y="36523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>
            <a:off x="6496450" y="2745563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?</a:t>
            </a:r>
            <a:endParaRPr/>
          </a:p>
        </p:txBody>
      </p:sp>
      <p:cxnSp>
        <p:nvCxnSpPr>
          <p:cNvPr id="453" name="Google Shape;453;p33"/>
          <p:cNvCxnSpPr>
            <a:stCxn id="434" idx="1"/>
            <a:endCxn id="452" idx="1"/>
          </p:cNvCxnSpPr>
          <p:nvPr/>
        </p:nvCxnSpPr>
        <p:spPr>
          <a:xfrm>
            <a:off x="6496450" y="2399388"/>
            <a:ext cx="600" cy="534300"/>
          </a:xfrm>
          <a:prstGeom prst="bentConnector3">
            <a:avLst>
              <a:gd fmla="val -227770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/>
          <p:nvPr>
            <p:ph type="title"/>
          </p:nvPr>
        </p:nvSpPr>
        <p:spPr>
          <a:xfrm>
            <a:off x="311700" y="40418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Tabel data dengan Engine HP High</a:t>
            </a:r>
            <a:endParaRPr sz="2400"/>
          </a:p>
        </p:txBody>
      </p:sp>
      <p:pic>
        <p:nvPicPr>
          <p:cNvPr id="459" name="Google Shape;4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5" y="1045198"/>
            <a:ext cx="4600574" cy="2946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5"/>
          <p:cNvSpPr txBox="1"/>
          <p:nvPr>
            <p:ph type="title"/>
          </p:nvPr>
        </p:nvSpPr>
        <p:spPr>
          <a:xfrm>
            <a:off x="311700" y="36523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	Engine fuel type (with Engine HP high)</a:t>
            </a:r>
            <a:endParaRPr/>
          </a:p>
        </p:txBody>
      </p:sp>
      <p:sp>
        <p:nvSpPr>
          <p:cNvPr id="465" name="Google Shape;465;p35"/>
          <p:cNvSpPr txBox="1"/>
          <p:nvPr>
            <p:ph idx="1" type="body"/>
          </p:nvPr>
        </p:nvSpPr>
        <p:spPr>
          <a:xfrm>
            <a:off x="4163775" y="1182700"/>
            <a:ext cx="31314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Engine Fuel Type (10+, 2-)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Premium unleaded(7+, 0-)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Regular unleaded(3+, 2-)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Entropy(S) = 0.650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Entropy(Premium unleaded) = 0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Entropy(Regular unleaded) = 0.971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id"/>
              <a:t>Gain(S) = 0.245</a:t>
            </a:r>
            <a:endParaRPr/>
          </a:p>
        </p:txBody>
      </p:sp>
      <p:pic>
        <p:nvPicPr>
          <p:cNvPr id="466" name="Google Shape;4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50" y="1058059"/>
            <a:ext cx="27622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6"/>
          <p:cNvSpPr txBox="1"/>
          <p:nvPr>
            <p:ph type="title"/>
          </p:nvPr>
        </p:nvSpPr>
        <p:spPr>
          <a:xfrm>
            <a:off x="311700" y="36523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	Driven wheel (with Engine HP high)</a:t>
            </a:r>
            <a:endParaRPr/>
          </a:p>
        </p:txBody>
      </p:sp>
      <p:pic>
        <p:nvPicPr>
          <p:cNvPr id="472" name="Google Shape;4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00" y="1438275"/>
            <a:ext cx="242887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6"/>
          <p:cNvSpPr txBox="1"/>
          <p:nvPr>
            <p:ph idx="1" type="body"/>
          </p:nvPr>
        </p:nvSpPr>
        <p:spPr>
          <a:xfrm>
            <a:off x="4991800" y="1163225"/>
            <a:ext cx="31314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Driven Wheels(4+, 3-)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id"/>
              <a:t>Front Wheel Drive(0, 1-)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id"/>
              <a:t>All Wheel Drive(4+, 1-)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id"/>
              <a:t>Rear Wheel Drive(0+, 1-)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Entropy(S) = 0,650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Entropy(Front Wheel Drive) = 0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Entropy(All Wheel Drive) = 0,722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Entropy(Rear Wheel Drive) = 0,00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Gain(S) = 0,093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"/>
          <p:cNvSpPr/>
          <p:nvPr/>
        </p:nvSpPr>
        <p:spPr>
          <a:xfrm>
            <a:off x="4344325" y="1075788"/>
            <a:ext cx="1334400" cy="376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Engine HP</a:t>
            </a:r>
            <a:endParaRPr/>
          </a:p>
        </p:txBody>
      </p:sp>
      <p:sp>
        <p:nvSpPr>
          <p:cNvPr id="479" name="Google Shape;479;p37"/>
          <p:cNvSpPr/>
          <p:nvPr/>
        </p:nvSpPr>
        <p:spPr>
          <a:xfrm>
            <a:off x="389975" y="1959888"/>
            <a:ext cx="13344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Low</a:t>
            </a:r>
            <a:endParaRPr/>
          </a:p>
        </p:txBody>
      </p:sp>
      <p:sp>
        <p:nvSpPr>
          <p:cNvPr id="480" name="Google Shape;480;p37"/>
          <p:cNvSpPr/>
          <p:nvPr/>
        </p:nvSpPr>
        <p:spPr>
          <a:xfrm>
            <a:off x="5443875" y="1959888"/>
            <a:ext cx="13344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High</a:t>
            </a:r>
            <a:endParaRPr/>
          </a:p>
        </p:txBody>
      </p:sp>
      <p:sp>
        <p:nvSpPr>
          <p:cNvPr id="481" name="Google Shape;481;p37"/>
          <p:cNvSpPr/>
          <p:nvPr/>
        </p:nvSpPr>
        <p:spPr>
          <a:xfrm>
            <a:off x="2916925" y="1959888"/>
            <a:ext cx="13344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Medium</a:t>
            </a:r>
            <a:endParaRPr/>
          </a:p>
        </p:txBody>
      </p:sp>
      <p:sp>
        <p:nvSpPr>
          <p:cNvPr id="482" name="Google Shape;482;p37"/>
          <p:cNvSpPr/>
          <p:nvPr/>
        </p:nvSpPr>
        <p:spPr>
          <a:xfrm>
            <a:off x="389975" y="2445863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Cheap</a:t>
            </a:r>
            <a:endParaRPr/>
          </a:p>
        </p:txBody>
      </p:sp>
      <p:sp>
        <p:nvSpPr>
          <p:cNvPr id="483" name="Google Shape;483;p37"/>
          <p:cNvSpPr/>
          <p:nvPr/>
        </p:nvSpPr>
        <p:spPr>
          <a:xfrm>
            <a:off x="2753875" y="2445863"/>
            <a:ext cx="1660500" cy="376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Engine Fuel Type</a:t>
            </a:r>
            <a:endParaRPr/>
          </a:p>
        </p:txBody>
      </p:sp>
      <p:sp>
        <p:nvSpPr>
          <p:cNvPr id="484" name="Google Shape;484;p37"/>
          <p:cNvSpPr/>
          <p:nvPr/>
        </p:nvSpPr>
        <p:spPr>
          <a:xfrm>
            <a:off x="1306350" y="3007163"/>
            <a:ext cx="16605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Regular unleaded</a:t>
            </a:r>
            <a:endParaRPr/>
          </a:p>
        </p:txBody>
      </p:sp>
      <p:sp>
        <p:nvSpPr>
          <p:cNvPr id="485" name="Google Shape;485;p37"/>
          <p:cNvSpPr/>
          <p:nvPr/>
        </p:nvSpPr>
        <p:spPr>
          <a:xfrm>
            <a:off x="1306350" y="3503913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Cheap</a:t>
            </a:r>
            <a:endParaRPr/>
          </a:p>
        </p:txBody>
      </p:sp>
      <p:sp>
        <p:nvSpPr>
          <p:cNvPr id="486" name="Google Shape;486;p37"/>
          <p:cNvSpPr/>
          <p:nvPr/>
        </p:nvSpPr>
        <p:spPr>
          <a:xfrm>
            <a:off x="3201950" y="3007163"/>
            <a:ext cx="17091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Premium unleaded</a:t>
            </a:r>
            <a:endParaRPr/>
          </a:p>
        </p:txBody>
      </p:sp>
      <p:sp>
        <p:nvSpPr>
          <p:cNvPr id="487" name="Google Shape;487;p37"/>
          <p:cNvSpPr/>
          <p:nvPr/>
        </p:nvSpPr>
        <p:spPr>
          <a:xfrm>
            <a:off x="3201975" y="3514813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Expensive</a:t>
            </a:r>
            <a:endParaRPr/>
          </a:p>
        </p:txBody>
      </p:sp>
      <p:sp>
        <p:nvSpPr>
          <p:cNvPr id="488" name="Google Shape;488;p37"/>
          <p:cNvSpPr/>
          <p:nvPr/>
        </p:nvSpPr>
        <p:spPr>
          <a:xfrm>
            <a:off x="6188225" y="2445863"/>
            <a:ext cx="1660500" cy="376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Engine Fuel Type</a:t>
            </a:r>
            <a:endParaRPr/>
          </a:p>
        </p:txBody>
      </p:sp>
      <p:sp>
        <p:nvSpPr>
          <p:cNvPr id="489" name="Google Shape;489;p37"/>
          <p:cNvSpPr/>
          <p:nvPr/>
        </p:nvSpPr>
        <p:spPr>
          <a:xfrm>
            <a:off x="5212438" y="3007163"/>
            <a:ext cx="16605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Regular unleaded</a:t>
            </a:r>
            <a:endParaRPr/>
          </a:p>
        </p:txBody>
      </p:sp>
      <p:sp>
        <p:nvSpPr>
          <p:cNvPr id="490" name="Google Shape;490;p37"/>
          <p:cNvSpPr/>
          <p:nvPr/>
        </p:nvSpPr>
        <p:spPr>
          <a:xfrm>
            <a:off x="7174325" y="3007163"/>
            <a:ext cx="17091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Premium unleaded</a:t>
            </a:r>
            <a:endParaRPr/>
          </a:p>
        </p:txBody>
      </p:sp>
      <p:sp>
        <p:nvSpPr>
          <p:cNvPr id="491" name="Google Shape;491;p37"/>
          <p:cNvSpPr/>
          <p:nvPr/>
        </p:nvSpPr>
        <p:spPr>
          <a:xfrm>
            <a:off x="7174325" y="3514813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Expensive</a:t>
            </a:r>
            <a:endParaRPr/>
          </a:p>
        </p:txBody>
      </p:sp>
      <p:cxnSp>
        <p:nvCxnSpPr>
          <p:cNvPr id="492" name="Google Shape;492;p37"/>
          <p:cNvCxnSpPr>
            <a:stCxn id="478" idx="2"/>
            <a:endCxn id="479" idx="0"/>
          </p:cNvCxnSpPr>
          <p:nvPr/>
        </p:nvCxnSpPr>
        <p:spPr>
          <a:xfrm rot="5400000">
            <a:off x="2780575" y="-271062"/>
            <a:ext cx="507600" cy="395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37"/>
          <p:cNvCxnSpPr>
            <a:stCxn id="478" idx="2"/>
            <a:endCxn id="481" idx="0"/>
          </p:cNvCxnSpPr>
          <p:nvPr/>
        </p:nvCxnSpPr>
        <p:spPr>
          <a:xfrm rot="5400000">
            <a:off x="4044025" y="992388"/>
            <a:ext cx="507600" cy="142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7"/>
          <p:cNvCxnSpPr>
            <a:stCxn id="478" idx="2"/>
            <a:endCxn id="480" idx="0"/>
          </p:cNvCxnSpPr>
          <p:nvPr/>
        </p:nvCxnSpPr>
        <p:spPr>
          <a:xfrm flipH="1" rot="-5400000">
            <a:off x="5307475" y="1156338"/>
            <a:ext cx="507600" cy="109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7"/>
          <p:cNvCxnSpPr>
            <a:stCxn id="483" idx="2"/>
            <a:endCxn id="484" idx="0"/>
          </p:cNvCxnSpPr>
          <p:nvPr/>
        </p:nvCxnSpPr>
        <p:spPr>
          <a:xfrm rot="5400000">
            <a:off x="2767975" y="2191013"/>
            <a:ext cx="184800" cy="144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37"/>
          <p:cNvCxnSpPr>
            <a:stCxn id="483" idx="2"/>
            <a:endCxn id="486" idx="0"/>
          </p:cNvCxnSpPr>
          <p:nvPr/>
        </p:nvCxnSpPr>
        <p:spPr>
          <a:xfrm flipH="1" rot="-5400000">
            <a:off x="3727975" y="2678513"/>
            <a:ext cx="184800" cy="47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37"/>
          <p:cNvCxnSpPr>
            <a:stCxn id="488" idx="2"/>
            <a:endCxn id="489" idx="0"/>
          </p:cNvCxnSpPr>
          <p:nvPr/>
        </p:nvCxnSpPr>
        <p:spPr>
          <a:xfrm rot="5400000">
            <a:off x="6438125" y="2426813"/>
            <a:ext cx="184800" cy="97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37"/>
          <p:cNvCxnSpPr>
            <a:stCxn id="488" idx="2"/>
            <a:endCxn id="490" idx="0"/>
          </p:cNvCxnSpPr>
          <p:nvPr/>
        </p:nvCxnSpPr>
        <p:spPr>
          <a:xfrm flipH="1" rot="-5400000">
            <a:off x="7431275" y="2409563"/>
            <a:ext cx="184800" cy="101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37"/>
          <p:cNvCxnSpPr>
            <a:stCxn id="481" idx="2"/>
            <a:endCxn id="483" idx="0"/>
          </p:cNvCxnSpPr>
          <p:nvPr/>
        </p:nvCxnSpPr>
        <p:spPr>
          <a:xfrm flipH="1" rot="-5400000">
            <a:off x="3529675" y="2390838"/>
            <a:ext cx="1095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37"/>
          <p:cNvCxnSpPr>
            <a:stCxn id="479" idx="1"/>
            <a:endCxn id="482" idx="1"/>
          </p:cNvCxnSpPr>
          <p:nvPr/>
        </p:nvCxnSpPr>
        <p:spPr>
          <a:xfrm>
            <a:off x="389975" y="2148138"/>
            <a:ext cx="600" cy="486000"/>
          </a:xfrm>
          <a:prstGeom prst="bentConnector3">
            <a:avLst>
              <a:gd fmla="val -2156875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37"/>
          <p:cNvCxnSpPr>
            <a:stCxn id="484" idx="1"/>
            <a:endCxn id="485" idx="1"/>
          </p:cNvCxnSpPr>
          <p:nvPr/>
        </p:nvCxnSpPr>
        <p:spPr>
          <a:xfrm>
            <a:off x="1306350" y="3195413"/>
            <a:ext cx="600" cy="496800"/>
          </a:xfrm>
          <a:prstGeom prst="bentConnector3">
            <a:avLst>
              <a:gd fmla="val -2186041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37"/>
          <p:cNvCxnSpPr>
            <a:stCxn id="486" idx="1"/>
            <a:endCxn id="487" idx="1"/>
          </p:cNvCxnSpPr>
          <p:nvPr/>
        </p:nvCxnSpPr>
        <p:spPr>
          <a:xfrm>
            <a:off x="3201950" y="3195413"/>
            <a:ext cx="600" cy="507600"/>
          </a:xfrm>
          <a:prstGeom prst="bentConnector3">
            <a:avLst>
              <a:gd fmla="val -2036041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7"/>
          <p:cNvCxnSpPr>
            <a:stCxn id="490" idx="1"/>
            <a:endCxn id="491" idx="1"/>
          </p:cNvCxnSpPr>
          <p:nvPr/>
        </p:nvCxnSpPr>
        <p:spPr>
          <a:xfrm>
            <a:off x="7174325" y="3195413"/>
            <a:ext cx="600" cy="507600"/>
          </a:xfrm>
          <a:prstGeom prst="bentConnector3">
            <a:avLst>
              <a:gd fmla="val -1886041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37"/>
          <p:cNvSpPr txBox="1"/>
          <p:nvPr>
            <p:ph type="title"/>
          </p:nvPr>
        </p:nvSpPr>
        <p:spPr>
          <a:xfrm>
            <a:off x="311700" y="36523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5212438" y="3493138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?</a:t>
            </a:r>
            <a:endParaRPr/>
          </a:p>
        </p:txBody>
      </p:sp>
      <p:cxnSp>
        <p:nvCxnSpPr>
          <p:cNvPr id="506" name="Google Shape;506;p37"/>
          <p:cNvCxnSpPr>
            <a:stCxn id="489" idx="1"/>
            <a:endCxn id="505" idx="1"/>
          </p:cNvCxnSpPr>
          <p:nvPr/>
        </p:nvCxnSpPr>
        <p:spPr>
          <a:xfrm>
            <a:off x="5212438" y="3195413"/>
            <a:ext cx="600" cy="486000"/>
          </a:xfrm>
          <a:prstGeom prst="bentConnector3">
            <a:avLst>
              <a:gd fmla="val -200979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8"/>
          <p:cNvSpPr txBox="1"/>
          <p:nvPr>
            <p:ph type="title"/>
          </p:nvPr>
        </p:nvSpPr>
        <p:spPr>
          <a:xfrm>
            <a:off x="311700" y="40418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Tabel data dengan Engine fuel type regular unleaded</a:t>
            </a:r>
            <a:endParaRPr sz="2400"/>
          </a:p>
        </p:txBody>
      </p:sp>
      <p:pic>
        <p:nvPicPr>
          <p:cNvPr id="512" name="Google Shape;5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00" y="1163821"/>
            <a:ext cx="4770725" cy="21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9"/>
          <p:cNvSpPr txBox="1"/>
          <p:nvPr>
            <p:ph type="title"/>
          </p:nvPr>
        </p:nvSpPr>
        <p:spPr>
          <a:xfrm>
            <a:off x="311700" y="40418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Driven Wheels dengan regular unleaded dan engine type high</a:t>
            </a:r>
            <a:endParaRPr sz="2400"/>
          </a:p>
        </p:txBody>
      </p:sp>
      <p:pic>
        <p:nvPicPr>
          <p:cNvPr id="518" name="Google Shape;5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75" y="1205945"/>
            <a:ext cx="3779000" cy="22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9"/>
          <p:cNvSpPr txBox="1"/>
          <p:nvPr>
            <p:ph type="title"/>
          </p:nvPr>
        </p:nvSpPr>
        <p:spPr>
          <a:xfrm>
            <a:off x="4688875" y="1374875"/>
            <a:ext cx="3414900" cy="14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/>
              <a:t>Dari tabel dapat disimpulkan bahwa All wheel drive memiliki MSRP cheap dan rear wheel drive memiliki MSRP Expensive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0"/>
          <p:cNvSpPr/>
          <p:nvPr/>
        </p:nvSpPr>
        <p:spPr>
          <a:xfrm>
            <a:off x="4417800" y="352550"/>
            <a:ext cx="1334400" cy="376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Engine HP</a:t>
            </a:r>
            <a:endParaRPr/>
          </a:p>
        </p:txBody>
      </p:sp>
      <p:sp>
        <p:nvSpPr>
          <p:cNvPr id="525" name="Google Shape;525;p40"/>
          <p:cNvSpPr/>
          <p:nvPr/>
        </p:nvSpPr>
        <p:spPr>
          <a:xfrm>
            <a:off x="463450" y="1236650"/>
            <a:ext cx="13344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Low</a:t>
            </a:r>
            <a:endParaRPr/>
          </a:p>
        </p:txBody>
      </p:sp>
      <p:sp>
        <p:nvSpPr>
          <p:cNvPr id="526" name="Google Shape;526;p40"/>
          <p:cNvSpPr/>
          <p:nvPr/>
        </p:nvSpPr>
        <p:spPr>
          <a:xfrm>
            <a:off x="5517350" y="1236650"/>
            <a:ext cx="13344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High</a:t>
            </a:r>
            <a:endParaRPr/>
          </a:p>
        </p:txBody>
      </p:sp>
      <p:sp>
        <p:nvSpPr>
          <p:cNvPr id="527" name="Google Shape;527;p40"/>
          <p:cNvSpPr/>
          <p:nvPr/>
        </p:nvSpPr>
        <p:spPr>
          <a:xfrm>
            <a:off x="2990400" y="1236650"/>
            <a:ext cx="13344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Medium</a:t>
            </a:r>
            <a:endParaRPr/>
          </a:p>
        </p:txBody>
      </p:sp>
      <p:sp>
        <p:nvSpPr>
          <p:cNvPr id="528" name="Google Shape;528;p40"/>
          <p:cNvSpPr/>
          <p:nvPr/>
        </p:nvSpPr>
        <p:spPr>
          <a:xfrm>
            <a:off x="463450" y="1722625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Cheap</a:t>
            </a:r>
            <a:endParaRPr/>
          </a:p>
        </p:txBody>
      </p:sp>
      <p:sp>
        <p:nvSpPr>
          <p:cNvPr id="529" name="Google Shape;529;p40"/>
          <p:cNvSpPr/>
          <p:nvPr/>
        </p:nvSpPr>
        <p:spPr>
          <a:xfrm>
            <a:off x="2827350" y="1722625"/>
            <a:ext cx="1660500" cy="376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Engine Fuel Type</a:t>
            </a:r>
            <a:endParaRPr/>
          </a:p>
        </p:txBody>
      </p:sp>
      <p:sp>
        <p:nvSpPr>
          <p:cNvPr id="530" name="Google Shape;530;p40"/>
          <p:cNvSpPr/>
          <p:nvPr/>
        </p:nvSpPr>
        <p:spPr>
          <a:xfrm>
            <a:off x="1379825" y="2283925"/>
            <a:ext cx="16605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Regular unleaded</a:t>
            </a:r>
            <a:endParaRPr/>
          </a:p>
        </p:txBody>
      </p:sp>
      <p:sp>
        <p:nvSpPr>
          <p:cNvPr id="531" name="Google Shape;531;p40"/>
          <p:cNvSpPr/>
          <p:nvPr/>
        </p:nvSpPr>
        <p:spPr>
          <a:xfrm>
            <a:off x="1379825" y="2780675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Cheap</a:t>
            </a:r>
            <a:endParaRPr/>
          </a:p>
        </p:txBody>
      </p:sp>
      <p:sp>
        <p:nvSpPr>
          <p:cNvPr id="532" name="Google Shape;532;p40"/>
          <p:cNvSpPr/>
          <p:nvPr/>
        </p:nvSpPr>
        <p:spPr>
          <a:xfrm>
            <a:off x="3275425" y="2283925"/>
            <a:ext cx="17091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Premium unleaded</a:t>
            </a:r>
            <a:endParaRPr/>
          </a:p>
        </p:txBody>
      </p:sp>
      <p:sp>
        <p:nvSpPr>
          <p:cNvPr id="533" name="Google Shape;533;p40"/>
          <p:cNvSpPr/>
          <p:nvPr/>
        </p:nvSpPr>
        <p:spPr>
          <a:xfrm>
            <a:off x="3275450" y="2791575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Expensive</a:t>
            </a:r>
            <a:endParaRPr/>
          </a:p>
        </p:txBody>
      </p:sp>
      <p:sp>
        <p:nvSpPr>
          <p:cNvPr id="534" name="Google Shape;534;p40"/>
          <p:cNvSpPr/>
          <p:nvPr/>
        </p:nvSpPr>
        <p:spPr>
          <a:xfrm>
            <a:off x="5358200" y="1702038"/>
            <a:ext cx="1660500" cy="376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Engine Fuel Type</a:t>
            </a:r>
            <a:endParaRPr/>
          </a:p>
        </p:txBody>
      </p:sp>
      <p:sp>
        <p:nvSpPr>
          <p:cNvPr id="535" name="Google Shape;535;p40"/>
          <p:cNvSpPr/>
          <p:nvPr/>
        </p:nvSpPr>
        <p:spPr>
          <a:xfrm>
            <a:off x="5285913" y="2283925"/>
            <a:ext cx="16605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Regular unleaded</a:t>
            </a:r>
            <a:endParaRPr/>
          </a:p>
        </p:txBody>
      </p:sp>
      <p:sp>
        <p:nvSpPr>
          <p:cNvPr id="536" name="Google Shape;536;p40"/>
          <p:cNvSpPr/>
          <p:nvPr/>
        </p:nvSpPr>
        <p:spPr>
          <a:xfrm>
            <a:off x="7247800" y="2283925"/>
            <a:ext cx="17091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Premium unleaded</a:t>
            </a:r>
            <a:endParaRPr/>
          </a:p>
        </p:txBody>
      </p:sp>
      <p:sp>
        <p:nvSpPr>
          <p:cNvPr id="537" name="Google Shape;537;p40"/>
          <p:cNvSpPr/>
          <p:nvPr/>
        </p:nvSpPr>
        <p:spPr>
          <a:xfrm>
            <a:off x="7247800" y="2791575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Expensive</a:t>
            </a: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5383713" y="2979825"/>
            <a:ext cx="1464900" cy="376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Driven Wheels</a:t>
            </a:r>
            <a:endParaRPr/>
          </a:p>
        </p:txBody>
      </p:sp>
      <p:sp>
        <p:nvSpPr>
          <p:cNvPr id="539" name="Google Shape;539;p40"/>
          <p:cNvSpPr/>
          <p:nvPr/>
        </p:nvSpPr>
        <p:spPr>
          <a:xfrm>
            <a:off x="4494000" y="3675725"/>
            <a:ext cx="14649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All wheel drive</a:t>
            </a:r>
            <a:endParaRPr/>
          </a:p>
        </p:txBody>
      </p:sp>
      <p:sp>
        <p:nvSpPr>
          <p:cNvPr id="540" name="Google Shape;540;p40"/>
          <p:cNvSpPr/>
          <p:nvPr/>
        </p:nvSpPr>
        <p:spPr>
          <a:xfrm>
            <a:off x="6206650" y="3675725"/>
            <a:ext cx="15870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Rear wheel drive</a:t>
            </a: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4494000" y="4192925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Cheap</a:t>
            </a:r>
            <a:endParaRPr/>
          </a:p>
        </p:txBody>
      </p:sp>
      <p:sp>
        <p:nvSpPr>
          <p:cNvPr id="542" name="Google Shape;542;p40"/>
          <p:cNvSpPr/>
          <p:nvPr/>
        </p:nvSpPr>
        <p:spPr>
          <a:xfrm>
            <a:off x="6184500" y="4192925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Expensive</a:t>
            </a:r>
            <a:endParaRPr/>
          </a:p>
        </p:txBody>
      </p:sp>
      <p:cxnSp>
        <p:nvCxnSpPr>
          <p:cNvPr id="543" name="Google Shape;543;p40"/>
          <p:cNvCxnSpPr>
            <a:stCxn id="524" idx="2"/>
            <a:endCxn id="525" idx="0"/>
          </p:cNvCxnSpPr>
          <p:nvPr/>
        </p:nvCxnSpPr>
        <p:spPr>
          <a:xfrm rot="5400000">
            <a:off x="2854050" y="-994300"/>
            <a:ext cx="507600" cy="395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0"/>
          <p:cNvCxnSpPr>
            <a:stCxn id="524" idx="2"/>
            <a:endCxn id="527" idx="0"/>
          </p:cNvCxnSpPr>
          <p:nvPr/>
        </p:nvCxnSpPr>
        <p:spPr>
          <a:xfrm rot="5400000">
            <a:off x="4117500" y="269150"/>
            <a:ext cx="507600" cy="142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0"/>
          <p:cNvCxnSpPr>
            <a:stCxn id="524" idx="2"/>
            <a:endCxn id="526" idx="0"/>
          </p:cNvCxnSpPr>
          <p:nvPr/>
        </p:nvCxnSpPr>
        <p:spPr>
          <a:xfrm flipH="1" rot="-5400000">
            <a:off x="5380950" y="433100"/>
            <a:ext cx="507600" cy="109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40"/>
          <p:cNvCxnSpPr>
            <a:stCxn id="529" idx="2"/>
            <a:endCxn id="530" idx="0"/>
          </p:cNvCxnSpPr>
          <p:nvPr/>
        </p:nvCxnSpPr>
        <p:spPr>
          <a:xfrm rot="5400000">
            <a:off x="2841450" y="1467775"/>
            <a:ext cx="184800" cy="144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40"/>
          <p:cNvCxnSpPr>
            <a:stCxn id="529" idx="2"/>
            <a:endCxn id="532" idx="0"/>
          </p:cNvCxnSpPr>
          <p:nvPr/>
        </p:nvCxnSpPr>
        <p:spPr>
          <a:xfrm flipH="1" rot="-5400000">
            <a:off x="3801450" y="1955275"/>
            <a:ext cx="184800" cy="47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40"/>
          <p:cNvCxnSpPr>
            <a:stCxn id="534" idx="2"/>
            <a:endCxn id="535" idx="0"/>
          </p:cNvCxnSpPr>
          <p:nvPr/>
        </p:nvCxnSpPr>
        <p:spPr>
          <a:xfrm rot="5400000">
            <a:off x="6049550" y="2145138"/>
            <a:ext cx="205500" cy="72300"/>
          </a:xfrm>
          <a:prstGeom prst="bentConnector3">
            <a:avLst>
              <a:gd fmla="val 4997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40"/>
          <p:cNvCxnSpPr>
            <a:stCxn id="534" idx="2"/>
            <a:endCxn id="536" idx="0"/>
          </p:cNvCxnSpPr>
          <p:nvPr/>
        </p:nvCxnSpPr>
        <p:spPr>
          <a:xfrm flipH="1" rot="-5400000">
            <a:off x="7042700" y="1224288"/>
            <a:ext cx="205500" cy="1914000"/>
          </a:xfrm>
          <a:prstGeom prst="bentConnector3">
            <a:avLst>
              <a:gd fmla="val 4997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40"/>
          <p:cNvCxnSpPr>
            <a:stCxn id="538" idx="2"/>
            <a:endCxn id="539" idx="0"/>
          </p:cNvCxnSpPr>
          <p:nvPr/>
        </p:nvCxnSpPr>
        <p:spPr>
          <a:xfrm rot="5400000">
            <a:off x="5511513" y="3071175"/>
            <a:ext cx="319500" cy="8898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40"/>
          <p:cNvCxnSpPr>
            <a:stCxn id="538" idx="2"/>
            <a:endCxn id="540" idx="0"/>
          </p:cNvCxnSpPr>
          <p:nvPr/>
        </p:nvCxnSpPr>
        <p:spPr>
          <a:xfrm flipH="1" rot="-5400000">
            <a:off x="6398463" y="3074025"/>
            <a:ext cx="319500" cy="8841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40"/>
          <p:cNvCxnSpPr>
            <a:stCxn id="527" idx="2"/>
            <a:endCxn id="529" idx="0"/>
          </p:cNvCxnSpPr>
          <p:nvPr/>
        </p:nvCxnSpPr>
        <p:spPr>
          <a:xfrm flipH="1" rot="-5400000">
            <a:off x="3603150" y="1667600"/>
            <a:ext cx="1095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40"/>
          <p:cNvCxnSpPr>
            <a:stCxn id="535" idx="2"/>
            <a:endCxn id="538" idx="0"/>
          </p:cNvCxnSpPr>
          <p:nvPr/>
        </p:nvCxnSpPr>
        <p:spPr>
          <a:xfrm flipH="1" rot="-5400000">
            <a:off x="5956713" y="2819875"/>
            <a:ext cx="319500" cy="6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40"/>
          <p:cNvCxnSpPr>
            <a:stCxn id="525" idx="1"/>
            <a:endCxn id="528" idx="1"/>
          </p:cNvCxnSpPr>
          <p:nvPr/>
        </p:nvCxnSpPr>
        <p:spPr>
          <a:xfrm>
            <a:off x="463450" y="1424900"/>
            <a:ext cx="600" cy="486000"/>
          </a:xfrm>
          <a:prstGeom prst="bentConnector3">
            <a:avLst>
              <a:gd fmla="val -2310833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40"/>
          <p:cNvCxnSpPr>
            <a:stCxn id="530" idx="1"/>
            <a:endCxn id="531" idx="1"/>
          </p:cNvCxnSpPr>
          <p:nvPr/>
        </p:nvCxnSpPr>
        <p:spPr>
          <a:xfrm>
            <a:off x="1379825" y="2472175"/>
            <a:ext cx="600" cy="496800"/>
          </a:xfrm>
          <a:prstGeom prst="bentConnector3">
            <a:avLst>
              <a:gd fmla="val -1977916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40"/>
          <p:cNvCxnSpPr>
            <a:stCxn id="532" idx="1"/>
            <a:endCxn id="533" idx="1"/>
          </p:cNvCxnSpPr>
          <p:nvPr/>
        </p:nvCxnSpPr>
        <p:spPr>
          <a:xfrm>
            <a:off x="3275425" y="2472175"/>
            <a:ext cx="600" cy="507600"/>
          </a:xfrm>
          <a:prstGeom prst="bentConnector3">
            <a:avLst>
              <a:gd fmla="val -2360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40"/>
          <p:cNvCxnSpPr>
            <a:stCxn id="539" idx="1"/>
            <a:endCxn id="541" idx="1"/>
          </p:cNvCxnSpPr>
          <p:nvPr/>
        </p:nvCxnSpPr>
        <p:spPr>
          <a:xfrm>
            <a:off x="4494000" y="3863975"/>
            <a:ext cx="600" cy="517200"/>
          </a:xfrm>
          <a:prstGeom prst="bentConnector3">
            <a:avLst>
              <a:gd fmla="val -1699166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40"/>
          <p:cNvCxnSpPr>
            <a:stCxn id="536" idx="1"/>
            <a:endCxn id="537" idx="1"/>
          </p:cNvCxnSpPr>
          <p:nvPr/>
        </p:nvCxnSpPr>
        <p:spPr>
          <a:xfrm>
            <a:off x="7247800" y="2472175"/>
            <a:ext cx="600" cy="507600"/>
          </a:xfrm>
          <a:prstGeom prst="bentConnector3">
            <a:avLst>
              <a:gd fmla="val -2241666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40"/>
          <p:cNvCxnSpPr>
            <a:stCxn id="540" idx="1"/>
            <a:endCxn id="542" idx="1"/>
          </p:cNvCxnSpPr>
          <p:nvPr/>
        </p:nvCxnSpPr>
        <p:spPr>
          <a:xfrm flipH="1">
            <a:off x="6184450" y="3863975"/>
            <a:ext cx="22200" cy="517200"/>
          </a:xfrm>
          <a:prstGeom prst="bentConnector3">
            <a:avLst>
              <a:gd fmla="val 52916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40"/>
          <p:cNvCxnSpPr>
            <a:stCxn id="526" idx="2"/>
            <a:endCxn id="534" idx="0"/>
          </p:cNvCxnSpPr>
          <p:nvPr/>
        </p:nvCxnSpPr>
        <p:spPr>
          <a:xfrm flipH="1" rot="-5400000">
            <a:off x="6142100" y="1655600"/>
            <a:ext cx="88800" cy="3900"/>
          </a:xfrm>
          <a:prstGeom prst="bentConnector3">
            <a:avLst>
              <a:gd fmla="val 500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311700" y="36523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</a:t>
            </a:r>
            <a:endParaRPr/>
          </a:p>
        </p:txBody>
      </p:sp>
      <p:pic>
        <p:nvPicPr>
          <p:cNvPr id="340" name="Google Shape;3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400" y="1025784"/>
            <a:ext cx="3424287" cy="390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737" y="1025784"/>
            <a:ext cx="3429874" cy="3900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311700" y="36523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Engine Fuel Type</a:t>
            </a:r>
            <a:endParaRPr/>
          </a:p>
        </p:txBody>
      </p:sp>
      <p:pic>
        <p:nvPicPr>
          <p:cNvPr id="347" name="Google Shape;3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800" y="1101084"/>
            <a:ext cx="1810616" cy="390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491" y="1101084"/>
            <a:ext cx="1819933" cy="390076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4991800" y="1163225"/>
            <a:ext cx="31293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Engine Fuel Type(14+, 26-)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Regular Unleaded(3+, 18-)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Diesel(0+, 4-)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 sz="1600"/>
              <a:t>Premium Unleaded(11+, 4-)</a:t>
            </a:r>
            <a:endParaRPr sz="1600"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311700" y="36523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Engine Fuel Type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745063" y="1267225"/>
            <a:ext cx="30762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Entropy(S) 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= Entropy([14+, 26-])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=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= 0.934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type&quot;:&quot;$&quot;,&quot;font&quot;:{&quot;family&quot;:&quot;Barlow&quot;,&quot;color&quot;:&quot;#595959&quot;,&quot;size&quot;:11.168604724409446},&quot;id&quot;:&quot;1&quot;,&quot;code&quot;:&quot;$\\left(-\\frac{14}{40}\\log_{2}\\left(\\frac{14}{40}\\right)\\right)+\\left(-\\frac{26}{40}\\log_{2}\\left(\\frac{26}{40}\\right)\\right)$&quot;,&quot;ts&quot;:1604296365394,&quot;cs&quot;:&quot;A0yLJHDcA0TdwwtaLhx7Fg==&quot;,&quot;size&quot;:{&quot;width&quot;:221.7678236220473,&quot;height&quot;:18.34842204724409}}"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738" y="1865875"/>
            <a:ext cx="2816451" cy="23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795863" y="2653275"/>
            <a:ext cx="30762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0975" lvl="0" marL="1809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Entropy(Regular Unleaded) 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= Entropy([3+, 18-])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=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= </a:t>
            </a:r>
            <a:r>
              <a:rPr lang="id"/>
              <a:t>0.592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id&quot;:&quot;1&quot;,&quot;code&quot;:&quot;$\\left(-\\frac{3}{21}\\log_{2}\\left(\\frac{3}{21}\\right)\\right)+\\left(-\\frac{18}{21}\\log_{2}\\left(\\frac{18}{21}\\right)\\right)$&quot;,&quot;type&quot;:&quot;$&quot;,&quot;font&quot;:{&quot;family&quot;:&quot;Barlow&quot;,&quot;size&quot;:11.168605023918046,&quot;color&quot;:&quot;#595959&quot;},&quot;ts&quot;:1604296956077,&quot;cs&quot;:&quot;LvtRGuqSX0fapppZXjdAAQ==&quot;,&quot;size&quot;:{&quot;width&quot;:222.00009335495355,&quot;height&quot;:18.00000756932056}}" id="358" name="Google Shape;3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813" y="3272832"/>
            <a:ext cx="2819401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5322738" y="1267225"/>
            <a:ext cx="30762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0975" lvl="0" marL="1809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Entropy(Diesel) 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= Entropy([0+, 4-])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=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= 0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5322738" y="2523863"/>
            <a:ext cx="30762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0975" lvl="0" marL="1809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Entropy(Premium Unleaded) 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= Entropy([11+, 4-])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=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= 0.837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 txBox="1"/>
          <p:nvPr>
            <p:ph idx="1" type="body"/>
          </p:nvPr>
        </p:nvSpPr>
        <p:spPr>
          <a:xfrm>
            <a:off x="2866913" y="4085325"/>
            <a:ext cx="30762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0975" lvl="0" marL="18097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Gain(S, Engine Fuel Type)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=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= 0.310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code&quot;:&quot;$0.934-\\frac{21}{40}\\left(0.592\\right)-\\frac{4}{40}\\left(0\\right)-\\frac{15}{40}\\left(0.837\\right)$&quot;,&quot;id&quot;:&quot;3&quot;,&quot;type&quot;:&quot;$&quot;,&quot;font&quot;:{&quot;size&quot;:11.168604724409464,&quot;color&quot;:&quot;#595959&quot;,&quot;family&quot;:&quot;Barlow&quot;},&quot;ts&quot;:1604308363450,&quot;cs&quot;:&quot;cxQIW5STztppagv5CeYquA==&quot;,&quot;size&quot;:{&quot;width&quot;:252.88687480314965,&quot;height&quot;:18.348422047244117}}" id="362" name="Google Shape;3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5400" y="4424825"/>
            <a:ext cx="3211663" cy="233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id&quot;:&quot;1&quot;,&quot;font&quot;:{&quot;family&quot;:&quot;Barlow&quot;,&quot;size&quot;:11.000000589974256,&quot;color&quot;:&quot;#595959&quot;},&quot;code&quot;:&quot;$\\left(-\\frac{0}{4}\\log_{2}\\left(\\frac{0}{4}\\right)\\right)+\\left(-\\frac{4}{4}\\log_{2}\\left(\\frac{4}{4}\\right)\\right)$&quot;,&quot;ts&quot;:1604308706352,&quot;cs&quot;:&quot;GtkeyGIGnEk0D459Uc3rAQ==&quot;,&quot;size&quot;:{&quot;width&quot;:198.00008326252615,&quot;height&quot;:18.00000756932056}}" id="363" name="Google Shape;36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5538" y="1866643"/>
            <a:ext cx="2514601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font&quot;:{&quot;color&quot;:&quot;#595959&quot;,&quot;size&quot;:11.000000589974254,&quot;family&quot;:&quot;Barlow&quot;},&quot;id&quot;:&quot;1&quot;,&quot;code&quot;:&quot;$\\left(-\\frac{11}{15}\\log_{2}\\left(\\frac{11}{15}\\right)\\right)+\\left(-\\frac{4}{15}\\log_{2}\\left(\\frac{4}{15}\\right)\\right)$&quot;,&quot;ts&quot;:1604308777528,&quot;cs&quot;:&quot;S/HZsSK0dd/dHLYyJG/+BA==&quot;,&quot;size&quot;:{&quot;width&quot;:219.00009209340013,&quot;height&quot;:18.00000756932056}}" id="364" name="Google Shape;36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0438" y="3135678"/>
            <a:ext cx="2781301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>
            <p:ph type="title"/>
          </p:nvPr>
        </p:nvSpPr>
        <p:spPr>
          <a:xfrm>
            <a:off x="379900" y="24833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Engine HP</a:t>
            </a:r>
            <a:endParaRPr/>
          </a:p>
        </p:txBody>
      </p:sp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4991800" y="1163225"/>
            <a:ext cx="31314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Engine HP(14+, 26-)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Low(0, 21-)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Medium(4+, 3-)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High(10+, 2-)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Entropy(S) = 0,934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Entropy(Low) = 0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Entropy(Medium) = 0</a:t>
            </a:r>
            <a:r>
              <a:rPr lang="id"/>
              <a:t>,985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Entropy(High) = 0,650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id"/>
              <a:t>Gain(S) = 0,567</a:t>
            </a:r>
            <a:endParaRPr/>
          </a:p>
        </p:txBody>
      </p:sp>
      <p:pic>
        <p:nvPicPr>
          <p:cNvPr id="371" name="Google Shape;3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100" y="937925"/>
            <a:ext cx="1593452" cy="39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300" y="956087"/>
            <a:ext cx="1593450" cy="38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311700" y="36523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Driven Wheels</a:t>
            </a:r>
            <a:endParaRPr/>
          </a:p>
        </p:txBody>
      </p:sp>
      <p:sp>
        <p:nvSpPr>
          <p:cNvPr id="378" name="Google Shape;378;p27"/>
          <p:cNvSpPr txBox="1"/>
          <p:nvPr>
            <p:ph idx="1" type="body"/>
          </p:nvPr>
        </p:nvSpPr>
        <p:spPr>
          <a:xfrm>
            <a:off x="4991800" y="1163225"/>
            <a:ext cx="31314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Driven Wheels</a:t>
            </a:r>
            <a:r>
              <a:rPr lang="id"/>
              <a:t>(14+, 26-)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Front Wheel Drive(0, 21-)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All </a:t>
            </a:r>
            <a:r>
              <a:rPr lang="id"/>
              <a:t>Wheel Drive</a:t>
            </a:r>
            <a:r>
              <a:rPr lang="id"/>
              <a:t>(4+, 3-)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Rear </a:t>
            </a:r>
            <a:r>
              <a:rPr lang="id"/>
              <a:t>Wheel Drive</a:t>
            </a:r>
            <a:r>
              <a:rPr lang="id"/>
              <a:t>(10+, 2-)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Entropy(S) = 0,934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Entropy(Front </a:t>
            </a:r>
            <a:r>
              <a:rPr lang="id"/>
              <a:t>Wheel Drive</a:t>
            </a:r>
            <a:r>
              <a:rPr lang="id"/>
              <a:t>) = 0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Entropy(All </a:t>
            </a:r>
            <a:r>
              <a:rPr lang="id"/>
              <a:t>Wheel Drive</a:t>
            </a:r>
            <a:r>
              <a:rPr lang="id"/>
              <a:t>) = 0,954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d"/>
              <a:t>Entropy(Rear </a:t>
            </a:r>
            <a:r>
              <a:rPr lang="id"/>
              <a:t>Wheel Drive</a:t>
            </a:r>
            <a:r>
              <a:rPr lang="id"/>
              <a:t>) = 0,954</a:t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0975" lvl="0" marL="180975" rtl="0" algn="l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id"/>
              <a:t>Gain(S) = 0,171</a:t>
            </a:r>
            <a:endParaRPr/>
          </a:p>
        </p:txBody>
      </p:sp>
      <p:pic>
        <p:nvPicPr>
          <p:cNvPr id="379" name="Google Shape;3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300" y="1101075"/>
            <a:ext cx="1765697" cy="386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9923" y="1101061"/>
            <a:ext cx="1765700" cy="3864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311700" y="365219"/>
            <a:ext cx="85206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Atribut yang memiliki gain terbesar adalah ‘Engine HP’.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6" name="Google Shape;386;p28"/>
          <p:cNvSpPr/>
          <p:nvPr/>
        </p:nvSpPr>
        <p:spPr>
          <a:xfrm>
            <a:off x="3904800" y="1343150"/>
            <a:ext cx="1334400" cy="376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Engine HP</a:t>
            </a:r>
            <a:endParaRPr/>
          </a:p>
        </p:txBody>
      </p:sp>
      <p:sp>
        <p:nvSpPr>
          <p:cNvPr id="387" name="Google Shape;387;p28"/>
          <p:cNvSpPr/>
          <p:nvPr/>
        </p:nvSpPr>
        <p:spPr>
          <a:xfrm>
            <a:off x="1301650" y="2227250"/>
            <a:ext cx="13344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Low</a:t>
            </a:r>
            <a:endParaRPr/>
          </a:p>
        </p:txBody>
      </p:sp>
      <p:sp>
        <p:nvSpPr>
          <p:cNvPr id="388" name="Google Shape;388;p28"/>
          <p:cNvSpPr/>
          <p:nvPr/>
        </p:nvSpPr>
        <p:spPr>
          <a:xfrm>
            <a:off x="6507950" y="2227250"/>
            <a:ext cx="13344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High</a:t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3904800" y="2227250"/>
            <a:ext cx="1334400" cy="376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Medium</a:t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1301650" y="2713225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Cheap</a:t>
            </a:r>
            <a:endParaRPr/>
          </a:p>
        </p:txBody>
      </p:sp>
      <p:cxnSp>
        <p:nvCxnSpPr>
          <p:cNvPr id="391" name="Google Shape;391;p28"/>
          <p:cNvCxnSpPr>
            <a:stCxn id="386" idx="2"/>
            <a:endCxn id="387" idx="0"/>
          </p:cNvCxnSpPr>
          <p:nvPr/>
        </p:nvCxnSpPr>
        <p:spPr>
          <a:xfrm rot="5400000">
            <a:off x="3016650" y="671900"/>
            <a:ext cx="507600" cy="260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8"/>
          <p:cNvCxnSpPr>
            <a:stCxn id="386" idx="2"/>
            <a:endCxn id="388" idx="0"/>
          </p:cNvCxnSpPr>
          <p:nvPr/>
        </p:nvCxnSpPr>
        <p:spPr>
          <a:xfrm flipH="1" rot="-5400000">
            <a:off x="5619750" y="671900"/>
            <a:ext cx="507600" cy="260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8"/>
          <p:cNvCxnSpPr>
            <a:stCxn id="387" idx="1"/>
            <a:endCxn id="390" idx="1"/>
          </p:cNvCxnSpPr>
          <p:nvPr/>
        </p:nvCxnSpPr>
        <p:spPr>
          <a:xfrm>
            <a:off x="1301650" y="2415500"/>
            <a:ext cx="600" cy="486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8"/>
          <p:cNvCxnSpPr>
            <a:stCxn id="386" idx="2"/>
            <a:endCxn id="389" idx="0"/>
          </p:cNvCxnSpPr>
          <p:nvPr/>
        </p:nvCxnSpPr>
        <p:spPr>
          <a:xfrm flipH="1" rot="-5400000">
            <a:off x="4318500" y="1973150"/>
            <a:ext cx="507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8"/>
          <p:cNvSpPr/>
          <p:nvPr/>
        </p:nvSpPr>
        <p:spPr>
          <a:xfrm>
            <a:off x="3904500" y="2713225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?</a:t>
            </a:r>
            <a:endParaRPr/>
          </a:p>
        </p:txBody>
      </p:sp>
      <p:cxnSp>
        <p:nvCxnSpPr>
          <p:cNvPr id="396" name="Google Shape;396;p28"/>
          <p:cNvCxnSpPr>
            <a:stCxn id="389" idx="1"/>
            <a:endCxn id="395" idx="1"/>
          </p:cNvCxnSpPr>
          <p:nvPr/>
        </p:nvCxnSpPr>
        <p:spPr>
          <a:xfrm>
            <a:off x="3904800" y="2415500"/>
            <a:ext cx="600" cy="486000"/>
          </a:xfrm>
          <a:prstGeom prst="bentConnector3">
            <a:avLst>
              <a:gd fmla="val -3973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28"/>
          <p:cNvSpPr/>
          <p:nvPr/>
        </p:nvSpPr>
        <p:spPr>
          <a:xfrm>
            <a:off x="6507350" y="2713225"/>
            <a:ext cx="1334400" cy="376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?</a:t>
            </a:r>
            <a:endParaRPr/>
          </a:p>
        </p:txBody>
      </p:sp>
      <p:cxnSp>
        <p:nvCxnSpPr>
          <p:cNvPr id="398" name="Google Shape;398;p28"/>
          <p:cNvCxnSpPr>
            <a:stCxn id="388" idx="1"/>
            <a:endCxn id="397" idx="1"/>
          </p:cNvCxnSpPr>
          <p:nvPr/>
        </p:nvCxnSpPr>
        <p:spPr>
          <a:xfrm flipH="1">
            <a:off x="6507350" y="2415500"/>
            <a:ext cx="600" cy="486000"/>
          </a:xfrm>
          <a:prstGeom prst="bentConnector3">
            <a:avLst>
              <a:gd fmla="val 397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8"/>
          <p:cNvSpPr txBox="1"/>
          <p:nvPr>
            <p:ph type="title"/>
          </p:nvPr>
        </p:nvSpPr>
        <p:spPr>
          <a:xfrm>
            <a:off x="312000" y="3856769"/>
            <a:ext cx="8520600" cy="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000"/>
              <a:t>Karena untuk Engine HP medium dan high belum dapat ditentukan golongan MSRP-nya, maka harus dilakukan iterasi lagi untuk masing masing data dengan Engine HP Medium dan Engine HP High.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/>
          <p:nvPr>
            <p:ph type="title"/>
          </p:nvPr>
        </p:nvSpPr>
        <p:spPr>
          <a:xfrm>
            <a:off x="311700" y="36523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Tabel data untuk perhitungan selanjutnya</a:t>
            </a:r>
            <a:endParaRPr/>
          </a:p>
        </p:txBody>
      </p:sp>
      <p:pic>
        <p:nvPicPr>
          <p:cNvPr id="405" name="Google Shape;4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75" y="1001050"/>
            <a:ext cx="3463325" cy="37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9"/>
          <p:cNvSpPr txBox="1"/>
          <p:nvPr>
            <p:ph type="title"/>
          </p:nvPr>
        </p:nvSpPr>
        <p:spPr>
          <a:xfrm>
            <a:off x="4277575" y="1298225"/>
            <a:ext cx="4397100" cy="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Melakukan remove pada baris yang memiliki engine HP Low karena MSRP sudah pasti cheap. Beriku merupakan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gambar tabel yang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/>
              <a:t>telah diremove</a:t>
            </a:r>
            <a:endParaRPr sz="1500"/>
          </a:p>
        </p:txBody>
      </p:sp>
      <p:pic>
        <p:nvPicPr>
          <p:cNvPr id="407" name="Google Shape;4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1050" y="1916800"/>
            <a:ext cx="2533626" cy="309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/>
          <p:nvPr>
            <p:ph type="title"/>
          </p:nvPr>
        </p:nvSpPr>
        <p:spPr>
          <a:xfrm>
            <a:off x="311700" y="404184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/>
              <a:t>Tabel data dengan Engine HP medium</a:t>
            </a:r>
            <a:endParaRPr sz="2400"/>
          </a:p>
        </p:txBody>
      </p:sp>
      <p:pic>
        <p:nvPicPr>
          <p:cNvPr id="413" name="Google Shape;4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5" y="1109784"/>
            <a:ext cx="46005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o's Who Gam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8888"/>
      </a:accent1>
      <a:accent2>
        <a:srgbClr val="CFD690"/>
      </a:accent2>
      <a:accent3>
        <a:srgbClr val="46AA9E"/>
      </a:accent3>
      <a:accent4>
        <a:srgbClr val="0B443D"/>
      </a:accent4>
      <a:accent5>
        <a:srgbClr val="F4EAD7"/>
      </a:accent5>
      <a:accent6>
        <a:srgbClr val="F8F4EC"/>
      </a:accent6>
      <a:hlink>
        <a:srgbClr val="CE71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