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Latihan Review Alpro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Latihan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469472" y="1863055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Buat class Biodata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Isi Biodata.java dengan main method dan tiga tampilan di bawah: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Nama : Budi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	Kelas : 1 TRK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	NIM    : 2256102001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	Kampus : PCR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</a:rPr>
              <a:t>	Umur  : 20 tahun</a:t>
            </a:r>
            <a:endParaRPr>
              <a:solidFill>
                <a:srgbClr val="C00000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Latihan 2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839021" y="2108707"/>
            <a:ext cx="10513956" cy="3992641"/>
            <a:chOff x="821" y="182441"/>
            <a:chExt cx="10513956" cy="3992641"/>
          </a:xfrm>
        </p:grpSpPr>
        <p:sp>
          <p:nvSpPr>
            <p:cNvPr id="98" name="Google Shape;98;p15"/>
            <p:cNvSpPr/>
            <p:nvPr/>
          </p:nvSpPr>
          <p:spPr>
            <a:xfrm>
              <a:off x="821" y="182441"/>
              <a:ext cx="3327201" cy="3992641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821" y="1779497"/>
              <a:ext cx="3327201" cy="2395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8650" spcFirstLastPara="1" rIns="328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Buat Class Biodata2.java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Modifikasi program Biodata sebelumnya untuk menampilkan biodata diri dengan semua data diinputkan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21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821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8650" spcFirstLastPara="1" rIns="328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94199" y="182441"/>
              <a:ext cx="3327201" cy="3992641"/>
            </a:xfrm>
            <a:prstGeom prst="rect">
              <a:avLst/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3594199" y="1779497"/>
              <a:ext cx="3327201" cy="2395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8650" spcFirstLastPara="1" rIns="328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Buatlah program untuk perhitungan 2 bilangan, jika input kata “tambah” maka hitung penjumlahan, selain itu hitung dalam pengurangan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594199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594199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8650" spcFirstLastPara="1" rIns="328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187576" y="182441"/>
              <a:ext cx="3327201" cy="3992641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7187576" y="1779497"/>
              <a:ext cx="3327201" cy="2395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8650" spcFirstLastPara="1" rIns="328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Buatlah program untuk menampilkan bilangan 1 sampai dengan 100 dengan 3 versi looping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187576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7187576" y="182441"/>
              <a:ext cx="3327201" cy="1597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8650" spcFirstLastPara="1" rIns="3286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Calibri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LATIHAN 3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Buatlah program untuk menentukan bilangan yang diinputkan apakah bilangan postif atau negatif, kemudian buat perulangan apakah ingin menginputkan lagi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Buatlah program untuk menampilkan bilangan kelipatan 3 dimulai dari angka 1 sampai n (n adalah angka yang diinputkan user melalui keyboard)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