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1172-5E32-4C8C-BE6C-A6AB52520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7B81-1D54-4AD7-A93F-B21B7086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2A53-8923-4C78-B62A-BF12E060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1582-692F-41ED-9FE1-0DD817DF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B63A-27FF-4CE3-BDCA-36A209B3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44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464B-9DEF-4A35-8EED-25DFE25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1950E-CF67-4267-A95B-A8E1DB98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CDDB-0956-4F30-A844-D527BF85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61AC-36B8-4314-9F98-AA3A1DCE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65E6-1728-483D-9804-ED043654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2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424-3F51-495F-A2AB-4ACB332E5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C857E-DE1D-4927-B545-3408A748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CAFE-1565-4FC9-8D7B-73A4DA7B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C56A-8E6C-4C2D-8D5C-6382577D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4AC9-DEC7-4E40-852A-46BEE186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55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6D45-E331-4114-BCAD-66CF504D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4696-AAF8-4213-A39F-EC47C2E6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2475-5C8D-4B06-A91A-00CD390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63F4-2BA7-4777-956F-9D38FED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603D-A372-48F9-ACBA-BDB7702B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0E9-B9EA-4B8D-BB7A-715F07E5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9CC4-A889-4022-B285-23595830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81B7-B4F8-4808-BA1B-568134DE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CDE-D266-4E5B-A7E1-00D0CA96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D273-53D6-433A-86A6-8C6EFE8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E2D8-D745-4E5B-A754-9FC8D593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4DDD-1589-4D49-ABF6-19D49808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4FCC-F380-42E5-8E36-57C3F19B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F774-79AF-4B36-ACD3-D32C1ECE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AAA9C-9BA5-4208-81BB-97F7DEB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F889B-FD6F-436C-BA9A-31D65E6C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54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E8C4-E19B-4FBF-9005-9C9DCC8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E5A4-A08A-4436-A8E4-9F8BBEA0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BFB11-F93D-4DEA-B81D-304CAC1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12915-40F2-4A50-A822-8ABFAD0E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8794-4BE6-45D4-BEB1-EEB60BE9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0C1BC-F833-4E6E-8ACE-F3D2622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A0D26-4B4E-49E8-9550-860F91FD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BF12-B994-48FA-B58A-2C0241F2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21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F65D-CC19-4593-84A9-1EF4F966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8E549-900D-4AF9-8E92-9B327C91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88EA-3D93-4722-9631-31866815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69143-A8A2-4BBD-9DBC-E7CE0BDB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77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4F680-D2C6-442B-878A-FDACD0B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24F06-0D88-478F-BD7E-25BEAC6B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CFFCC-2DD2-4FAC-AC8B-E8654122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99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7753-4F32-4EDD-851E-F35A5425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7B13-248F-4A7D-9B50-F6D76850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C0D8-2185-4A98-8295-36A91075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7E82-292C-4552-9B2E-51C2EC65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BF65-79EA-4C3D-AEAA-D8550DD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932A-23D5-4347-BF7A-11EFB2CC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4D9B-E0CC-4149-9EAC-2FA12CD6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BA0F9-2958-4B5E-978E-67F10ADE1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3EED-99A3-4859-83C5-58D89A45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52249-9885-4470-8158-4221DA0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8E84-11FD-49F3-A1EE-0A80C5E3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4125-43BC-41B8-A6FD-13889A83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EF606-C357-4BD0-8E45-9FE060DD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C38B-E4CC-45AA-987A-B798861D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EDC0-FB25-462E-9AFB-E7C4008CC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7C2-861A-4477-B9DB-881692DCCB63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2F99-BFA5-41F8-A7F3-BF0CC6765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5836-8813-4ED6-9A40-9AE04883F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1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90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AE45-524B-4750-87CB-AFEE6BEC1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3362"/>
            <a:ext cx="2814735" cy="1037351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  <a:latin typeface="+mn-lt"/>
              </a:rPr>
              <a:t>TEXTO</a:t>
            </a:r>
            <a:br>
              <a:rPr lang="es-ES" b="1" dirty="0">
                <a:solidFill>
                  <a:schemeClr val="bg1"/>
                </a:solidFill>
                <a:latin typeface="+mn-lt"/>
              </a:rPr>
            </a:br>
            <a:r>
              <a:rPr lang="es-ES" b="1" dirty="0">
                <a:solidFill>
                  <a:schemeClr val="bg1"/>
                </a:solidFill>
                <a:latin typeface="+mn-lt"/>
              </a:rPr>
              <a:t>TITULO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A166-3C0E-484B-85A1-1D1C8364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655" y="2780945"/>
            <a:ext cx="4609324" cy="1137912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bg1"/>
                </a:solidFill>
                <a:latin typeface="+mj-lt"/>
              </a:rPr>
              <a:t>Tema o información adicional, Esto es un ejemplo de diagramación para presentaciones y otros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54A985-FEED-447F-9136-25A88B894626}"/>
              </a:ext>
            </a:extLst>
          </p:cNvPr>
          <p:cNvCxnSpPr/>
          <p:nvPr/>
        </p:nvCxnSpPr>
        <p:spPr>
          <a:xfrm>
            <a:off x="5113176" y="2435501"/>
            <a:ext cx="0" cy="182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1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1863-DFED-4359-9642-3EA494E7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670" y="714700"/>
            <a:ext cx="4242660" cy="717226"/>
          </a:xfrm>
        </p:spPr>
        <p:txBody>
          <a:bodyPr>
            <a:noAutofit/>
          </a:bodyPr>
          <a:lstStyle/>
          <a:p>
            <a:pPr algn="ctr"/>
            <a:r>
              <a:rPr lang="es-E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Título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F9EE-6F0A-4431-A5B2-594D16E1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239" y="1968858"/>
            <a:ext cx="9257522" cy="7172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700" dirty="0"/>
              <a:t>Subtítulo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54345-0908-4E73-A371-774CC1070099}"/>
              </a:ext>
            </a:extLst>
          </p:cNvPr>
          <p:cNvSpPr txBox="1">
            <a:spLocks/>
          </p:cNvSpPr>
          <p:nvPr/>
        </p:nvSpPr>
        <p:spPr>
          <a:xfrm>
            <a:off x="1467239" y="3035203"/>
            <a:ext cx="9257522" cy="102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Esto es un ejemplo de diagramación para descripciones y/o temas extensos, esto es un ejemplo de diagramación para descripciones y/o temas extensos, Esto es un ejemplo de diagramación para descripciones y/o temas extensos.</a:t>
            </a:r>
          </a:p>
        </p:txBody>
      </p:sp>
    </p:spTree>
    <p:extLst>
      <p:ext uri="{BB962C8B-B14F-4D97-AF65-F5344CB8AC3E}">
        <p14:creationId xmlns:p14="http://schemas.microsoft.com/office/powerpoint/2010/main" val="8388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TEXTO TITULO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TITULO</dc:title>
  <dc:creator>jeffer</dc:creator>
  <cp:lastModifiedBy>Oscar Molina Barrios</cp:lastModifiedBy>
  <cp:revision>5</cp:revision>
  <dcterms:created xsi:type="dcterms:W3CDTF">2022-03-17T20:25:17Z</dcterms:created>
  <dcterms:modified xsi:type="dcterms:W3CDTF">2022-06-09T19:18:15Z</dcterms:modified>
</cp:coreProperties>
</file>