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94" r:id="rId2"/>
    <p:sldId id="286" r:id="rId3"/>
    <p:sldId id="295" r:id="rId4"/>
    <p:sldId id="268" r:id="rId5"/>
    <p:sldId id="298" r:id="rId6"/>
    <p:sldId id="297" r:id="rId7"/>
    <p:sldId id="299" r:id="rId8"/>
    <p:sldId id="300" r:id="rId9"/>
    <p:sldId id="301" r:id="rId10"/>
    <p:sldId id="302" r:id="rId11"/>
    <p:sldId id="29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31BF7-7E80-43D7-A4F2-7686DD194B9F}" v="7" dt="2023-01-09T18:26:43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5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Ashley" userId="9b283a173bed8f2d" providerId="LiveId" clId="{2AF31BF7-7E80-43D7-A4F2-7686DD194B9F}"/>
    <pc:docChg chg="custSel delSld modSld">
      <pc:chgData name="Kevin Ashley" userId="9b283a173bed8f2d" providerId="LiveId" clId="{2AF31BF7-7E80-43D7-A4F2-7686DD194B9F}" dt="2023-01-09T18:27:57.435" v="46" actId="47"/>
      <pc:docMkLst>
        <pc:docMk/>
      </pc:docMkLst>
      <pc:sldChg chg="del">
        <pc:chgData name="Kevin Ashley" userId="9b283a173bed8f2d" providerId="LiveId" clId="{2AF31BF7-7E80-43D7-A4F2-7686DD194B9F}" dt="2023-01-09T18:27:57.435" v="46" actId="47"/>
        <pc:sldMkLst>
          <pc:docMk/>
          <pc:sldMk cId="3955608353" sldId="256"/>
        </pc:sldMkLst>
      </pc:sldChg>
      <pc:sldChg chg="del">
        <pc:chgData name="Kevin Ashley" userId="9b283a173bed8f2d" providerId="LiveId" clId="{2AF31BF7-7E80-43D7-A4F2-7686DD194B9F}" dt="2023-01-09T18:27:57.435" v="46" actId="47"/>
        <pc:sldMkLst>
          <pc:docMk/>
          <pc:sldMk cId="326196650" sldId="259"/>
        </pc:sldMkLst>
      </pc:sldChg>
      <pc:sldChg chg="del">
        <pc:chgData name="Kevin Ashley" userId="9b283a173bed8f2d" providerId="LiveId" clId="{2AF31BF7-7E80-43D7-A4F2-7686DD194B9F}" dt="2023-01-09T18:27:57.435" v="46" actId="47"/>
        <pc:sldMkLst>
          <pc:docMk/>
          <pc:sldMk cId="2775749071" sldId="269"/>
        </pc:sldMkLst>
      </pc:sldChg>
      <pc:sldChg chg="del">
        <pc:chgData name="Kevin Ashley" userId="9b283a173bed8f2d" providerId="LiveId" clId="{2AF31BF7-7E80-43D7-A4F2-7686DD194B9F}" dt="2023-01-09T18:27:57.435" v="46" actId="47"/>
        <pc:sldMkLst>
          <pc:docMk/>
          <pc:sldMk cId="1887795803" sldId="273"/>
        </pc:sldMkLst>
      </pc:sldChg>
      <pc:sldChg chg="delSp modSp mod">
        <pc:chgData name="Kevin Ashley" userId="9b283a173bed8f2d" providerId="LiveId" clId="{2AF31BF7-7E80-43D7-A4F2-7686DD194B9F}" dt="2023-01-09T18:27:31.718" v="44" actId="1076"/>
        <pc:sldMkLst>
          <pc:docMk/>
          <pc:sldMk cId="76627991" sldId="286"/>
        </pc:sldMkLst>
        <pc:spChg chg="del">
          <ac:chgData name="Kevin Ashley" userId="9b283a173bed8f2d" providerId="LiveId" clId="{2AF31BF7-7E80-43D7-A4F2-7686DD194B9F}" dt="2023-01-09T18:27:21.993" v="42" actId="478"/>
          <ac:spMkLst>
            <pc:docMk/>
            <pc:sldMk cId="76627991" sldId="286"/>
            <ac:spMk id="14" creationId="{8009FA99-8923-A519-2BBA-10D8ADC4FD43}"/>
          </ac:spMkLst>
        </pc:spChg>
        <pc:spChg chg="del">
          <ac:chgData name="Kevin Ashley" userId="9b283a173bed8f2d" providerId="LiveId" clId="{2AF31BF7-7E80-43D7-A4F2-7686DD194B9F}" dt="2023-01-09T18:27:18.391" v="39" actId="478"/>
          <ac:spMkLst>
            <pc:docMk/>
            <pc:sldMk cId="76627991" sldId="286"/>
            <ac:spMk id="15" creationId="{4BAD500D-277F-8CA0-D9C7-8BFCA880BBE5}"/>
          </ac:spMkLst>
        </pc:spChg>
        <pc:spChg chg="mod">
          <ac:chgData name="Kevin Ashley" userId="9b283a173bed8f2d" providerId="LiveId" clId="{2AF31BF7-7E80-43D7-A4F2-7686DD194B9F}" dt="2023-01-09T18:27:25.187" v="43" actId="1076"/>
          <ac:spMkLst>
            <pc:docMk/>
            <pc:sldMk cId="76627991" sldId="286"/>
            <ac:spMk id="22" creationId="{BAFCCC24-9C17-86F1-BD1F-639AD8454C67}"/>
          </ac:spMkLst>
        </pc:spChg>
        <pc:spChg chg="mod">
          <ac:chgData name="Kevin Ashley" userId="9b283a173bed8f2d" providerId="LiveId" clId="{2AF31BF7-7E80-43D7-A4F2-7686DD194B9F}" dt="2023-01-09T18:27:31.718" v="44" actId="1076"/>
          <ac:spMkLst>
            <pc:docMk/>
            <pc:sldMk cId="76627991" sldId="286"/>
            <ac:spMk id="24" creationId="{7C1617F5-EAD2-02FC-7F8D-167EE0B7FAF2}"/>
          </ac:spMkLst>
        </pc:spChg>
        <pc:spChg chg="mod">
          <ac:chgData name="Kevin Ashley" userId="9b283a173bed8f2d" providerId="LiveId" clId="{2AF31BF7-7E80-43D7-A4F2-7686DD194B9F}" dt="2023-01-09T18:27:31.718" v="44" actId="1076"/>
          <ac:spMkLst>
            <pc:docMk/>
            <pc:sldMk cId="76627991" sldId="286"/>
            <ac:spMk id="26" creationId="{847AA55D-A318-82DD-FFC9-404BFDEA3BE6}"/>
          </ac:spMkLst>
        </pc:spChg>
        <pc:spChg chg="mod">
          <ac:chgData name="Kevin Ashley" userId="9b283a173bed8f2d" providerId="LiveId" clId="{2AF31BF7-7E80-43D7-A4F2-7686DD194B9F}" dt="2023-01-09T18:27:31.718" v="44" actId="1076"/>
          <ac:spMkLst>
            <pc:docMk/>
            <pc:sldMk cId="76627991" sldId="286"/>
            <ac:spMk id="28" creationId="{2294CCCB-D4BF-F9AA-D5D4-49EC7457E674}"/>
          </ac:spMkLst>
        </pc:spChg>
        <pc:graphicFrameChg chg="del">
          <ac:chgData name="Kevin Ashley" userId="9b283a173bed8f2d" providerId="LiveId" clId="{2AF31BF7-7E80-43D7-A4F2-7686DD194B9F}" dt="2023-01-09T18:27:20.038" v="41" actId="478"/>
          <ac:graphicFrameMkLst>
            <pc:docMk/>
            <pc:sldMk cId="76627991" sldId="286"/>
            <ac:graphicFrameMk id="10" creationId="{21044899-DE38-7382-4493-1613910B408B}"/>
          </ac:graphicFrameMkLst>
        </pc:graphicFrameChg>
        <pc:picChg chg="del">
          <ac:chgData name="Kevin Ashley" userId="9b283a173bed8f2d" providerId="LiveId" clId="{2AF31BF7-7E80-43D7-A4F2-7686DD194B9F}" dt="2023-01-09T18:27:19.282" v="40" actId="478"/>
          <ac:picMkLst>
            <pc:docMk/>
            <pc:sldMk cId="76627991" sldId="286"/>
            <ac:picMk id="19" creationId="{291D4236-6D69-E6BC-B03C-C12BCE012621}"/>
          </ac:picMkLst>
        </pc:picChg>
        <pc:picChg chg="mod">
          <ac:chgData name="Kevin Ashley" userId="9b283a173bed8f2d" providerId="LiveId" clId="{2AF31BF7-7E80-43D7-A4F2-7686DD194B9F}" dt="2023-01-09T18:27:31.718" v="44" actId="1076"/>
          <ac:picMkLst>
            <pc:docMk/>
            <pc:sldMk cId="76627991" sldId="286"/>
            <ac:picMk id="27" creationId="{4896BF3B-F095-55CF-0105-3A95F7427BB8}"/>
          </ac:picMkLst>
        </pc:picChg>
        <pc:picChg chg="mod">
          <ac:chgData name="Kevin Ashley" userId="9b283a173bed8f2d" providerId="LiveId" clId="{2AF31BF7-7E80-43D7-A4F2-7686DD194B9F}" dt="2023-01-09T18:27:31.718" v="44" actId="1076"/>
          <ac:picMkLst>
            <pc:docMk/>
            <pc:sldMk cId="76627991" sldId="286"/>
            <ac:picMk id="30" creationId="{3450029C-CED3-D463-D31C-AD85FC0E111D}"/>
          </ac:picMkLst>
        </pc:picChg>
        <pc:picChg chg="mod">
          <ac:chgData name="Kevin Ashley" userId="9b283a173bed8f2d" providerId="LiveId" clId="{2AF31BF7-7E80-43D7-A4F2-7686DD194B9F}" dt="2023-01-09T18:27:31.718" v="44" actId="1076"/>
          <ac:picMkLst>
            <pc:docMk/>
            <pc:sldMk cId="76627991" sldId="286"/>
            <ac:picMk id="31" creationId="{ED7DD1C5-05F8-D2EB-F449-E58CBA96E227}"/>
          </ac:picMkLst>
        </pc:picChg>
        <pc:picChg chg="mod">
          <ac:chgData name="Kevin Ashley" userId="9b283a173bed8f2d" providerId="LiveId" clId="{2AF31BF7-7E80-43D7-A4F2-7686DD194B9F}" dt="2023-01-09T18:27:31.718" v="44" actId="1076"/>
          <ac:picMkLst>
            <pc:docMk/>
            <pc:sldMk cId="76627991" sldId="286"/>
            <ac:picMk id="32" creationId="{513FD129-97F0-3A30-0F6A-34C401DD7464}"/>
          </ac:picMkLst>
        </pc:picChg>
        <pc:picChg chg="mod">
          <ac:chgData name="Kevin Ashley" userId="9b283a173bed8f2d" providerId="LiveId" clId="{2AF31BF7-7E80-43D7-A4F2-7686DD194B9F}" dt="2023-01-09T18:27:31.718" v="44" actId="1076"/>
          <ac:picMkLst>
            <pc:docMk/>
            <pc:sldMk cId="76627991" sldId="286"/>
            <ac:picMk id="33" creationId="{85E289A8-02A8-90CE-F466-DBE3CE545DFB}"/>
          </ac:picMkLst>
        </pc:picChg>
        <pc:picChg chg="mod">
          <ac:chgData name="Kevin Ashley" userId="9b283a173bed8f2d" providerId="LiveId" clId="{2AF31BF7-7E80-43D7-A4F2-7686DD194B9F}" dt="2023-01-09T18:27:31.718" v="44" actId="1076"/>
          <ac:picMkLst>
            <pc:docMk/>
            <pc:sldMk cId="76627991" sldId="286"/>
            <ac:picMk id="35" creationId="{8A6AB513-055C-E2C3-E5B9-A93E5C58A697}"/>
          </ac:picMkLst>
        </pc:picChg>
        <pc:picChg chg="mod">
          <ac:chgData name="Kevin Ashley" userId="9b283a173bed8f2d" providerId="LiveId" clId="{2AF31BF7-7E80-43D7-A4F2-7686DD194B9F}" dt="2023-01-09T18:27:31.718" v="44" actId="1076"/>
          <ac:picMkLst>
            <pc:docMk/>
            <pc:sldMk cId="76627991" sldId="286"/>
            <ac:picMk id="36" creationId="{3E3F993E-5214-9C92-2E93-A4A758A32403}"/>
          </ac:picMkLst>
        </pc:picChg>
        <pc:picChg chg="mod">
          <ac:chgData name="Kevin Ashley" userId="9b283a173bed8f2d" providerId="LiveId" clId="{2AF31BF7-7E80-43D7-A4F2-7686DD194B9F}" dt="2023-01-09T18:27:31.718" v="44" actId="1076"/>
          <ac:picMkLst>
            <pc:docMk/>
            <pc:sldMk cId="76627991" sldId="286"/>
            <ac:picMk id="37" creationId="{1212AEB2-7B1B-1798-B493-A2C8EBD38308}"/>
          </ac:picMkLst>
        </pc:picChg>
        <pc:picChg chg="mod">
          <ac:chgData name="Kevin Ashley" userId="9b283a173bed8f2d" providerId="LiveId" clId="{2AF31BF7-7E80-43D7-A4F2-7686DD194B9F}" dt="2023-01-09T18:27:31.718" v="44" actId="1076"/>
          <ac:picMkLst>
            <pc:docMk/>
            <pc:sldMk cId="76627991" sldId="286"/>
            <ac:picMk id="38" creationId="{22D06C55-D510-49B5-7697-E43B7F1B41CF}"/>
          </ac:picMkLst>
        </pc:picChg>
        <pc:picChg chg="mod">
          <ac:chgData name="Kevin Ashley" userId="9b283a173bed8f2d" providerId="LiveId" clId="{2AF31BF7-7E80-43D7-A4F2-7686DD194B9F}" dt="2023-01-09T18:27:31.718" v="44" actId="1076"/>
          <ac:picMkLst>
            <pc:docMk/>
            <pc:sldMk cId="76627991" sldId="286"/>
            <ac:picMk id="39" creationId="{41AC4E4E-98B9-F863-BC7A-9306D98658CF}"/>
          </ac:picMkLst>
        </pc:picChg>
        <pc:picChg chg="mod">
          <ac:chgData name="Kevin Ashley" userId="9b283a173bed8f2d" providerId="LiveId" clId="{2AF31BF7-7E80-43D7-A4F2-7686DD194B9F}" dt="2023-01-09T18:27:31.718" v="44" actId="1076"/>
          <ac:picMkLst>
            <pc:docMk/>
            <pc:sldMk cId="76627991" sldId="286"/>
            <ac:picMk id="40" creationId="{6C09A477-334F-0505-1090-7379B9D72F03}"/>
          </ac:picMkLst>
        </pc:picChg>
        <pc:cxnChg chg="mod">
          <ac:chgData name="Kevin Ashley" userId="9b283a173bed8f2d" providerId="LiveId" clId="{2AF31BF7-7E80-43D7-A4F2-7686DD194B9F}" dt="2023-01-09T18:27:31.718" v="44" actId="1076"/>
          <ac:cxnSpMkLst>
            <pc:docMk/>
            <pc:sldMk cId="76627991" sldId="286"/>
            <ac:cxnSpMk id="42" creationId="{D2DCCA10-9056-2425-12B1-4C8BE043AD1C}"/>
          </ac:cxnSpMkLst>
        </pc:cxnChg>
        <pc:cxnChg chg="mod">
          <ac:chgData name="Kevin Ashley" userId="9b283a173bed8f2d" providerId="LiveId" clId="{2AF31BF7-7E80-43D7-A4F2-7686DD194B9F}" dt="2023-01-09T18:27:31.718" v="44" actId="1076"/>
          <ac:cxnSpMkLst>
            <pc:docMk/>
            <pc:sldMk cId="76627991" sldId="286"/>
            <ac:cxnSpMk id="43" creationId="{8A70B65B-B84A-0FBF-A0BD-A5DAE199E1BC}"/>
          </ac:cxnSpMkLst>
        </pc:cxnChg>
      </pc:sldChg>
      <pc:sldChg chg="del">
        <pc:chgData name="Kevin Ashley" userId="9b283a173bed8f2d" providerId="LiveId" clId="{2AF31BF7-7E80-43D7-A4F2-7686DD194B9F}" dt="2023-01-09T18:27:57.435" v="46" actId="47"/>
        <pc:sldMkLst>
          <pc:docMk/>
          <pc:sldMk cId="2281490130" sldId="287"/>
        </pc:sldMkLst>
      </pc:sldChg>
      <pc:sldChg chg="del">
        <pc:chgData name="Kevin Ashley" userId="9b283a173bed8f2d" providerId="LiveId" clId="{2AF31BF7-7E80-43D7-A4F2-7686DD194B9F}" dt="2023-01-09T18:27:57.435" v="46" actId="47"/>
        <pc:sldMkLst>
          <pc:docMk/>
          <pc:sldMk cId="2375567395" sldId="289"/>
        </pc:sldMkLst>
      </pc:sldChg>
      <pc:sldChg chg="del">
        <pc:chgData name="Kevin Ashley" userId="9b283a173bed8f2d" providerId="LiveId" clId="{2AF31BF7-7E80-43D7-A4F2-7686DD194B9F}" dt="2023-01-09T18:27:57.435" v="46" actId="47"/>
        <pc:sldMkLst>
          <pc:docMk/>
          <pc:sldMk cId="731861794" sldId="291"/>
        </pc:sldMkLst>
      </pc:sldChg>
      <pc:sldChg chg="del">
        <pc:chgData name="Kevin Ashley" userId="9b283a173bed8f2d" providerId="LiveId" clId="{2AF31BF7-7E80-43D7-A4F2-7686DD194B9F}" dt="2023-01-09T18:27:57.435" v="46" actId="47"/>
        <pc:sldMkLst>
          <pc:docMk/>
          <pc:sldMk cId="3514391061" sldId="292"/>
        </pc:sldMkLst>
      </pc:sldChg>
      <pc:sldChg chg="del">
        <pc:chgData name="Kevin Ashley" userId="9b283a173bed8f2d" providerId="LiveId" clId="{2AF31BF7-7E80-43D7-A4F2-7686DD194B9F}" dt="2023-01-09T18:27:34.173" v="45" actId="47"/>
        <pc:sldMkLst>
          <pc:docMk/>
          <pc:sldMk cId="3430660102" sldId="293"/>
        </pc:sldMkLst>
      </pc:sldChg>
      <pc:sldChg chg="addSp delSp modSp mod">
        <pc:chgData name="Kevin Ashley" userId="9b283a173bed8f2d" providerId="LiveId" clId="{2AF31BF7-7E80-43D7-A4F2-7686DD194B9F}" dt="2023-01-09T18:27:08.164" v="38" actId="1076"/>
        <pc:sldMkLst>
          <pc:docMk/>
          <pc:sldMk cId="3597034364" sldId="294"/>
        </pc:sldMkLst>
        <pc:spChg chg="del">
          <ac:chgData name="Kevin Ashley" userId="9b283a173bed8f2d" providerId="LiveId" clId="{2AF31BF7-7E80-43D7-A4F2-7686DD194B9F}" dt="2023-01-09T18:25:40.281" v="1" actId="478"/>
          <ac:spMkLst>
            <pc:docMk/>
            <pc:sldMk cId="3597034364" sldId="294"/>
            <ac:spMk id="2" creationId="{3639F99F-9F22-2053-5A0B-9F3B0E6366A8}"/>
          </ac:spMkLst>
        </pc:spChg>
        <pc:spChg chg="del">
          <ac:chgData name="Kevin Ashley" userId="9b283a173bed8f2d" providerId="LiveId" clId="{2AF31BF7-7E80-43D7-A4F2-7686DD194B9F}" dt="2023-01-09T18:25:37.509" v="0" actId="478"/>
          <ac:spMkLst>
            <pc:docMk/>
            <pc:sldMk cId="3597034364" sldId="294"/>
            <ac:spMk id="4" creationId="{E586961A-15E2-098C-7150-AB8C11CEFC9A}"/>
          </ac:spMkLst>
        </pc:spChg>
        <pc:spChg chg="add mod">
          <ac:chgData name="Kevin Ashley" userId="9b283a173bed8f2d" providerId="LiveId" clId="{2AF31BF7-7E80-43D7-A4F2-7686DD194B9F}" dt="2023-01-09T18:27:03.339" v="36" actId="1076"/>
          <ac:spMkLst>
            <pc:docMk/>
            <pc:sldMk cId="3597034364" sldId="294"/>
            <ac:spMk id="10" creationId="{22B47098-2F5C-535B-F301-5FDFC710A44A}"/>
          </ac:spMkLst>
        </pc:spChg>
        <pc:spChg chg="mod">
          <ac:chgData name="Kevin Ashley" userId="9b283a173bed8f2d" providerId="LiveId" clId="{2AF31BF7-7E80-43D7-A4F2-7686DD194B9F}" dt="2023-01-09T18:26:18.486" v="10" actId="1076"/>
          <ac:spMkLst>
            <pc:docMk/>
            <pc:sldMk cId="3597034364" sldId="294"/>
            <ac:spMk id="21" creationId="{911C7150-46BD-09A5-2B68-1B9DD2181270}"/>
          </ac:spMkLst>
        </pc:spChg>
        <pc:spChg chg="mod">
          <ac:chgData name="Kevin Ashley" userId="9b283a173bed8f2d" providerId="LiveId" clId="{2AF31BF7-7E80-43D7-A4F2-7686DD194B9F}" dt="2023-01-09T18:25:47.436" v="4" actId="1076"/>
          <ac:spMkLst>
            <pc:docMk/>
            <pc:sldMk cId="3597034364" sldId="294"/>
            <ac:spMk id="22" creationId="{573FC138-A45C-BDC5-D2B1-BA7830DB4865}"/>
          </ac:spMkLst>
        </pc:spChg>
        <pc:spChg chg="mod">
          <ac:chgData name="Kevin Ashley" userId="9b283a173bed8f2d" providerId="LiveId" clId="{2AF31BF7-7E80-43D7-A4F2-7686DD194B9F}" dt="2023-01-09T18:25:54.740" v="5" actId="1076"/>
          <ac:spMkLst>
            <pc:docMk/>
            <pc:sldMk cId="3597034364" sldId="294"/>
            <ac:spMk id="56" creationId="{41B3A491-D924-591A-5BB1-382E0F9CA3D5}"/>
          </ac:spMkLst>
        </pc:spChg>
        <pc:picChg chg="del mod">
          <ac:chgData name="Kevin Ashley" userId="9b283a173bed8f2d" providerId="LiveId" clId="{2AF31BF7-7E80-43D7-A4F2-7686DD194B9F}" dt="2023-01-09T18:26:02.380" v="7" actId="478"/>
          <ac:picMkLst>
            <pc:docMk/>
            <pc:sldMk cId="3597034364" sldId="294"/>
            <ac:picMk id="5" creationId="{96299BC8-F2E9-B3F4-2B93-E4F6C844488F}"/>
          </ac:picMkLst>
        </pc:picChg>
        <pc:picChg chg="mod">
          <ac:chgData name="Kevin Ashley" userId="9b283a173bed8f2d" providerId="LiveId" clId="{2AF31BF7-7E80-43D7-A4F2-7686DD194B9F}" dt="2023-01-09T18:26:00.988" v="6" actId="1076"/>
          <ac:picMkLst>
            <pc:docMk/>
            <pc:sldMk cId="3597034364" sldId="294"/>
            <ac:picMk id="6" creationId="{8944FD01-8778-2FAF-0CA3-A59C2AC00BC5}"/>
          </ac:picMkLst>
        </pc:picChg>
        <pc:picChg chg="mod">
          <ac:chgData name="Kevin Ashley" userId="9b283a173bed8f2d" providerId="LiveId" clId="{2AF31BF7-7E80-43D7-A4F2-7686DD194B9F}" dt="2023-01-09T18:27:08.164" v="38" actId="1076"/>
          <ac:picMkLst>
            <pc:docMk/>
            <pc:sldMk cId="3597034364" sldId="294"/>
            <ac:picMk id="7" creationId="{2A24D6FC-1DEF-D972-12E0-4728842ACC3D}"/>
          </ac:picMkLst>
        </pc:picChg>
        <pc:picChg chg="mod">
          <ac:chgData name="Kevin Ashley" userId="9b283a173bed8f2d" providerId="LiveId" clId="{2AF31BF7-7E80-43D7-A4F2-7686DD194B9F}" dt="2023-01-09T18:27:06.837" v="37" actId="1076"/>
          <ac:picMkLst>
            <pc:docMk/>
            <pc:sldMk cId="3597034364" sldId="294"/>
            <ac:picMk id="8" creationId="{3C6437EF-7041-C69B-A06D-B41674E28971}"/>
          </ac:picMkLst>
        </pc:picChg>
        <pc:picChg chg="mod">
          <ac:chgData name="Kevin Ashley" userId="9b283a173bed8f2d" providerId="LiveId" clId="{2AF31BF7-7E80-43D7-A4F2-7686DD194B9F}" dt="2023-01-09T18:26:26.787" v="14" actId="1076"/>
          <ac:picMkLst>
            <pc:docMk/>
            <pc:sldMk cId="3597034364" sldId="294"/>
            <ac:picMk id="14" creationId="{18E89FD3-39D1-AD4A-1FE5-9374E2C10500}"/>
          </ac:picMkLst>
        </pc:picChg>
        <pc:picChg chg="del">
          <ac:chgData name="Kevin Ashley" userId="9b283a173bed8f2d" providerId="LiveId" clId="{2AF31BF7-7E80-43D7-A4F2-7686DD194B9F}" dt="2023-01-09T18:26:34.999" v="17" actId="478"/>
          <ac:picMkLst>
            <pc:docMk/>
            <pc:sldMk cId="3597034364" sldId="294"/>
            <ac:picMk id="15" creationId="{9761F031-76E9-DC3B-8FA7-0479795847DD}"/>
          </ac:picMkLst>
        </pc:picChg>
        <pc:picChg chg="del">
          <ac:chgData name="Kevin Ashley" userId="9b283a173bed8f2d" providerId="LiveId" clId="{2AF31BF7-7E80-43D7-A4F2-7686DD194B9F}" dt="2023-01-09T18:26:34.999" v="17" actId="478"/>
          <ac:picMkLst>
            <pc:docMk/>
            <pc:sldMk cId="3597034364" sldId="294"/>
            <ac:picMk id="19" creationId="{20AD8A52-385E-0200-4FC1-25081B4E801C}"/>
          </ac:picMkLst>
        </pc:picChg>
        <pc:picChg chg="mod">
          <ac:chgData name="Kevin Ashley" userId="9b283a173bed8f2d" providerId="LiveId" clId="{2AF31BF7-7E80-43D7-A4F2-7686DD194B9F}" dt="2023-01-09T18:26:16.147" v="9" actId="1076"/>
          <ac:picMkLst>
            <pc:docMk/>
            <pc:sldMk cId="3597034364" sldId="294"/>
            <ac:picMk id="20" creationId="{A30E942B-64F6-F1EE-D338-1ECE256D07DA}"/>
          </ac:picMkLst>
        </pc:picChg>
        <pc:picChg chg="mod">
          <ac:chgData name="Kevin Ashley" userId="9b283a173bed8f2d" providerId="LiveId" clId="{2AF31BF7-7E80-43D7-A4F2-7686DD194B9F}" dt="2023-01-09T18:26:32.285" v="16" actId="1076"/>
          <ac:picMkLst>
            <pc:docMk/>
            <pc:sldMk cId="3597034364" sldId="294"/>
            <ac:picMk id="1028" creationId="{C924BCD0-44D7-26F9-251F-7DB12001BA3A}"/>
          </ac:picMkLst>
        </pc:picChg>
        <pc:picChg chg="mod">
          <ac:chgData name="Kevin Ashley" userId="9b283a173bed8f2d" providerId="LiveId" clId="{2AF31BF7-7E80-43D7-A4F2-7686DD194B9F}" dt="2023-01-09T18:26:21.691" v="11" actId="1076"/>
          <ac:picMkLst>
            <pc:docMk/>
            <pc:sldMk cId="3597034364" sldId="294"/>
            <ac:picMk id="1030" creationId="{9D40BBC1-C4FC-9F98-E38E-F817E6E18D7E}"/>
          </ac:picMkLst>
        </pc:picChg>
        <pc:picChg chg="del">
          <ac:chgData name="Kevin Ashley" userId="9b283a173bed8f2d" providerId="LiveId" clId="{2AF31BF7-7E80-43D7-A4F2-7686DD194B9F}" dt="2023-01-09T18:26:34.999" v="17" actId="478"/>
          <ac:picMkLst>
            <pc:docMk/>
            <pc:sldMk cId="3597034364" sldId="294"/>
            <ac:picMk id="1034" creationId="{3F4CC130-2EF1-8354-F2EC-5B7916F13A5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D7DEBE-B211-4959-BB9C-65B187C1D67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591EA24-C7C5-41A6-8F72-FF80213FD3A7}">
      <dgm:prSet/>
      <dgm:spPr/>
      <dgm:t>
        <a:bodyPr/>
        <a:lstStyle/>
        <a:p>
          <a:r>
            <a:rPr lang="en-US"/>
            <a:t>Simple question</a:t>
          </a:r>
        </a:p>
      </dgm:t>
    </dgm:pt>
    <dgm:pt modelId="{9397AEB2-6862-4B3F-9ECB-766F8EEA28B8}" type="parTrans" cxnId="{EB48B045-47C2-4438-AD42-BBBF7A58A7E7}">
      <dgm:prSet/>
      <dgm:spPr/>
      <dgm:t>
        <a:bodyPr/>
        <a:lstStyle/>
        <a:p>
          <a:endParaRPr lang="en-US"/>
        </a:p>
      </dgm:t>
    </dgm:pt>
    <dgm:pt modelId="{7DA3B98B-EB8D-4845-BD71-7A02942E92DF}" type="sibTrans" cxnId="{EB48B045-47C2-4438-AD42-BBBF7A58A7E7}">
      <dgm:prSet/>
      <dgm:spPr/>
      <dgm:t>
        <a:bodyPr/>
        <a:lstStyle/>
        <a:p>
          <a:endParaRPr lang="en-US"/>
        </a:p>
      </dgm:t>
    </dgm:pt>
    <dgm:pt modelId="{8E554B3F-45FD-40A0-815B-04D084826B2C}">
      <dgm:prSet/>
      <dgm:spPr/>
      <dgm:t>
        <a:bodyPr/>
        <a:lstStyle/>
        <a:p>
          <a:r>
            <a:rPr lang="en-US"/>
            <a:t>Simple answer</a:t>
          </a:r>
        </a:p>
      </dgm:t>
    </dgm:pt>
    <dgm:pt modelId="{4300A75B-4E98-49A6-89B7-A92F7E8199DF}" type="parTrans" cxnId="{E921D4DE-7763-4A10-9285-795211B7B20B}">
      <dgm:prSet/>
      <dgm:spPr/>
      <dgm:t>
        <a:bodyPr/>
        <a:lstStyle/>
        <a:p>
          <a:endParaRPr lang="en-US"/>
        </a:p>
      </dgm:t>
    </dgm:pt>
    <dgm:pt modelId="{8149F26D-3CE1-470A-89BC-449075F39796}" type="sibTrans" cxnId="{E921D4DE-7763-4A10-9285-795211B7B20B}">
      <dgm:prSet/>
      <dgm:spPr/>
      <dgm:t>
        <a:bodyPr/>
        <a:lstStyle/>
        <a:p>
          <a:endParaRPr lang="en-US"/>
        </a:p>
      </dgm:t>
    </dgm:pt>
    <dgm:pt modelId="{3F339884-BDEF-426F-A9EE-46A08A5F97FE}" type="pres">
      <dgm:prSet presAssocID="{B0D7DEBE-B211-4959-BB9C-65B187C1D67C}" presName="Name0" presStyleCnt="0">
        <dgm:presLayoutVars>
          <dgm:dir/>
          <dgm:animLvl val="lvl"/>
          <dgm:resizeHandles val="exact"/>
        </dgm:presLayoutVars>
      </dgm:prSet>
      <dgm:spPr/>
    </dgm:pt>
    <dgm:pt modelId="{D6D1A85B-0514-4DBD-8EE3-6703AC121FD0}" type="pres">
      <dgm:prSet presAssocID="{2591EA24-C7C5-41A6-8F72-FF80213FD3A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5045BAC-94D0-462D-BB56-2DA049AB3B0C}" type="pres">
      <dgm:prSet presAssocID="{7DA3B98B-EB8D-4845-BD71-7A02942E92DF}" presName="parTxOnlySpace" presStyleCnt="0"/>
      <dgm:spPr/>
    </dgm:pt>
    <dgm:pt modelId="{E8F39C83-4A1C-44C3-9C5C-2BD5549B5EAE}" type="pres">
      <dgm:prSet presAssocID="{8E554B3F-45FD-40A0-815B-04D084826B2C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EB48B045-47C2-4438-AD42-BBBF7A58A7E7}" srcId="{B0D7DEBE-B211-4959-BB9C-65B187C1D67C}" destId="{2591EA24-C7C5-41A6-8F72-FF80213FD3A7}" srcOrd="0" destOrd="0" parTransId="{9397AEB2-6862-4B3F-9ECB-766F8EEA28B8}" sibTransId="{7DA3B98B-EB8D-4845-BD71-7A02942E92DF}"/>
    <dgm:cxn modelId="{C78DFD66-309B-4A44-947B-9ABE99C85D76}" type="presOf" srcId="{B0D7DEBE-B211-4959-BB9C-65B187C1D67C}" destId="{3F339884-BDEF-426F-A9EE-46A08A5F97FE}" srcOrd="0" destOrd="0" presId="urn:microsoft.com/office/officeart/2005/8/layout/chevron1"/>
    <dgm:cxn modelId="{9AF35978-41F0-49E4-AD84-5DDAA098B8A7}" type="presOf" srcId="{8E554B3F-45FD-40A0-815B-04D084826B2C}" destId="{E8F39C83-4A1C-44C3-9C5C-2BD5549B5EAE}" srcOrd="0" destOrd="0" presId="urn:microsoft.com/office/officeart/2005/8/layout/chevron1"/>
    <dgm:cxn modelId="{1C9D6C92-68D2-4847-8B86-F3A2F1014FD2}" type="presOf" srcId="{2591EA24-C7C5-41A6-8F72-FF80213FD3A7}" destId="{D6D1A85B-0514-4DBD-8EE3-6703AC121FD0}" srcOrd="0" destOrd="0" presId="urn:microsoft.com/office/officeart/2005/8/layout/chevron1"/>
    <dgm:cxn modelId="{E921D4DE-7763-4A10-9285-795211B7B20B}" srcId="{B0D7DEBE-B211-4959-BB9C-65B187C1D67C}" destId="{8E554B3F-45FD-40A0-815B-04D084826B2C}" srcOrd="1" destOrd="0" parTransId="{4300A75B-4E98-49A6-89B7-A92F7E8199DF}" sibTransId="{8149F26D-3CE1-470A-89BC-449075F39796}"/>
    <dgm:cxn modelId="{5E836BA7-869D-448A-A78E-1C8755C6E12A}" type="presParOf" srcId="{3F339884-BDEF-426F-A9EE-46A08A5F97FE}" destId="{D6D1A85B-0514-4DBD-8EE3-6703AC121FD0}" srcOrd="0" destOrd="0" presId="urn:microsoft.com/office/officeart/2005/8/layout/chevron1"/>
    <dgm:cxn modelId="{AA80D196-937D-4843-B154-84836C77D56D}" type="presParOf" srcId="{3F339884-BDEF-426F-A9EE-46A08A5F97FE}" destId="{85045BAC-94D0-462D-BB56-2DA049AB3B0C}" srcOrd="1" destOrd="0" presId="urn:microsoft.com/office/officeart/2005/8/layout/chevron1"/>
    <dgm:cxn modelId="{BE57069D-77D6-4EF4-816C-E58DB9389F7A}" type="presParOf" srcId="{3F339884-BDEF-426F-A9EE-46A08A5F97FE}" destId="{E8F39C83-4A1C-44C3-9C5C-2BD5549B5EAE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1A85B-0514-4DBD-8EE3-6703AC121FD0}">
      <dsp:nvSpPr>
        <dsp:cNvPr id="0" name=""/>
        <dsp:cNvSpPr/>
      </dsp:nvSpPr>
      <dsp:spPr>
        <a:xfrm>
          <a:off x="2548" y="333380"/>
          <a:ext cx="1523167" cy="609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Simple question</a:t>
          </a:r>
        </a:p>
      </dsp:txBody>
      <dsp:txXfrm>
        <a:off x="307181" y="333380"/>
        <a:ext cx="913901" cy="609266"/>
      </dsp:txXfrm>
    </dsp:sp>
    <dsp:sp modelId="{E8F39C83-4A1C-44C3-9C5C-2BD5549B5EAE}">
      <dsp:nvSpPr>
        <dsp:cNvPr id="0" name=""/>
        <dsp:cNvSpPr/>
      </dsp:nvSpPr>
      <dsp:spPr>
        <a:xfrm>
          <a:off x="1373398" y="333380"/>
          <a:ext cx="1523167" cy="609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Simple answer</a:t>
          </a:r>
        </a:p>
      </dsp:txBody>
      <dsp:txXfrm>
        <a:off x="1678031" y="333380"/>
        <a:ext cx="913901" cy="609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Segoe UI" panose="020B0502040204020203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6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8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8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0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1/9/2023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9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1/9/2023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2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1/9/2023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6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4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8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7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  <a:latin typeface="Segoe UI" panose="020B0502040204020203" pitchFamily="34" charset="0"/>
              </a:defRPr>
            </a:lvl1pPr>
          </a:lstStyle>
          <a:p>
            <a:fld id="{62D6E202-B606-4609-B914-27C9371A1F6D}" type="datetime1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  <a:latin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Segoe UI" panose="020B0502040204020203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55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hyperlink" Target="http://kevinashley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kevinashley.com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kevinashley.com/" TargetMode="Externa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://kevinashley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kevinashley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1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kevinashley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kevinashley.com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kevinashley.com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kevinashley.com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kevinashley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ubtitle 2">
            <a:extLst>
              <a:ext uri="{FF2B5EF4-FFF2-40B4-BE49-F238E27FC236}">
                <a16:creationId xmlns:a16="http://schemas.microsoft.com/office/drawing/2014/main" id="{41B3A491-D924-591A-5BB1-382E0F9CA3D5}"/>
              </a:ext>
            </a:extLst>
          </p:cNvPr>
          <p:cNvSpPr txBox="1">
            <a:spLocks/>
          </p:cNvSpPr>
          <p:nvPr/>
        </p:nvSpPr>
        <p:spPr>
          <a:xfrm>
            <a:off x="6596866" y="2197456"/>
            <a:ext cx="5774613" cy="6332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dirty="0">
                <a:latin typeface="Segoe UI" panose="020B0502040204020203" pitchFamily="34" charset="0"/>
              </a:rPr>
              <a:t>Apps and Customers: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78452-E8CE-B405-1BFB-D9D79A624B7F}"/>
              </a:ext>
            </a:extLst>
          </p:cNvPr>
          <p:cNvSpPr txBox="1">
            <a:spLocks/>
          </p:cNvSpPr>
          <p:nvPr/>
        </p:nvSpPr>
        <p:spPr>
          <a:xfrm>
            <a:off x="0" y="2282059"/>
            <a:ext cx="6343257" cy="440011"/>
          </a:xfrm>
          <a:prstGeom prst="rect">
            <a:avLst/>
          </a:prstGeom>
          <a:solidFill>
            <a:srgbClr val="44AA0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Compose large formatted documents with AI</a:t>
            </a:r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8944FD01-8778-2FAF-0CA3-A59C2AC00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047" y="3167030"/>
            <a:ext cx="1293963" cy="252323"/>
          </a:xfrm>
          <a:prstGeom prst="rect">
            <a:avLst/>
          </a:prstGeom>
        </p:spPr>
      </p:pic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24D6FC-1DEF-D972-12E0-4728842AC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634" y="3031597"/>
            <a:ext cx="1233970" cy="351681"/>
          </a:xfrm>
          <a:prstGeom prst="rect">
            <a:avLst/>
          </a:prstGeom>
        </p:spPr>
      </p:pic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3C6437EF-7041-C69B-A06D-B41674E289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30" b="27620"/>
          <a:stretch/>
        </p:blipFill>
        <p:spPr>
          <a:xfrm>
            <a:off x="7769320" y="3038738"/>
            <a:ext cx="958557" cy="452913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D6A64076-FA44-E686-3E1C-71E4E2F0F468}"/>
              </a:ext>
            </a:extLst>
          </p:cNvPr>
          <p:cNvSpPr txBox="1">
            <a:spLocks/>
          </p:cNvSpPr>
          <p:nvPr/>
        </p:nvSpPr>
        <p:spPr>
          <a:xfrm>
            <a:off x="0" y="2855487"/>
            <a:ext cx="5383659" cy="440011"/>
          </a:xfrm>
          <a:prstGeom prst="rect">
            <a:avLst/>
          </a:prstGeom>
          <a:solidFill>
            <a:srgbClr val="44AA0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Schedule AI content compositions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CBD62C2-6187-FFBF-01E5-3748FDB45AD4}"/>
              </a:ext>
            </a:extLst>
          </p:cNvPr>
          <p:cNvSpPr txBox="1">
            <a:spLocks/>
          </p:cNvSpPr>
          <p:nvPr/>
        </p:nvSpPr>
        <p:spPr>
          <a:xfrm>
            <a:off x="-27516" y="3421097"/>
            <a:ext cx="3184989" cy="440011"/>
          </a:xfrm>
          <a:prstGeom prst="rect">
            <a:avLst/>
          </a:prstGeom>
          <a:solidFill>
            <a:srgbClr val="44AA0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Document structure</a:t>
            </a:r>
          </a:p>
        </p:txBody>
      </p:sp>
      <p:pic>
        <p:nvPicPr>
          <p:cNvPr id="1028" name="Picture 4" descr="Image result for amicrosoft learn  logo">
            <a:extLst>
              <a:ext uri="{FF2B5EF4-FFF2-40B4-BE49-F238E27FC236}">
                <a16:creationId xmlns:a16="http://schemas.microsoft.com/office/drawing/2014/main" id="{C924BCD0-44D7-26F9-251F-7DB12001B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934" y="4208364"/>
            <a:ext cx="758127" cy="40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uring 2018 T&amp;T Worlds, US Olympic Committee Takes Action to Revoke the Status of the Struggling ...">
            <a:extLst>
              <a:ext uri="{FF2B5EF4-FFF2-40B4-BE49-F238E27FC236}">
                <a16:creationId xmlns:a16="http://schemas.microsoft.com/office/drawing/2014/main" id="{9D40BBC1-C4FC-9F98-E38E-F817E6E18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472" y="3502998"/>
            <a:ext cx="685189" cy="66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A30E942B-64F6-F1EE-D338-1ECE256D0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468" y="3497137"/>
            <a:ext cx="600604" cy="60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11C7150-46BD-09A5-2B68-1B9DD2181270}"/>
              </a:ext>
            </a:extLst>
          </p:cNvPr>
          <p:cNvSpPr txBox="1"/>
          <p:nvPr/>
        </p:nvSpPr>
        <p:spPr>
          <a:xfrm>
            <a:off x="6983028" y="3658793"/>
            <a:ext cx="2730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Computer History Museum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E89FD3-39D1-AD4A-1FE5-9374E2C105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2410" y="4245585"/>
            <a:ext cx="1341236" cy="43285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73FC138-A45C-BDC5-D2B1-BA7830DB4865}"/>
              </a:ext>
            </a:extLst>
          </p:cNvPr>
          <p:cNvSpPr txBox="1"/>
          <p:nvPr/>
        </p:nvSpPr>
        <p:spPr>
          <a:xfrm>
            <a:off x="46736" y="235541"/>
            <a:ext cx="53369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 err="1">
                <a:solidFill>
                  <a:prstClr val="black"/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Stories.JSON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Segoe UI Black" panose="020B0A02040204020203" pitchFamily="34" charset="0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20D1EA-05CB-B921-0B47-901C3C1F9738}"/>
              </a:ext>
            </a:extLst>
          </p:cNvPr>
          <p:cNvSpPr txBox="1"/>
          <p:nvPr/>
        </p:nvSpPr>
        <p:spPr>
          <a:xfrm>
            <a:off x="0" y="6420874"/>
            <a:ext cx="4111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Kevin Ashley Labs: </a:t>
            </a:r>
            <a:r>
              <a:rPr lang="en-US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http://kevinashley.com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B47098-2F5C-535B-F301-5FDFC710A44A}"/>
              </a:ext>
            </a:extLst>
          </p:cNvPr>
          <p:cNvSpPr txBox="1"/>
          <p:nvPr/>
        </p:nvSpPr>
        <p:spPr>
          <a:xfrm>
            <a:off x="6498336" y="5878788"/>
            <a:ext cx="517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by Kevin Ashley Labs: </a:t>
            </a:r>
            <a:r>
              <a:rPr lang="en-US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http://kevinashley.com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34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AFCCC24-9C17-86F1-BD1F-639AD8454C67}"/>
              </a:ext>
            </a:extLst>
          </p:cNvPr>
          <p:cNvSpPr txBox="1"/>
          <p:nvPr/>
        </p:nvSpPr>
        <p:spPr>
          <a:xfrm>
            <a:off x="199706" y="113960"/>
            <a:ext cx="5336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 err="1">
                <a:solidFill>
                  <a:prstClr val="black"/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Stories.JSON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Segoe UI Black" panose="020B0A02040204020203" pitchFamily="34" charset="0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3B895-83D3-6AA4-C96E-C353C4D46425}"/>
              </a:ext>
            </a:extLst>
          </p:cNvPr>
          <p:cNvSpPr txBox="1"/>
          <p:nvPr/>
        </p:nvSpPr>
        <p:spPr>
          <a:xfrm>
            <a:off x="5307444" y="267849"/>
            <a:ext cx="6089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chemeClr val="accent2"/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Utilities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egoe UI" panose="020B0502040204020203" pitchFamily="34" charset="0"/>
              <a:ea typeface="Segoe UI Black" panose="020B0A02040204020203" pitchFamily="34" charset="0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11CB5-27E6-6806-3F0F-7D24B9F4B84E}"/>
              </a:ext>
            </a:extLst>
          </p:cNvPr>
          <p:cNvSpPr txBox="1"/>
          <p:nvPr/>
        </p:nvSpPr>
        <p:spPr>
          <a:xfrm>
            <a:off x="0" y="6420874"/>
            <a:ext cx="4111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Kevin Ashley Labs: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http://kevinashley.com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6AC8EC-0294-833D-E7C2-EECE5F6C2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442" y="1092080"/>
            <a:ext cx="5239019" cy="46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02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AB1257C-570A-9ACF-7205-CD8AB26E0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0" y="115351"/>
            <a:ext cx="3083398" cy="9693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0A5376-B4F5-61D8-0FF1-D6BA3F20892A}"/>
              </a:ext>
            </a:extLst>
          </p:cNvPr>
          <p:cNvSpPr txBox="1"/>
          <p:nvPr/>
        </p:nvSpPr>
        <p:spPr>
          <a:xfrm>
            <a:off x="3311270" y="193955"/>
            <a:ext cx="46904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Developer Designer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1BD306-33CB-D397-34E4-B5FB160E2A78}"/>
              </a:ext>
            </a:extLst>
          </p:cNvPr>
          <p:cNvSpPr txBox="1"/>
          <p:nvPr/>
        </p:nvSpPr>
        <p:spPr>
          <a:xfrm>
            <a:off x="10590028" y="5868918"/>
            <a:ext cx="1863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Kevin Ashley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51C190-FF1A-ED8E-D632-086DF7F2B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39" y="1125747"/>
            <a:ext cx="5873373" cy="5032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A11C0A-4DFB-DAC4-3E06-B4B67DF88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854" y="1459791"/>
            <a:ext cx="6336146" cy="39384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6F718C-9950-F343-E0DA-4E1B35E90D4E}"/>
              </a:ext>
            </a:extLst>
          </p:cNvPr>
          <p:cNvSpPr txBox="1"/>
          <p:nvPr/>
        </p:nvSpPr>
        <p:spPr>
          <a:xfrm>
            <a:off x="0" y="6420874"/>
            <a:ext cx="4111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Kevin Ashley Labs: 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http://kevinashley.com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77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AFCCC24-9C17-86F1-BD1F-639AD8454C67}"/>
              </a:ext>
            </a:extLst>
          </p:cNvPr>
          <p:cNvSpPr txBox="1"/>
          <p:nvPr/>
        </p:nvSpPr>
        <p:spPr>
          <a:xfrm>
            <a:off x="184786" y="0"/>
            <a:ext cx="53369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 err="1">
                <a:solidFill>
                  <a:prstClr val="black"/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Stories.JSON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Segoe UI Black" panose="020B0A02040204020203" pitchFamily="34" charset="0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1617F5-EAD2-02FC-7F8D-167EE0B7FAF2}"/>
              </a:ext>
            </a:extLst>
          </p:cNvPr>
          <p:cNvSpPr txBox="1"/>
          <p:nvPr/>
        </p:nvSpPr>
        <p:spPr>
          <a:xfrm>
            <a:off x="1522161" y="2796865"/>
            <a:ext cx="61125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Create a document with 100 pages</a:t>
            </a:r>
          </a:p>
          <a:p>
            <a:r>
              <a:rPr lang="en-US" sz="2400" dirty="0"/>
              <a:t>…3 illustrations, 2 code snippets and text</a:t>
            </a:r>
          </a:p>
          <a:p>
            <a:r>
              <a:rPr lang="en-US" sz="2400" dirty="0"/>
              <a:t>…schedule 5 documents to run at 4AM Monday</a:t>
            </a:r>
          </a:p>
          <a:p>
            <a:r>
              <a:rPr lang="en-US" sz="2400" dirty="0"/>
              <a:t>…insert advertisement in documents</a:t>
            </a:r>
          </a:p>
          <a:p>
            <a:r>
              <a:rPr lang="en-US" sz="2400" dirty="0"/>
              <a:t>…post docs on Twitter automatically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AA55D-A318-82DD-FFC9-404BFDEA3BE6}"/>
              </a:ext>
            </a:extLst>
          </p:cNvPr>
          <p:cNvSpPr txBox="1"/>
          <p:nvPr/>
        </p:nvSpPr>
        <p:spPr>
          <a:xfrm>
            <a:off x="8888288" y="1973946"/>
            <a:ext cx="14907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OpenAI</a:t>
            </a:r>
            <a:r>
              <a:rPr lang="en-US" dirty="0"/>
              <a:t> GPT</a:t>
            </a:r>
          </a:p>
          <a:p>
            <a:r>
              <a:rPr lang="en-US" dirty="0" err="1"/>
              <a:t>ChatGPT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896BF3B-F095-55CF-0105-3A95F7427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368" y="1973946"/>
            <a:ext cx="1335366" cy="39833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294CCCB-D4BF-F9AA-D5D4-49EC7457E674}"/>
              </a:ext>
            </a:extLst>
          </p:cNvPr>
          <p:cNvSpPr txBox="1"/>
          <p:nvPr/>
        </p:nvSpPr>
        <p:spPr>
          <a:xfrm>
            <a:off x="3102659" y="1705847"/>
            <a:ext cx="1164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Task</a:t>
            </a:r>
          </a:p>
        </p:txBody>
      </p:sp>
      <p:pic>
        <p:nvPicPr>
          <p:cNvPr id="30" name="Graphic 29" descr="Checkbox Checked with solid fill">
            <a:extLst>
              <a:ext uri="{FF2B5EF4-FFF2-40B4-BE49-F238E27FC236}">
                <a16:creationId xmlns:a16="http://schemas.microsoft.com/office/drawing/2014/main" id="{3450029C-CED3-D463-D31C-AD85FC0E1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4788" y="2665387"/>
            <a:ext cx="481106" cy="481106"/>
          </a:xfrm>
          <a:prstGeom prst="rect">
            <a:avLst/>
          </a:prstGeom>
        </p:spPr>
      </p:pic>
      <p:pic>
        <p:nvPicPr>
          <p:cNvPr id="31" name="Graphic 30" descr="Checkbox Checked with solid fill">
            <a:extLst>
              <a:ext uri="{FF2B5EF4-FFF2-40B4-BE49-F238E27FC236}">
                <a16:creationId xmlns:a16="http://schemas.microsoft.com/office/drawing/2014/main" id="{ED7DD1C5-05F8-D2EB-F449-E58CBA96E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0884" y="3073819"/>
            <a:ext cx="481106" cy="481106"/>
          </a:xfrm>
          <a:prstGeom prst="rect">
            <a:avLst/>
          </a:prstGeom>
        </p:spPr>
      </p:pic>
      <p:pic>
        <p:nvPicPr>
          <p:cNvPr id="32" name="Graphic 31" descr="Checkbox Checked with solid fill">
            <a:extLst>
              <a:ext uri="{FF2B5EF4-FFF2-40B4-BE49-F238E27FC236}">
                <a16:creationId xmlns:a16="http://schemas.microsoft.com/office/drawing/2014/main" id="{513FD129-97F0-3A30-0F6A-34C401DD7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6980" y="3500539"/>
            <a:ext cx="481106" cy="481106"/>
          </a:xfrm>
          <a:prstGeom prst="rect">
            <a:avLst/>
          </a:prstGeom>
        </p:spPr>
      </p:pic>
      <p:pic>
        <p:nvPicPr>
          <p:cNvPr id="33" name="Graphic 32" descr="Checkbox Checked with solid fill">
            <a:extLst>
              <a:ext uri="{FF2B5EF4-FFF2-40B4-BE49-F238E27FC236}">
                <a16:creationId xmlns:a16="http://schemas.microsoft.com/office/drawing/2014/main" id="{85E289A8-02A8-90CE-F466-DBE3CE545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6124" y="3944126"/>
            <a:ext cx="481106" cy="481106"/>
          </a:xfrm>
          <a:prstGeom prst="rect">
            <a:avLst/>
          </a:prstGeom>
        </p:spPr>
      </p:pic>
      <p:pic>
        <p:nvPicPr>
          <p:cNvPr id="35" name="Graphic 34" descr="Badge Cross with solid fill">
            <a:extLst>
              <a:ext uri="{FF2B5EF4-FFF2-40B4-BE49-F238E27FC236}">
                <a16:creationId xmlns:a16="http://schemas.microsoft.com/office/drawing/2014/main" id="{8A6AB513-055C-E2C3-E5B9-A93E5C58A6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90952" y="2682960"/>
            <a:ext cx="485426" cy="485426"/>
          </a:xfrm>
          <a:prstGeom prst="rect">
            <a:avLst/>
          </a:prstGeom>
        </p:spPr>
      </p:pic>
      <p:pic>
        <p:nvPicPr>
          <p:cNvPr id="36" name="Graphic 35" descr="Badge Cross with solid fill">
            <a:extLst>
              <a:ext uri="{FF2B5EF4-FFF2-40B4-BE49-F238E27FC236}">
                <a16:creationId xmlns:a16="http://schemas.microsoft.com/office/drawing/2014/main" id="{3E3F993E-5214-9C92-2E93-A4A758A324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94000" y="3109040"/>
            <a:ext cx="479330" cy="479330"/>
          </a:xfrm>
          <a:prstGeom prst="rect">
            <a:avLst/>
          </a:prstGeom>
        </p:spPr>
      </p:pic>
      <p:pic>
        <p:nvPicPr>
          <p:cNvPr id="37" name="Graphic 36" descr="Badge Cross with solid fill">
            <a:extLst>
              <a:ext uri="{FF2B5EF4-FFF2-40B4-BE49-F238E27FC236}">
                <a16:creationId xmlns:a16="http://schemas.microsoft.com/office/drawing/2014/main" id="{1212AEB2-7B1B-1798-B493-A2C8EBD383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78760" y="3530021"/>
            <a:ext cx="485426" cy="485426"/>
          </a:xfrm>
          <a:prstGeom prst="rect">
            <a:avLst/>
          </a:prstGeom>
        </p:spPr>
      </p:pic>
      <p:pic>
        <p:nvPicPr>
          <p:cNvPr id="38" name="Graphic 37" descr="Badge Cross with solid fill">
            <a:extLst>
              <a:ext uri="{FF2B5EF4-FFF2-40B4-BE49-F238E27FC236}">
                <a16:creationId xmlns:a16="http://schemas.microsoft.com/office/drawing/2014/main" id="{22D06C55-D510-49B5-7697-E43B7F1B41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1808" y="3972854"/>
            <a:ext cx="485426" cy="485426"/>
          </a:xfrm>
          <a:prstGeom prst="rect">
            <a:avLst/>
          </a:prstGeom>
        </p:spPr>
      </p:pic>
      <p:pic>
        <p:nvPicPr>
          <p:cNvPr id="39" name="Graphic 38" descr="Checkbox Checked with solid fill">
            <a:extLst>
              <a:ext uri="{FF2B5EF4-FFF2-40B4-BE49-F238E27FC236}">
                <a16:creationId xmlns:a16="http://schemas.microsoft.com/office/drawing/2014/main" id="{41AC4E4E-98B9-F863-BC7A-9306D9865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6124" y="4394996"/>
            <a:ext cx="481106" cy="481106"/>
          </a:xfrm>
          <a:prstGeom prst="rect">
            <a:avLst/>
          </a:prstGeom>
        </p:spPr>
      </p:pic>
      <p:pic>
        <p:nvPicPr>
          <p:cNvPr id="40" name="Graphic 39" descr="Badge Cross with solid fill">
            <a:extLst>
              <a:ext uri="{FF2B5EF4-FFF2-40B4-BE49-F238E27FC236}">
                <a16:creationId xmlns:a16="http://schemas.microsoft.com/office/drawing/2014/main" id="{6C09A477-334F-0505-1090-7379B9D72F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90952" y="4403058"/>
            <a:ext cx="485426" cy="485426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2DCCA10-9056-2425-12B1-4C8BE043AD1C}"/>
              </a:ext>
            </a:extLst>
          </p:cNvPr>
          <p:cNvCxnSpPr/>
          <p:nvPr/>
        </p:nvCxnSpPr>
        <p:spPr>
          <a:xfrm>
            <a:off x="1399352" y="2665387"/>
            <a:ext cx="91086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A70B65B-B84A-0FBF-A0BD-A5DAE199E1BC}"/>
              </a:ext>
            </a:extLst>
          </p:cNvPr>
          <p:cNvCxnSpPr>
            <a:cxnSpLocks/>
          </p:cNvCxnSpPr>
          <p:nvPr/>
        </p:nvCxnSpPr>
        <p:spPr>
          <a:xfrm>
            <a:off x="8769416" y="1973946"/>
            <a:ext cx="0" cy="3038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F6DB553-C627-9885-FA11-086CA64EC944}"/>
              </a:ext>
            </a:extLst>
          </p:cNvPr>
          <p:cNvSpPr txBox="1"/>
          <p:nvPr/>
        </p:nvSpPr>
        <p:spPr>
          <a:xfrm>
            <a:off x="0" y="6420874"/>
            <a:ext cx="4111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Kevin Ashley Labs: </a:t>
            </a:r>
            <a:r>
              <a:rPr lang="en-US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http://kevinashley.com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2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AFCCC24-9C17-86F1-BD1F-639AD8454C67}"/>
              </a:ext>
            </a:extLst>
          </p:cNvPr>
          <p:cNvSpPr txBox="1"/>
          <p:nvPr/>
        </p:nvSpPr>
        <p:spPr>
          <a:xfrm>
            <a:off x="3326954" y="2183844"/>
            <a:ext cx="53369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 err="1">
                <a:solidFill>
                  <a:prstClr val="black"/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Stories.JSON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Segoe UI Black" panose="020B0A02040204020203" pitchFamily="34" charset="0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0CDE50-C4E3-50C8-8D08-6437B7B30783}"/>
              </a:ext>
            </a:extLst>
          </p:cNvPr>
          <p:cNvSpPr txBox="1"/>
          <p:nvPr/>
        </p:nvSpPr>
        <p:spPr>
          <a:xfrm>
            <a:off x="2153895" y="3381495"/>
            <a:ext cx="788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source format created by Kevin Ashley for composing large language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7F864D-484F-2068-59C8-827CE96C71A4}"/>
              </a:ext>
            </a:extLst>
          </p:cNvPr>
          <p:cNvSpPr txBox="1"/>
          <p:nvPr/>
        </p:nvSpPr>
        <p:spPr>
          <a:xfrm>
            <a:off x="0" y="6420874"/>
            <a:ext cx="4111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Kevin Ashley Labs: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http://kevinashley.com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47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BDD9572-6526-2B43-AA89-3EC448CC61AF}"/>
              </a:ext>
            </a:extLst>
          </p:cNvPr>
          <p:cNvSpPr/>
          <p:nvPr/>
        </p:nvSpPr>
        <p:spPr>
          <a:xfrm>
            <a:off x="0" y="0"/>
            <a:ext cx="3832261" cy="64008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DE062D0-B936-965F-3C7E-25CAA2B9DF79}"/>
              </a:ext>
            </a:extLst>
          </p:cNvPr>
          <p:cNvSpPr txBox="1">
            <a:spLocks/>
          </p:cNvSpPr>
          <p:nvPr/>
        </p:nvSpPr>
        <p:spPr>
          <a:xfrm>
            <a:off x="7153452" y="6267157"/>
            <a:ext cx="5118650" cy="8934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stuff from the future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53553D9F-D1C7-B60D-A6CC-A3911391F71E}"/>
              </a:ext>
            </a:extLst>
          </p:cNvPr>
          <p:cNvSpPr txBox="1">
            <a:spLocks/>
          </p:cNvSpPr>
          <p:nvPr/>
        </p:nvSpPr>
        <p:spPr>
          <a:xfrm>
            <a:off x="0" y="6297466"/>
            <a:ext cx="7791287" cy="893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Kevin Ashley Labs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725FAC6-75B8-85FA-898A-805404A065FE}"/>
              </a:ext>
            </a:extLst>
          </p:cNvPr>
          <p:cNvGraphicFramePr/>
          <p:nvPr/>
        </p:nvGraphicFramePr>
        <p:xfrm>
          <a:off x="466573" y="2767994"/>
          <a:ext cx="2899114" cy="1276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DEF343D-D326-F461-11CB-6D28AA763119}"/>
              </a:ext>
            </a:extLst>
          </p:cNvPr>
          <p:cNvSpPr txBox="1"/>
          <p:nvPr/>
        </p:nvSpPr>
        <p:spPr>
          <a:xfrm>
            <a:off x="466573" y="1786019"/>
            <a:ext cx="2899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LLM, GPT-3 API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816E5E-F1FD-2AE8-0702-186EC5B6B7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4430" y="0"/>
            <a:ext cx="2414701" cy="759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6F03A0-5AA6-EBC9-E238-2D543A5D5D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6323" y="1672401"/>
            <a:ext cx="5118650" cy="43856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00009A-60A9-744C-161D-8EF4A2E625DC}"/>
              </a:ext>
            </a:extLst>
          </p:cNvPr>
          <p:cNvSpPr txBox="1"/>
          <p:nvPr/>
        </p:nvSpPr>
        <p:spPr>
          <a:xfrm>
            <a:off x="4218035" y="729022"/>
            <a:ext cx="4169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 Point Narrative Story Structure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pages long, formatted with illustrations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148405-2870-7F3A-B844-91E8825A01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19035" y="1794134"/>
            <a:ext cx="2437739" cy="32697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EDF554-9EFF-8454-7EC3-102048ADF94B}"/>
              </a:ext>
            </a:extLst>
          </p:cNvPr>
          <p:cNvSpPr txBox="1"/>
          <p:nvPr/>
        </p:nvSpPr>
        <p:spPr>
          <a:xfrm>
            <a:off x="1193460" y="164812"/>
            <a:ext cx="2899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Today…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EA9C84-55EF-8B03-58B4-A349D729DA88}"/>
              </a:ext>
            </a:extLst>
          </p:cNvPr>
          <p:cNvSpPr txBox="1"/>
          <p:nvPr/>
        </p:nvSpPr>
        <p:spPr>
          <a:xfrm>
            <a:off x="4468012" y="69392"/>
            <a:ext cx="1026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D5B12C-E8E8-308C-A2AB-6A4CE9A08B69}"/>
              </a:ext>
            </a:extLst>
          </p:cNvPr>
          <p:cNvSpPr txBox="1"/>
          <p:nvPr/>
        </p:nvSpPr>
        <p:spPr>
          <a:xfrm>
            <a:off x="9783738" y="133987"/>
            <a:ext cx="2215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Results…</a:t>
            </a:r>
          </a:p>
        </p:txBody>
      </p:sp>
      <p:pic>
        <p:nvPicPr>
          <p:cNvPr id="15" name="Picture 2" descr="flowchart Icon">
            <a:extLst>
              <a:ext uri="{FF2B5EF4-FFF2-40B4-BE49-F238E27FC236}">
                <a16:creationId xmlns:a16="http://schemas.microsoft.com/office/drawing/2014/main" id="{386FE391-D4E5-EFA5-A396-74B9794A4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035" y="5358982"/>
            <a:ext cx="92333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E072958-DB4D-6DA9-A700-099FD481E3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30604" y="3429000"/>
            <a:ext cx="4766023" cy="29624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CF6D1D-FA84-64AA-891D-45E78029E5CD}"/>
              </a:ext>
            </a:extLst>
          </p:cNvPr>
          <p:cNvSpPr txBox="1"/>
          <p:nvPr/>
        </p:nvSpPr>
        <p:spPr>
          <a:xfrm>
            <a:off x="10590028" y="5868918"/>
            <a:ext cx="1863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Kevin Ashley</a:t>
            </a:r>
          </a:p>
        </p:txBody>
      </p:sp>
    </p:spTree>
    <p:extLst>
      <p:ext uri="{BB962C8B-B14F-4D97-AF65-F5344CB8AC3E}">
        <p14:creationId xmlns:p14="http://schemas.microsoft.com/office/powerpoint/2010/main" val="357905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AFCCC24-9C17-86F1-BD1F-639AD8454C67}"/>
              </a:ext>
            </a:extLst>
          </p:cNvPr>
          <p:cNvSpPr txBox="1"/>
          <p:nvPr/>
        </p:nvSpPr>
        <p:spPr>
          <a:xfrm>
            <a:off x="428306" y="-65580"/>
            <a:ext cx="5336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 err="1">
                <a:solidFill>
                  <a:prstClr val="black"/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Stories.JSON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Segoe UI Black" panose="020B0A02040204020203" pitchFamily="34" charset="0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8A319-B733-39FE-B7AA-C8B287D6B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00" y="1042416"/>
            <a:ext cx="5429529" cy="35879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3ACA52-3940-D783-F2FC-9B6BF7C96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229" y="612648"/>
            <a:ext cx="6265354" cy="52029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3CEF26-AA35-DDB9-8504-40816A2A26BD}"/>
              </a:ext>
            </a:extLst>
          </p:cNvPr>
          <p:cNvSpPr txBox="1"/>
          <p:nvPr/>
        </p:nvSpPr>
        <p:spPr>
          <a:xfrm>
            <a:off x="0" y="6420874"/>
            <a:ext cx="4111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Kevin Ashley Labs: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http://kevinashley.com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5A6CC-854E-200C-813E-C95513C20439}"/>
              </a:ext>
            </a:extLst>
          </p:cNvPr>
          <p:cNvSpPr txBox="1"/>
          <p:nvPr/>
        </p:nvSpPr>
        <p:spPr>
          <a:xfrm>
            <a:off x="5765229" y="-4584"/>
            <a:ext cx="5336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chemeClr val="accent2"/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Variables &amp; Prompts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egoe UI" panose="020B0502040204020203" pitchFamily="34" charset="0"/>
              <a:ea typeface="Segoe UI Black" panose="020B0A02040204020203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083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AFCCC24-9C17-86F1-BD1F-639AD8454C67}"/>
              </a:ext>
            </a:extLst>
          </p:cNvPr>
          <p:cNvSpPr txBox="1"/>
          <p:nvPr/>
        </p:nvSpPr>
        <p:spPr>
          <a:xfrm>
            <a:off x="199706" y="113960"/>
            <a:ext cx="5336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 err="1">
                <a:solidFill>
                  <a:prstClr val="black"/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Stories.JSON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Segoe UI Black" panose="020B0A02040204020203" pitchFamily="34" charset="0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99736E-6A40-78E6-DA11-7854AE7E2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1096610"/>
            <a:ext cx="5838583" cy="51395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8BFCF1-71F6-CB94-FCDA-28138C1D2A1C}"/>
              </a:ext>
            </a:extLst>
          </p:cNvPr>
          <p:cNvSpPr txBox="1"/>
          <p:nvPr/>
        </p:nvSpPr>
        <p:spPr>
          <a:xfrm>
            <a:off x="6155003" y="267848"/>
            <a:ext cx="5336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chemeClr val="accent2"/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Template Arguments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egoe UI" panose="020B0502040204020203" pitchFamily="34" charset="0"/>
              <a:ea typeface="Segoe UI Black" panose="020B0A02040204020203" pitchFamily="34" charset="0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B06BC-775A-E7B7-4603-D328BB3DDC6E}"/>
              </a:ext>
            </a:extLst>
          </p:cNvPr>
          <p:cNvSpPr txBox="1"/>
          <p:nvPr/>
        </p:nvSpPr>
        <p:spPr>
          <a:xfrm>
            <a:off x="0" y="6420874"/>
            <a:ext cx="4111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Kevin Ashley Labs: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http://kevinashley.com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45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AFCCC24-9C17-86F1-BD1F-639AD8454C67}"/>
              </a:ext>
            </a:extLst>
          </p:cNvPr>
          <p:cNvSpPr txBox="1"/>
          <p:nvPr/>
        </p:nvSpPr>
        <p:spPr>
          <a:xfrm>
            <a:off x="199706" y="113960"/>
            <a:ext cx="5336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 err="1">
                <a:solidFill>
                  <a:prstClr val="black"/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Stories.JSON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Segoe UI Black" panose="020B0A02040204020203" pitchFamily="34" charset="0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1663A-0428-3864-6D9A-43F7E8F24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29623"/>
            <a:ext cx="5454930" cy="50167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E3B895-83D3-6AA4-C96E-C353C4D46425}"/>
              </a:ext>
            </a:extLst>
          </p:cNvPr>
          <p:cNvSpPr txBox="1"/>
          <p:nvPr/>
        </p:nvSpPr>
        <p:spPr>
          <a:xfrm>
            <a:off x="6155003" y="267848"/>
            <a:ext cx="5336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chemeClr val="accent2"/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Template Execution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egoe UI" panose="020B0502040204020203" pitchFamily="34" charset="0"/>
              <a:ea typeface="Segoe UI Black" panose="020B0A02040204020203" pitchFamily="34" charset="0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11CB5-27E6-6806-3F0F-7D24B9F4B84E}"/>
              </a:ext>
            </a:extLst>
          </p:cNvPr>
          <p:cNvSpPr txBox="1"/>
          <p:nvPr/>
        </p:nvSpPr>
        <p:spPr>
          <a:xfrm>
            <a:off x="0" y="6420874"/>
            <a:ext cx="4111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Kevin Ashley Labs: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http://kevinashley.com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53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AFCCC24-9C17-86F1-BD1F-639AD8454C67}"/>
              </a:ext>
            </a:extLst>
          </p:cNvPr>
          <p:cNvSpPr txBox="1"/>
          <p:nvPr/>
        </p:nvSpPr>
        <p:spPr>
          <a:xfrm>
            <a:off x="199706" y="113960"/>
            <a:ext cx="5336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 err="1">
                <a:solidFill>
                  <a:prstClr val="black"/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Stories.JSON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Segoe UI Black" panose="020B0A02040204020203" pitchFamily="34" charset="0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3B895-83D3-6AA4-C96E-C353C4D46425}"/>
              </a:ext>
            </a:extLst>
          </p:cNvPr>
          <p:cNvSpPr txBox="1"/>
          <p:nvPr/>
        </p:nvSpPr>
        <p:spPr>
          <a:xfrm>
            <a:off x="5693884" y="267848"/>
            <a:ext cx="5336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chemeClr val="accent2"/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Model Output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egoe UI" panose="020B0502040204020203" pitchFamily="34" charset="0"/>
              <a:ea typeface="Segoe UI Black" panose="020B0A02040204020203" pitchFamily="34" charset="0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11CB5-27E6-6806-3F0F-7D24B9F4B84E}"/>
              </a:ext>
            </a:extLst>
          </p:cNvPr>
          <p:cNvSpPr txBox="1"/>
          <p:nvPr/>
        </p:nvSpPr>
        <p:spPr>
          <a:xfrm>
            <a:off x="0" y="6420874"/>
            <a:ext cx="4111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Kevin Ashley Labs: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http://kevinashley.com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3174DA-B2D1-F86B-E614-631363F3A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209" y="1027044"/>
            <a:ext cx="5036274" cy="49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44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AFCCC24-9C17-86F1-BD1F-639AD8454C67}"/>
              </a:ext>
            </a:extLst>
          </p:cNvPr>
          <p:cNvSpPr txBox="1"/>
          <p:nvPr/>
        </p:nvSpPr>
        <p:spPr>
          <a:xfrm>
            <a:off x="199706" y="113960"/>
            <a:ext cx="5336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 err="1">
                <a:solidFill>
                  <a:prstClr val="black"/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Stories.JSON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Segoe UI Black" panose="020B0A02040204020203" pitchFamily="34" charset="0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3B895-83D3-6AA4-C96E-C353C4D46425}"/>
              </a:ext>
            </a:extLst>
          </p:cNvPr>
          <p:cNvSpPr txBox="1"/>
          <p:nvPr/>
        </p:nvSpPr>
        <p:spPr>
          <a:xfrm>
            <a:off x="5307444" y="267849"/>
            <a:ext cx="6089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chemeClr val="accent2"/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Loops and Repetitions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egoe UI" panose="020B0502040204020203" pitchFamily="34" charset="0"/>
              <a:ea typeface="Segoe UI Black" panose="020B0A02040204020203" pitchFamily="34" charset="0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11CB5-27E6-6806-3F0F-7D24B9F4B84E}"/>
              </a:ext>
            </a:extLst>
          </p:cNvPr>
          <p:cNvSpPr txBox="1"/>
          <p:nvPr/>
        </p:nvSpPr>
        <p:spPr>
          <a:xfrm>
            <a:off x="0" y="6420874"/>
            <a:ext cx="4111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Kevin Ashley Labs: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http://kevinashley.com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93E024-CF5A-7D41-CD97-39CB254B8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444" y="1129623"/>
            <a:ext cx="6476255" cy="493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957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2703</TotalTime>
  <Words>251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Segoe UI</vt:lpstr>
      <vt:lpstr>RetrospectVTI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Kevin Ashley Labs</dc:title>
  <dc:creator>Kevin Ashley</dc:creator>
  <cp:lastModifiedBy>Kevin Ashley</cp:lastModifiedBy>
  <cp:revision>6</cp:revision>
  <dcterms:created xsi:type="dcterms:W3CDTF">2022-11-11T23:58:26Z</dcterms:created>
  <dcterms:modified xsi:type="dcterms:W3CDTF">2023-01-09T18:28:06Z</dcterms:modified>
</cp:coreProperties>
</file>