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42"/>
  </p:notesMasterIdLst>
  <p:sldIdLst>
    <p:sldId id="256" r:id="rId2"/>
    <p:sldId id="283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57" r:id="rId11"/>
    <p:sldId id="258" r:id="rId12"/>
    <p:sldId id="259" r:id="rId13"/>
    <p:sldId id="260" r:id="rId14"/>
    <p:sldId id="261" r:id="rId15"/>
    <p:sldId id="262" r:id="rId16"/>
    <p:sldId id="293" r:id="rId17"/>
    <p:sldId id="301" r:id="rId18"/>
    <p:sldId id="302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99" r:id="rId32"/>
    <p:sldId id="300" r:id="rId33"/>
    <p:sldId id="276" r:id="rId34"/>
    <p:sldId id="277" r:id="rId35"/>
    <p:sldId id="298" r:id="rId36"/>
    <p:sldId id="278" r:id="rId37"/>
    <p:sldId id="279" r:id="rId38"/>
    <p:sldId id="280" r:id="rId39"/>
    <p:sldId id="281" r:id="rId40"/>
    <p:sldId id="28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46035CF2-C4D0-4CB9-B321-17E9D87658DB}">
          <p14:sldIdLst>
            <p14:sldId id="256"/>
            <p14:sldId id="283"/>
            <p14:sldId id="284"/>
            <p14:sldId id="285"/>
          </p14:sldIdLst>
        </p14:section>
        <p14:section name="Slide examples" id="{B14F5A29-3370-4328-A24B-B10BC8841E23}">
          <p14:sldIdLst>
            <p14:sldId id="286"/>
            <p14:sldId id="288"/>
            <p14:sldId id="289"/>
            <p14:sldId id="290"/>
            <p14:sldId id="291"/>
          </p14:sldIdLst>
        </p14:section>
        <p14:section name="Layouts" id="{51EE57A9-C13A-4FBC-B4C4-9B497D8407D6}">
          <p14:sldIdLst>
            <p14:sldId id="257"/>
            <p14:sldId id="258"/>
            <p14:sldId id="259"/>
            <p14:sldId id="260"/>
            <p14:sldId id="261"/>
            <p14:sldId id="262"/>
            <p14:sldId id="293"/>
            <p14:sldId id="301"/>
            <p14:sldId id="30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99"/>
            <p14:sldId id="300"/>
            <p14:sldId id="276"/>
            <p14:sldId id="277"/>
            <p14:sldId id="298"/>
          </p14:sldIdLst>
        </p14:section>
        <p14:section name="Charts and table" id="{DA5457FD-9EF4-455E-B153-055BD5E43837}">
          <p14:sldIdLst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3FB0A0"/>
    <a:srgbClr val="B2DFD9"/>
    <a:srgbClr val="D8EEF9"/>
    <a:srgbClr val="FDCAB2"/>
    <a:srgbClr val="FA7D3F"/>
    <a:srgbClr val="D9C6E4"/>
    <a:srgbClr val="A071BC"/>
    <a:srgbClr val="5E6E9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5FA9646-C772-4898-8722-9C7C3AA66207}">
  <a:tblStyle styleId="{95FA9646-C772-4898-8722-9C7C3AA66207}" styleName="CBA Yellow Header Table">
    <a:wholeTbl>
      <a:tcTxStyle>
        <a:fontRef idx="minor"/>
        <a:srgbClr val="000000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  <a:insideH>
            <a:ln w="9525" cmpd="sng">
              <a:solidFill>
                <a:srgbClr val="EEE7D6"/>
              </a:solidFill>
            </a:ln>
          </a:insideH>
          <a:insideV>
            <a:lnRef idx="0">
              <a:scrgbClr r="0" g="0" b="0"/>
            </a:lnRef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>
        <a:fontRef idx="minor"/>
        <a:srgbClr val="000000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F3F3F3"/>
          </a:solidFill>
        </a:fill>
      </a:tcStyle>
    </a:lastCol>
    <a:firstCol>
      <a:tcTxStyle b="on">
        <a:fontRef idx="minor"/>
        <a:srgbClr val="000000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</a:tcStyle>
    </a:firstCol>
    <a:lastRow>
      <a:tcTxStyle b="on">
        <a:fontRef idx="minor"/>
        <a:srgbClr val="000000"/>
      </a:tcTxStyle>
      <a:tcStyle>
        <a:tcBdr>
          <a:top>
            <a:ln w="9525" cmpd="sng">
              <a:solidFill>
                <a:srgbClr val="EEE7D6"/>
              </a:solidFill>
            </a:ln>
          </a:top>
          <a:bottom>
            <a:lnRef idx="0">
              <a:scrgbClr r="0" g="0" b="0"/>
            </a:lnRef>
          </a:bottom>
        </a:tcBdr>
        <a:fill>
          <a:solidFill>
            <a:srgbClr val="F3F3F3"/>
          </a:solidFill>
        </a:fill>
      </a:tcStyle>
    </a:lastRow>
    <a:firstRow>
      <a:tcTxStyle b="on">
        <a:fontRef idx="minor"/>
        <a:srgbClr val="000000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FFCC00"/>
          </a:solidFill>
        </a:fill>
      </a:tcStyle>
    </a:firstRow>
  </a:tblStyle>
  <a:tblStyle styleId="{3DBA7CB0-8449-47FB-A557-33742A6F9E09}" styleName="CBA Black Header Table">
    <a:wholeTbl>
      <a:tcTxStyle>
        <a:fontRef idx="minor"/>
        <a:srgbClr val="000000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  <a:insideH>
            <a:ln w="9525" cmpd="sng">
              <a:solidFill>
                <a:srgbClr val="EEE7D6"/>
              </a:solidFill>
            </a:ln>
          </a:insideH>
          <a:insideV>
            <a:lnRef idx="0">
              <a:scrgbClr r="0" g="0" b="0"/>
            </a:lnRef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/>
        <a:srgbClr val="000000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F3F3F3"/>
          </a:solidFill>
        </a:fill>
      </a:tcStyle>
    </a:lastCol>
    <a:firstCol>
      <a:tcTxStyle b="on">
        <a:fontRef idx="minor"/>
        <a:srgbClr val="000000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</a:tcStyle>
    </a:firstCol>
    <a:lastRow>
      <a:tcTxStyle b="on">
        <a:fontRef idx="minor"/>
        <a:srgbClr val="000000"/>
      </a:tcTxStyle>
      <a:tcStyle>
        <a:tcBdr>
          <a:top>
            <a:ln w="9525" cmpd="sng">
              <a:solidFill>
                <a:srgbClr val="EEE7D6"/>
              </a:solidFill>
            </a:ln>
          </a:top>
          <a:bottom>
            <a:lnRef idx="0">
              <a:scrgbClr r="0" g="0" b="0"/>
            </a:lnRef>
          </a:bottom>
        </a:tcBdr>
        <a:fill>
          <a:solidFill>
            <a:srgbClr val="F3F3F3"/>
          </a:solidFill>
        </a:fill>
      </a:tcStyle>
    </a:lastRow>
    <a:firstRow>
      <a:tcTxStyle b="on">
        <a:fontRef idx="min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0000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8" autoAdjust="0"/>
  </p:normalViewPr>
  <p:slideViewPr>
    <p:cSldViewPr snapToGrid="0" showGuides="1">
      <p:cViewPr varScale="1">
        <p:scale>
          <a:sx n="131" d="100"/>
          <a:sy n="131" d="100"/>
        </p:scale>
        <p:origin x="906" y="126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 dirty="0">
                <a:solidFill>
                  <a:schemeClr val="tx1"/>
                </a:solidFill>
                <a:latin typeface="CBA Sans" panose="02060503060402030403" pitchFamily="18" charset="0"/>
              </a:rPr>
              <a:t>Chart 1-1</a:t>
            </a:r>
            <a:r>
              <a:rPr lang="en-AU" sz="2000" dirty="0">
                <a:solidFill>
                  <a:schemeClr val="tx1"/>
                </a:solidFill>
              </a:rPr>
              <a:t> Chart title</a:t>
            </a:r>
          </a:p>
        </c:rich>
      </c:tx>
      <c:layout>
        <c:manualLayout>
          <c:xMode val="edge"/>
          <c:yMode val="edge"/>
          <c:x val="8.112999033015380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4561403508775E-2"/>
          <c:y val="0.15507695438662517"/>
          <c:w val="0.9348771929824562"/>
          <c:h val="0.692927456678267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2.1</c:v>
                </c:pt>
                <c:pt idx="1">
                  <c:v>1.2</c:v>
                </c:pt>
                <c:pt idx="2">
                  <c:v>1.7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5-4059-80B0-8862B0843F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1.2</c:v>
                </c:pt>
                <c:pt idx="1">
                  <c:v>1.1000000000000001</c:v>
                </c:pt>
                <c:pt idx="2">
                  <c:v>0.9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35-4059-80B0-8862B0843F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35-4059-80B0-8862B0843F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1.5</c:v>
                </c:pt>
                <c:pt idx="1">
                  <c:v>0.5</c:v>
                </c:pt>
                <c:pt idx="2">
                  <c:v>0.7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35-4059-80B0-8862B0843F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</c:v>
                </c:pt>
                <c:pt idx="1">
                  <c:v>0.4</c:v>
                </c:pt>
                <c:pt idx="2">
                  <c:v>0.7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35-4059-80B0-8862B0843F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0.5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35-4059-80B0-8862B0843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7753664"/>
        <c:axId val="847756616"/>
      </c:barChart>
      <c:catAx>
        <c:axId val="84775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756616"/>
        <c:crosses val="autoZero"/>
        <c:auto val="1"/>
        <c:lblAlgn val="ctr"/>
        <c:lblOffset val="100"/>
        <c:noMultiLvlLbl val="0"/>
      </c:catAx>
      <c:valAx>
        <c:axId val="8477566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75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99910863238427"/>
          <c:y val="0.93846596779042357"/>
          <c:w val="0.77400163692014623"/>
          <c:h val="5.6405826045997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 dirty="0">
                <a:solidFill>
                  <a:schemeClr val="tx1"/>
                </a:solidFill>
                <a:latin typeface="CBA Sans" panose="02060503060402030403" pitchFamily="18" charset="0"/>
              </a:rPr>
              <a:t>Chart 1-1</a:t>
            </a:r>
            <a:r>
              <a:rPr lang="en-AU" sz="2000" dirty="0">
                <a:solidFill>
                  <a:schemeClr val="tx1"/>
                </a:solidFill>
              </a:rPr>
              <a:t> Chart title</a:t>
            </a:r>
          </a:p>
        </c:rich>
      </c:tx>
      <c:layout>
        <c:manualLayout>
          <c:xMode val="edge"/>
          <c:yMode val="edge"/>
          <c:x val="8.112999033015380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4561403508775E-2"/>
          <c:y val="0.15507695438662517"/>
          <c:w val="0.94646484321038815"/>
          <c:h val="0.692927456678267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1.2</c:v>
                </c:pt>
                <c:pt idx="2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6-4F35-A00E-272195A3E1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1.1000000000000001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66-4F35-A00E-272195A3E1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66-4F35-A00E-272195A3E1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1.5</c:v>
                </c:pt>
                <c:pt idx="1">
                  <c:v>0.5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66-4F35-A00E-272195A3E1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66-4F35-A00E-272195A3E17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0.5</c:v>
                </c:pt>
                <c:pt idx="1">
                  <c:v>0.2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66-4F35-A00E-272195A3E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15"/>
        <c:axId val="847753664"/>
        <c:axId val="847756616"/>
      </c:barChart>
      <c:catAx>
        <c:axId val="84775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756616"/>
        <c:crosses val="autoZero"/>
        <c:auto val="1"/>
        <c:lblAlgn val="ctr"/>
        <c:lblOffset val="100"/>
        <c:noMultiLvlLbl val="0"/>
      </c:catAx>
      <c:valAx>
        <c:axId val="8477566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75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99910863238427"/>
          <c:y val="0.93846596779042357"/>
          <c:w val="0.77400163692014623"/>
          <c:h val="5.6405826045997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 dirty="0">
                <a:solidFill>
                  <a:schemeClr val="tx1"/>
                </a:solidFill>
                <a:latin typeface="CBA Sans" panose="02060503060402030403" pitchFamily="18" charset="0"/>
              </a:rPr>
              <a:t>Chart 1-1</a:t>
            </a:r>
            <a:r>
              <a:rPr lang="en-AU" sz="2000" dirty="0">
                <a:solidFill>
                  <a:schemeClr val="tx1"/>
                </a:solidFill>
              </a:rPr>
              <a:t> Chart title</a:t>
            </a:r>
          </a:p>
        </c:rich>
      </c:tx>
      <c:layout>
        <c:manualLayout>
          <c:xMode val="edge"/>
          <c:yMode val="edge"/>
          <c:x val="8.112999033015380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4561403508775E-2"/>
          <c:y val="0.15507695438662517"/>
          <c:w val="0.9348771929824562"/>
          <c:h val="0.692927456678267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2.1</c:v>
                </c:pt>
                <c:pt idx="1">
                  <c:v>1.2</c:v>
                </c:pt>
                <c:pt idx="2">
                  <c:v>1.7</c:v>
                </c:pt>
                <c:pt idx="3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A7-4B12-9D60-6919E63E35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1.2</c:v>
                </c:pt>
                <c:pt idx="1">
                  <c:v>1.1000000000000001</c:v>
                </c:pt>
                <c:pt idx="2">
                  <c:v>0.9</c:v>
                </c:pt>
                <c:pt idx="3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A7-4B12-9D60-6919E63E35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A7-4B12-9D60-6919E63E35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1.5</c:v>
                </c:pt>
                <c:pt idx="1">
                  <c:v>0.5</c:v>
                </c:pt>
                <c:pt idx="2">
                  <c:v>0.7</c:v>
                </c:pt>
                <c:pt idx="3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A7-4B12-9D60-6919E63E350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</c:v>
                </c:pt>
                <c:pt idx="1">
                  <c:v>0.4</c:v>
                </c:pt>
                <c:pt idx="2">
                  <c:v>0.7</c:v>
                </c:pt>
                <c:pt idx="3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A7-4B12-9D60-6919E63E350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0.5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A7-4B12-9D60-6919E63E3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7753664"/>
        <c:axId val="847756616"/>
      </c:lineChart>
      <c:catAx>
        <c:axId val="84775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756616"/>
        <c:crosses val="autoZero"/>
        <c:auto val="1"/>
        <c:lblAlgn val="ctr"/>
        <c:lblOffset val="100"/>
        <c:noMultiLvlLbl val="0"/>
      </c:catAx>
      <c:valAx>
        <c:axId val="8477566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75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1420223787815993E-2"/>
          <c:y val="0.93846596779042357"/>
          <c:w val="0.86362218538472169"/>
          <c:h val="5.6405826045997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 dirty="0">
                <a:solidFill>
                  <a:schemeClr val="tx1"/>
                </a:solidFill>
                <a:latin typeface="CBA Sans" panose="02060503060402030403" pitchFamily="18" charset="0"/>
              </a:rPr>
              <a:t>Chart 1-1</a:t>
            </a:r>
            <a:r>
              <a:rPr lang="en-AU" sz="2000" dirty="0">
                <a:solidFill>
                  <a:schemeClr val="tx1"/>
                </a:solidFill>
              </a:rPr>
              <a:t> Chart title</a:t>
            </a:r>
          </a:p>
        </c:rich>
      </c:tx>
      <c:layout>
        <c:manualLayout>
          <c:xMode val="edge"/>
          <c:yMode val="edge"/>
          <c:x val="8.112999033015380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612665185495181E-2"/>
          <c:y val="9.0761539594713683E-2"/>
          <c:w val="0.82855036688626216"/>
          <c:h val="0.770372176551928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D7-41AD-A0D1-2FFE380C5F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D7-41AD-A0D1-2FFE380C5F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D7-41AD-A0D1-2FFE380C5F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D7-41AD-A0D1-2FFE380C5F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D7-41AD-A0D1-2FFE380C5F5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D7-41AD-A0D1-2FFE380C5F55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2.4</c:v>
                </c:pt>
                <c:pt idx="2">
                  <c:v>1.4</c:v>
                </c:pt>
                <c:pt idx="3">
                  <c:v>1.2</c:v>
                </c:pt>
                <c:pt idx="4">
                  <c:v>0.9</c:v>
                </c:pt>
                <c:pt idx="5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D7-41AD-A0D1-2FFE380C5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6A2C2-3ECB-435F-8575-50190D32F54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EAA42-6D78-4456-95A1-D2CE96B665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6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14FB46-D2FB-4A6C-9999-A67084CE7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03E925-AB2D-42DA-AE7B-E0BEF8AAE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032" y="1908175"/>
            <a:ext cx="8012906" cy="1661993"/>
          </a:xfrm>
        </p:spPr>
        <p:txBody>
          <a:bodyPr wrap="square"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dirty="0">
                <a:solidFill>
                  <a:schemeClr val="tx1"/>
                </a:solidFill>
                <a:latin typeface="CBA Slab ExtraBold" panose="020205030602020202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Cover slide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231C91-3798-4D94-B600-74C6F2890A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8032" y="3819060"/>
            <a:ext cx="8012906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0" indent="0">
              <a:buNone/>
              <a:defRPr/>
            </a:lvl3pPr>
            <a:lvl4pPr marL="216000" indent="0">
              <a:buNone/>
              <a:defRPr/>
            </a:lvl4pPr>
            <a:lvl5pPr marL="2160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Subtitle goes here</a:t>
            </a:r>
          </a:p>
        </p:txBody>
      </p:sp>
      <p:sp>
        <p:nvSpPr>
          <p:cNvPr id="13" name="Text Placeholder 16" descr="CommBank logo">
            <a:extLst>
              <a:ext uri="{FF2B5EF4-FFF2-40B4-BE49-F238E27FC236}">
                <a16:creationId xmlns:a16="http://schemas.microsoft.com/office/drawing/2014/main" id="{4D5C4C9B-E536-4C3D-9418-9011E6223D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032" y="5707511"/>
            <a:ext cx="1808956" cy="78358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4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A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DC756-07F7-4E93-88F0-85D9C47AE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V="1">
            <a:off x="1" y="0"/>
            <a:ext cx="381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24430-82FE-444C-8EA0-7FD52CA25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031" y="751268"/>
            <a:ext cx="7626350" cy="498598"/>
          </a:xfrm>
        </p:spPr>
        <p:txBody>
          <a:bodyPr wrap="square" lIns="0" tIns="0" rIns="0" bIns="0" anchor="ctr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goes here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90316BF-088E-4DE8-91CD-7A513710E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031" y="1276690"/>
            <a:ext cx="7620000" cy="338554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32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A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DC756-07F7-4E93-88F0-85D9C47AE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V="1">
            <a:off x="1" y="0"/>
            <a:ext cx="381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C6FA8A-E1CF-485E-A22D-B0046DA04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031" y="751268"/>
            <a:ext cx="7626350" cy="498598"/>
          </a:xfrm>
        </p:spPr>
        <p:txBody>
          <a:bodyPr wrap="square" lIns="0" tIns="0" rIns="0" bIns="0" anchor="ctr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goes here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F8C090B-5D66-438C-95ED-628FE3E91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8031" y="1276690"/>
            <a:ext cx="7620000" cy="338554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8E4D9-262F-41AF-AED8-BE4E15361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908175"/>
            <a:ext cx="7626350" cy="3816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3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A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DC756-07F7-4E93-88F0-85D9C47AE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V="1">
            <a:off x="1" y="0"/>
            <a:ext cx="381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EF41DE-50F3-4D00-8FC1-8CC0BB477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031" y="751268"/>
            <a:ext cx="7626350" cy="498598"/>
          </a:xfrm>
        </p:spPr>
        <p:txBody>
          <a:bodyPr wrap="square" lIns="0" tIns="0" rIns="0" bIns="0" anchor="ctr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goes here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DFF4FDD-4598-4E90-8BDF-0CAC0D9615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31" y="1276690"/>
            <a:ext cx="7620000" cy="338554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2EF2D6-1BF8-44A8-8965-1E001C7D5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908175"/>
            <a:ext cx="3435350" cy="3816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C68C5-5D51-4016-A121-D34359E4E6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41250" y="1908175"/>
            <a:ext cx="3434400" cy="3816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4pPr marL="432000" indent="-216000"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59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A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DC756-07F7-4E93-88F0-85D9C47AE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V="1">
            <a:off x="1" y="0"/>
            <a:ext cx="381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E0DBB7-6F16-4BC9-B807-C891E1AC92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031" y="751268"/>
            <a:ext cx="7626350" cy="498598"/>
          </a:xfrm>
        </p:spPr>
        <p:txBody>
          <a:bodyPr wrap="square" lIns="0" tIns="0" rIns="0" bIns="0" anchor="ctr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goes here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1D501C-1832-4FD6-B757-96D74FD85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8031" y="1276690"/>
            <a:ext cx="7620000" cy="338554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89EA8-1E08-4255-986E-8EB11D72AA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650" y="1908175"/>
            <a:ext cx="2293200" cy="38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C68C5-5D51-4016-A121-D34359E4E6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35902" y="1908175"/>
            <a:ext cx="2293200" cy="3816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4pPr marL="432000" indent="-216000"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1F68E32-8033-49D8-A5D7-43C53C1FB8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7105" y="1908175"/>
            <a:ext cx="2293200" cy="3816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4pPr marL="432000" indent="-216000"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64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B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A9014B5-BE2F-4BC3-936F-8BEE76360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2298700"/>
            <a:ext cx="381000" cy="1916112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625BEC-B0A8-42EA-8085-B741F51D3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031" y="2365375"/>
            <a:ext cx="3051970" cy="997196"/>
          </a:xfrm>
        </p:spPr>
        <p:txBody>
          <a:bodyPr wrap="square" lIns="0" tIns="0" rIns="0" bIns="0" anchor="ctr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</a:t>
            </a:r>
            <a:br>
              <a:rPr lang="en-AU" dirty="0"/>
            </a:br>
            <a:r>
              <a:rPr lang="en-AU" dirty="0"/>
              <a:t>goes here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EA54268-C1C8-478A-845B-ADC922A612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8030" y="3436104"/>
            <a:ext cx="3051969" cy="677108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927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B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7EFE7DE-8EE6-4099-9BA7-F08DEED0CA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2298700"/>
            <a:ext cx="381000" cy="1916112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258C16-5F07-4796-8825-261E3A8CD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031" y="2365375"/>
            <a:ext cx="3051970" cy="997196"/>
          </a:xfrm>
        </p:spPr>
        <p:txBody>
          <a:bodyPr wrap="square" lIns="0" tIns="0" rIns="0" bIns="0" anchor="ctr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</a:t>
            </a:r>
            <a:br>
              <a:rPr lang="en-AU" dirty="0"/>
            </a:br>
            <a:r>
              <a:rPr lang="en-AU" dirty="0"/>
              <a:t>goes here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294E4D7-FEBF-4506-9596-1A751D0680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8030" y="3436104"/>
            <a:ext cx="3051969" cy="677108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2C7CA-F1F3-439A-B255-2783356BD2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191000" y="379413"/>
            <a:ext cx="4579938" cy="5345112"/>
          </a:xfrm>
        </p:spPr>
        <p:txBody>
          <a:bodyPr anchor="ctr">
            <a:noAutofit/>
          </a:bodyPr>
          <a:lstStyle>
            <a:lvl1pPr>
              <a:defRPr/>
            </a:lvl1pPr>
            <a:lvl4pPr marL="432000" indent="-216000"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75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B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D51E7C4-DDB8-4A7B-BE50-335A2A0FF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2298700"/>
            <a:ext cx="381000" cy="1916112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B9B37B-8D09-46D8-B6EA-FC8E82633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031" y="2365375"/>
            <a:ext cx="3051970" cy="997196"/>
          </a:xfrm>
        </p:spPr>
        <p:txBody>
          <a:bodyPr wrap="square" lIns="0" tIns="0" rIns="0" bIns="0" anchor="ctr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</a:t>
            </a:r>
            <a:br>
              <a:rPr lang="en-AU" dirty="0"/>
            </a:br>
            <a:r>
              <a:rPr lang="en-AU" dirty="0"/>
              <a:t>goes here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60C0CC6-7CA7-4992-82B7-D04716C0ED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8030" y="3436104"/>
            <a:ext cx="3051969" cy="677108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2C7CA-F1F3-439A-B255-2783356BD2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191000" y="379413"/>
            <a:ext cx="2160587" cy="5345112"/>
          </a:xfrm>
        </p:spPr>
        <p:txBody>
          <a:bodyPr anchor="ctr">
            <a:noAutofit/>
          </a:bodyPr>
          <a:lstStyle>
            <a:lvl1pPr>
              <a:defRPr/>
            </a:lvl1pPr>
            <a:lvl4pPr marL="432000" indent="-216000"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B21A68-01B0-422E-B835-A76121CB617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10351" y="379413"/>
            <a:ext cx="2160587" cy="5345112"/>
          </a:xfrm>
        </p:spPr>
        <p:txBody>
          <a:bodyPr anchor="ctr">
            <a:noAutofit/>
          </a:bodyPr>
          <a:lstStyle>
            <a:lvl1pPr>
              <a:defRPr/>
            </a:lvl1pPr>
            <a:lvl4pPr marL="432000" indent="-216000"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6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(C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77BBAE-548E-44E7-B6B7-6CEC6BFB0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91000" y="0"/>
            <a:ext cx="4953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9FFF5D5-6565-4B8A-8D96-BCAF28634C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751268"/>
            <a:ext cx="3428997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</a:t>
            </a:r>
            <a:br>
              <a:rPr lang="en-AU" dirty="0"/>
            </a:br>
            <a:r>
              <a:rPr lang="en-AU" dirty="0"/>
              <a:t>goes here</a:t>
            </a:r>
            <a:endParaRPr lang="en-US" dirty="0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6A94A88-065F-453A-8C87-D8C15CCD5C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1792083"/>
            <a:ext cx="3428995" cy="338554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goes 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8705BD-3F2F-47EC-89D2-279E216A1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813973" y="6360370"/>
            <a:ext cx="0" cy="1368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813FE1-4CFA-40F7-9B6F-F67B6812F506}"/>
              </a:ext>
            </a:extLst>
          </p:cNvPr>
          <p:cNvSpPr txBox="1"/>
          <p:nvPr userDrawn="1"/>
        </p:nvSpPr>
        <p:spPr>
          <a:xfrm>
            <a:off x="784225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ECC33-E15C-44B7-92DE-CB8A991061EC}"/>
              </a:ext>
            </a:extLst>
          </p:cNvPr>
          <p:cNvSpPr txBox="1"/>
          <p:nvPr userDrawn="1"/>
        </p:nvSpPr>
        <p:spPr>
          <a:xfrm>
            <a:off x="2886453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grpSp>
        <p:nvGrpSpPr>
          <p:cNvPr id="14" name="Group 4" descr="CommBank logo">
            <a:extLst>
              <a:ext uri="{FF2B5EF4-FFF2-40B4-BE49-F238E27FC236}">
                <a16:creationId xmlns:a16="http://schemas.microsoft.com/office/drawing/2014/main" id="{EC50B665-E634-40D3-B370-FAC02D0E7D9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84282" y="5966599"/>
            <a:ext cx="1178718" cy="510401"/>
            <a:chOff x="2795" y="561"/>
            <a:chExt cx="2090" cy="905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6B48EB-A3C2-4A9C-AA60-28DAC6027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561"/>
              <a:ext cx="902" cy="905"/>
            </a:xfrm>
            <a:custGeom>
              <a:avLst/>
              <a:gdLst>
                <a:gd name="T0" fmla="*/ 451 w 902"/>
                <a:gd name="T1" fmla="*/ 0 h 905"/>
                <a:gd name="T2" fmla="*/ 0 w 902"/>
                <a:gd name="T3" fmla="*/ 453 h 905"/>
                <a:gd name="T4" fmla="*/ 451 w 902"/>
                <a:gd name="T5" fmla="*/ 905 h 905"/>
                <a:gd name="T6" fmla="*/ 902 w 902"/>
                <a:gd name="T7" fmla="*/ 453 h 905"/>
                <a:gd name="T8" fmla="*/ 451 w 902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5">
                  <a:moveTo>
                    <a:pt x="451" y="0"/>
                  </a:moveTo>
                  <a:lnTo>
                    <a:pt x="0" y="453"/>
                  </a:lnTo>
                  <a:lnTo>
                    <a:pt x="451" y="905"/>
                  </a:lnTo>
                  <a:lnTo>
                    <a:pt x="902" y="4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8228345-5624-49BF-8210-3D4398A0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901"/>
              <a:ext cx="451" cy="565"/>
            </a:xfrm>
            <a:custGeom>
              <a:avLst/>
              <a:gdLst>
                <a:gd name="T0" fmla="*/ 0 w 451"/>
                <a:gd name="T1" fmla="*/ 565 h 565"/>
                <a:gd name="T2" fmla="*/ 451 w 451"/>
                <a:gd name="T3" fmla="*/ 113 h 565"/>
                <a:gd name="T4" fmla="*/ 339 w 451"/>
                <a:gd name="T5" fmla="*/ 0 h 565"/>
                <a:gd name="T6" fmla="*/ 197 w 451"/>
                <a:gd name="T7" fmla="*/ 141 h 565"/>
                <a:gd name="T8" fmla="*/ 0 w 451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565">
                  <a:moveTo>
                    <a:pt x="0" y="565"/>
                  </a:moveTo>
                  <a:lnTo>
                    <a:pt x="451" y="113"/>
                  </a:lnTo>
                  <a:lnTo>
                    <a:pt x="339" y="0"/>
                  </a:lnTo>
                  <a:lnTo>
                    <a:pt x="197" y="141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9AE3E8A-619E-40EE-8FB7-146886DE8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8" y="917"/>
              <a:ext cx="322" cy="330"/>
            </a:xfrm>
            <a:custGeom>
              <a:avLst/>
              <a:gdLst>
                <a:gd name="T0" fmla="*/ 66 w 170"/>
                <a:gd name="T1" fmla="*/ 143 h 174"/>
                <a:gd name="T2" fmla="*/ 43 w 170"/>
                <a:gd name="T3" fmla="*/ 122 h 174"/>
                <a:gd name="T4" fmla="*/ 67 w 170"/>
                <a:gd name="T5" fmla="*/ 102 h 174"/>
                <a:gd name="T6" fmla="*/ 102 w 170"/>
                <a:gd name="T7" fmla="*/ 102 h 174"/>
                <a:gd name="T8" fmla="*/ 102 w 170"/>
                <a:gd name="T9" fmla="*/ 132 h 174"/>
                <a:gd name="T10" fmla="*/ 66 w 170"/>
                <a:gd name="T11" fmla="*/ 143 h 174"/>
                <a:gd name="T12" fmla="*/ 55 w 170"/>
                <a:gd name="T13" fmla="*/ 174 h 174"/>
                <a:gd name="T14" fmla="*/ 106 w 170"/>
                <a:gd name="T15" fmla="*/ 156 h 174"/>
                <a:gd name="T16" fmla="*/ 115 w 170"/>
                <a:gd name="T17" fmla="*/ 170 h 174"/>
                <a:gd name="T18" fmla="*/ 165 w 170"/>
                <a:gd name="T19" fmla="*/ 170 h 174"/>
                <a:gd name="T20" fmla="*/ 170 w 170"/>
                <a:gd name="T21" fmla="*/ 138 h 174"/>
                <a:gd name="T22" fmla="*/ 145 w 170"/>
                <a:gd name="T23" fmla="*/ 138 h 174"/>
                <a:gd name="T24" fmla="*/ 145 w 170"/>
                <a:gd name="T25" fmla="*/ 56 h 174"/>
                <a:gd name="T26" fmla="*/ 78 w 170"/>
                <a:gd name="T27" fmla="*/ 0 h 174"/>
                <a:gd name="T28" fmla="*/ 15 w 170"/>
                <a:gd name="T29" fmla="*/ 11 h 174"/>
                <a:gd name="T30" fmla="*/ 15 w 170"/>
                <a:gd name="T31" fmla="*/ 43 h 174"/>
                <a:gd name="T32" fmla="*/ 73 w 170"/>
                <a:gd name="T33" fmla="*/ 31 h 174"/>
                <a:gd name="T34" fmla="*/ 102 w 170"/>
                <a:gd name="T35" fmla="*/ 57 h 174"/>
                <a:gd name="T36" fmla="*/ 102 w 170"/>
                <a:gd name="T37" fmla="*/ 73 h 174"/>
                <a:gd name="T38" fmla="*/ 64 w 170"/>
                <a:gd name="T39" fmla="*/ 73 h 174"/>
                <a:gd name="T40" fmla="*/ 0 w 170"/>
                <a:gd name="T41" fmla="*/ 122 h 174"/>
                <a:gd name="T42" fmla="*/ 55 w 170"/>
                <a:gd name="T4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174">
                  <a:moveTo>
                    <a:pt x="66" y="143"/>
                  </a:moveTo>
                  <a:cubicBezTo>
                    <a:pt x="53" y="143"/>
                    <a:pt x="43" y="135"/>
                    <a:pt x="43" y="122"/>
                  </a:cubicBezTo>
                  <a:cubicBezTo>
                    <a:pt x="43" y="109"/>
                    <a:pt x="52" y="102"/>
                    <a:pt x="67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92" y="139"/>
                    <a:pt x="80" y="143"/>
                    <a:pt x="66" y="143"/>
                  </a:cubicBezTo>
                  <a:moveTo>
                    <a:pt x="55" y="174"/>
                  </a:moveTo>
                  <a:cubicBezTo>
                    <a:pt x="80" y="174"/>
                    <a:pt x="95" y="165"/>
                    <a:pt x="106" y="156"/>
                  </a:cubicBezTo>
                  <a:cubicBezTo>
                    <a:pt x="108" y="162"/>
                    <a:pt x="111" y="167"/>
                    <a:pt x="11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8"/>
                    <a:pt x="123" y="0"/>
                    <a:pt x="78" y="0"/>
                  </a:cubicBezTo>
                  <a:cubicBezTo>
                    <a:pt x="55" y="0"/>
                    <a:pt x="31" y="6"/>
                    <a:pt x="15" y="1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35" y="36"/>
                    <a:pt x="55" y="31"/>
                    <a:pt x="73" y="31"/>
                  </a:cubicBezTo>
                  <a:cubicBezTo>
                    <a:pt x="93" y="31"/>
                    <a:pt x="102" y="39"/>
                    <a:pt x="102" y="57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24" y="73"/>
                    <a:pt x="0" y="91"/>
                    <a:pt x="0" y="122"/>
                  </a:cubicBezTo>
                  <a:cubicBezTo>
                    <a:pt x="0" y="155"/>
                    <a:pt x="23" y="174"/>
                    <a:pt x="55" y="1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BFBC5D2-415F-4C7B-8C2A-6A2CF1DB6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17"/>
              <a:ext cx="381" cy="323"/>
            </a:xfrm>
            <a:custGeom>
              <a:avLst/>
              <a:gdLst>
                <a:gd name="T0" fmla="*/ 88 w 201"/>
                <a:gd name="T1" fmla="*/ 170 h 170"/>
                <a:gd name="T2" fmla="*/ 92 w 201"/>
                <a:gd name="T3" fmla="*/ 138 h 170"/>
                <a:gd name="T4" fmla="*/ 68 w 201"/>
                <a:gd name="T5" fmla="*/ 138 h 170"/>
                <a:gd name="T6" fmla="*/ 68 w 201"/>
                <a:gd name="T7" fmla="*/ 47 h 170"/>
                <a:gd name="T8" fmla="*/ 105 w 201"/>
                <a:gd name="T9" fmla="*/ 37 h 170"/>
                <a:gd name="T10" fmla="*/ 134 w 201"/>
                <a:gd name="T11" fmla="*/ 66 h 170"/>
                <a:gd name="T12" fmla="*/ 134 w 201"/>
                <a:gd name="T13" fmla="*/ 170 h 170"/>
                <a:gd name="T14" fmla="*/ 197 w 201"/>
                <a:gd name="T15" fmla="*/ 170 h 170"/>
                <a:gd name="T16" fmla="*/ 201 w 201"/>
                <a:gd name="T17" fmla="*/ 138 h 170"/>
                <a:gd name="T18" fmla="*/ 177 w 201"/>
                <a:gd name="T19" fmla="*/ 138 h 170"/>
                <a:gd name="T20" fmla="*/ 177 w 201"/>
                <a:gd name="T21" fmla="*/ 60 h 170"/>
                <a:gd name="T22" fmla="*/ 120 w 201"/>
                <a:gd name="T23" fmla="*/ 0 h 170"/>
                <a:gd name="T24" fmla="*/ 64 w 201"/>
                <a:gd name="T25" fmla="*/ 19 h 170"/>
                <a:gd name="T26" fmla="*/ 55 w 201"/>
                <a:gd name="T27" fmla="*/ 4 h 170"/>
                <a:gd name="T28" fmla="*/ 5 w 201"/>
                <a:gd name="T29" fmla="*/ 4 h 170"/>
                <a:gd name="T30" fmla="*/ 0 w 201"/>
                <a:gd name="T31" fmla="*/ 37 h 170"/>
                <a:gd name="T32" fmla="*/ 25 w 201"/>
                <a:gd name="T33" fmla="*/ 37 h 170"/>
                <a:gd name="T34" fmla="*/ 25 w 201"/>
                <a:gd name="T35" fmla="*/ 170 h 170"/>
                <a:gd name="T36" fmla="*/ 88 w 201"/>
                <a:gd name="T3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70">
                  <a:moveTo>
                    <a:pt x="88" y="170"/>
                  </a:moveTo>
                  <a:cubicBezTo>
                    <a:pt x="92" y="138"/>
                    <a:pt x="92" y="138"/>
                    <a:pt x="92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0" y="40"/>
                    <a:pt x="93" y="37"/>
                    <a:pt x="105" y="37"/>
                  </a:cubicBezTo>
                  <a:cubicBezTo>
                    <a:pt x="124" y="37"/>
                    <a:pt x="134" y="47"/>
                    <a:pt x="134" y="66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21"/>
                    <a:pt x="157" y="0"/>
                    <a:pt x="120" y="0"/>
                  </a:cubicBezTo>
                  <a:cubicBezTo>
                    <a:pt x="100" y="0"/>
                    <a:pt x="81" y="7"/>
                    <a:pt x="64" y="19"/>
                  </a:cubicBezTo>
                  <a:cubicBezTo>
                    <a:pt x="62" y="13"/>
                    <a:pt x="59" y="8"/>
                    <a:pt x="5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170"/>
                    <a:pt x="25" y="170"/>
                    <a:pt x="25" y="170"/>
                  </a:cubicBezTo>
                  <a:lnTo>
                    <a:pt x="88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D8BED9D-6500-4EDD-B924-73D2129B6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782"/>
              <a:ext cx="348" cy="465"/>
            </a:xfrm>
            <a:custGeom>
              <a:avLst/>
              <a:gdLst>
                <a:gd name="T0" fmla="*/ 115 w 184"/>
                <a:gd name="T1" fmla="*/ 210 h 245"/>
                <a:gd name="T2" fmla="*/ 46 w 184"/>
                <a:gd name="T3" fmla="*/ 120 h 245"/>
                <a:gd name="T4" fmla="*/ 111 w 184"/>
                <a:gd name="T5" fmla="*/ 34 h 245"/>
                <a:gd name="T6" fmla="*/ 139 w 184"/>
                <a:gd name="T7" fmla="*/ 37 h 245"/>
                <a:gd name="T8" fmla="*/ 139 w 184"/>
                <a:gd name="T9" fmla="*/ 68 h 245"/>
                <a:gd name="T10" fmla="*/ 179 w 184"/>
                <a:gd name="T11" fmla="*/ 68 h 245"/>
                <a:gd name="T12" fmla="*/ 179 w 184"/>
                <a:gd name="T13" fmla="*/ 9 h 245"/>
                <a:gd name="T14" fmla="*/ 112 w 184"/>
                <a:gd name="T15" fmla="*/ 0 h 245"/>
                <a:gd name="T16" fmla="*/ 0 w 184"/>
                <a:gd name="T17" fmla="*/ 122 h 245"/>
                <a:gd name="T18" fmla="*/ 110 w 184"/>
                <a:gd name="T19" fmla="*/ 245 h 245"/>
                <a:gd name="T20" fmla="*/ 184 w 184"/>
                <a:gd name="T21" fmla="*/ 230 h 245"/>
                <a:gd name="T22" fmla="*/ 184 w 184"/>
                <a:gd name="T23" fmla="*/ 229 h 245"/>
                <a:gd name="T24" fmla="*/ 179 w 184"/>
                <a:gd name="T25" fmla="*/ 195 h 245"/>
                <a:gd name="T26" fmla="*/ 115 w 184"/>
                <a:gd name="T27" fmla="*/ 2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5">
                  <a:moveTo>
                    <a:pt x="115" y="210"/>
                  </a:moveTo>
                  <a:cubicBezTo>
                    <a:pt x="69" y="210"/>
                    <a:pt x="46" y="183"/>
                    <a:pt x="46" y="120"/>
                  </a:cubicBezTo>
                  <a:cubicBezTo>
                    <a:pt x="46" y="61"/>
                    <a:pt x="67" y="34"/>
                    <a:pt x="111" y="34"/>
                  </a:cubicBezTo>
                  <a:cubicBezTo>
                    <a:pt x="119" y="34"/>
                    <a:pt x="130" y="35"/>
                    <a:pt x="139" y="3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54" y="3"/>
                    <a:pt x="133" y="0"/>
                    <a:pt x="112" y="0"/>
                  </a:cubicBezTo>
                  <a:cubicBezTo>
                    <a:pt x="37" y="0"/>
                    <a:pt x="0" y="44"/>
                    <a:pt x="0" y="122"/>
                  </a:cubicBezTo>
                  <a:cubicBezTo>
                    <a:pt x="0" y="203"/>
                    <a:pt x="39" y="245"/>
                    <a:pt x="110" y="245"/>
                  </a:cubicBezTo>
                  <a:cubicBezTo>
                    <a:pt x="137" y="245"/>
                    <a:pt x="166" y="238"/>
                    <a:pt x="184" y="230"/>
                  </a:cubicBezTo>
                  <a:cubicBezTo>
                    <a:pt x="184" y="230"/>
                    <a:pt x="184" y="229"/>
                    <a:pt x="184" y="229"/>
                  </a:cubicBezTo>
                  <a:cubicBezTo>
                    <a:pt x="179" y="195"/>
                    <a:pt x="179" y="195"/>
                    <a:pt x="179" y="195"/>
                  </a:cubicBezTo>
                  <a:cubicBezTo>
                    <a:pt x="159" y="204"/>
                    <a:pt x="136" y="210"/>
                    <a:pt x="115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DC26E3F-7954-4E5F-BB86-90908B20B3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176713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FBB2A1B6-4849-47E6-9D12-7A89A9A7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93700" y="6354862"/>
            <a:ext cx="150682" cy="153888"/>
          </a:xfrm>
        </p:spPr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1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(C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77BBAE-548E-44E7-B6B7-6CEC6BFB0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76713" y="0"/>
            <a:ext cx="496728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9A2C5DA-A684-4E11-9BCB-08235685C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751268"/>
            <a:ext cx="3429000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</a:t>
            </a:r>
            <a:br>
              <a:rPr lang="en-AU" dirty="0"/>
            </a:br>
            <a:r>
              <a:rPr lang="en-AU" dirty="0"/>
              <a:t>goes here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E7F86F34-5EFC-4125-9C7A-32C3E9801A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792083"/>
            <a:ext cx="3428998" cy="338554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490BDE0-6BB7-4CBD-BE0D-C631AD346E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289175"/>
            <a:ext cx="3429000" cy="3435350"/>
          </a:xfrm>
        </p:spPr>
        <p:txBody>
          <a:bodyPr>
            <a:noAutofit/>
          </a:bodyPr>
          <a:lstStyle>
            <a:lvl1pPr>
              <a:defRPr/>
            </a:lvl1pPr>
            <a:lvl3pPr>
              <a:spcAft>
                <a:spcPts val="600"/>
              </a:spcAft>
              <a:defRPr/>
            </a:lvl3pPr>
            <a:lvl4pPr marL="432000" indent="-216000">
              <a:spcAft>
                <a:spcPts val="600"/>
              </a:spcAft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26B02E0-1BEA-4F45-81E7-D918DA7954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784071"/>
            <a:ext cx="4198938" cy="494045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42CB73-C7DC-43CC-866D-150EC776A6DA}"/>
              </a:ext>
            </a:extLst>
          </p:cNvPr>
          <p:cNvSpPr txBox="1"/>
          <p:nvPr userDrawn="1"/>
        </p:nvSpPr>
        <p:spPr>
          <a:xfrm>
            <a:off x="784225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9BB7B5-5976-4120-9F07-B438082D1B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813973" y="6360370"/>
            <a:ext cx="0" cy="1368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428A60-50F7-4942-9651-9605C63419D0}"/>
              </a:ext>
            </a:extLst>
          </p:cNvPr>
          <p:cNvSpPr txBox="1"/>
          <p:nvPr userDrawn="1"/>
        </p:nvSpPr>
        <p:spPr>
          <a:xfrm>
            <a:off x="2886453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grpSp>
        <p:nvGrpSpPr>
          <p:cNvPr id="16" name="Group 4" descr="CommBank logo">
            <a:extLst>
              <a:ext uri="{FF2B5EF4-FFF2-40B4-BE49-F238E27FC236}">
                <a16:creationId xmlns:a16="http://schemas.microsoft.com/office/drawing/2014/main" id="{8C634D2F-01CA-405F-8926-FE69952B05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84282" y="5966599"/>
            <a:ext cx="1178718" cy="510401"/>
            <a:chOff x="2795" y="561"/>
            <a:chExt cx="2090" cy="90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CEB4F9A-982E-42F0-A01E-C8EF92506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561"/>
              <a:ext cx="902" cy="905"/>
            </a:xfrm>
            <a:custGeom>
              <a:avLst/>
              <a:gdLst>
                <a:gd name="T0" fmla="*/ 451 w 902"/>
                <a:gd name="T1" fmla="*/ 0 h 905"/>
                <a:gd name="T2" fmla="*/ 0 w 902"/>
                <a:gd name="T3" fmla="*/ 453 h 905"/>
                <a:gd name="T4" fmla="*/ 451 w 902"/>
                <a:gd name="T5" fmla="*/ 905 h 905"/>
                <a:gd name="T6" fmla="*/ 902 w 902"/>
                <a:gd name="T7" fmla="*/ 453 h 905"/>
                <a:gd name="T8" fmla="*/ 451 w 902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5">
                  <a:moveTo>
                    <a:pt x="451" y="0"/>
                  </a:moveTo>
                  <a:lnTo>
                    <a:pt x="0" y="453"/>
                  </a:lnTo>
                  <a:lnTo>
                    <a:pt x="451" y="905"/>
                  </a:lnTo>
                  <a:lnTo>
                    <a:pt x="902" y="4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B8441F7-5A91-4EE6-9E82-0B59A1B87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901"/>
              <a:ext cx="451" cy="565"/>
            </a:xfrm>
            <a:custGeom>
              <a:avLst/>
              <a:gdLst>
                <a:gd name="T0" fmla="*/ 0 w 451"/>
                <a:gd name="T1" fmla="*/ 565 h 565"/>
                <a:gd name="T2" fmla="*/ 451 w 451"/>
                <a:gd name="T3" fmla="*/ 113 h 565"/>
                <a:gd name="T4" fmla="*/ 339 w 451"/>
                <a:gd name="T5" fmla="*/ 0 h 565"/>
                <a:gd name="T6" fmla="*/ 197 w 451"/>
                <a:gd name="T7" fmla="*/ 141 h 565"/>
                <a:gd name="T8" fmla="*/ 0 w 451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565">
                  <a:moveTo>
                    <a:pt x="0" y="565"/>
                  </a:moveTo>
                  <a:lnTo>
                    <a:pt x="451" y="113"/>
                  </a:lnTo>
                  <a:lnTo>
                    <a:pt x="339" y="0"/>
                  </a:lnTo>
                  <a:lnTo>
                    <a:pt x="197" y="141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B39F25D-CB5D-4BB5-A8D8-5FE8CA487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8" y="917"/>
              <a:ext cx="322" cy="330"/>
            </a:xfrm>
            <a:custGeom>
              <a:avLst/>
              <a:gdLst>
                <a:gd name="T0" fmla="*/ 66 w 170"/>
                <a:gd name="T1" fmla="*/ 143 h 174"/>
                <a:gd name="T2" fmla="*/ 43 w 170"/>
                <a:gd name="T3" fmla="*/ 122 h 174"/>
                <a:gd name="T4" fmla="*/ 67 w 170"/>
                <a:gd name="T5" fmla="*/ 102 h 174"/>
                <a:gd name="T6" fmla="*/ 102 w 170"/>
                <a:gd name="T7" fmla="*/ 102 h 174"/>
                <a:gd name="T8" fmla="*/ 102 w 170"/>
                <a:gd name="T9" fmla="*/ 132 h 174"/>
                <a:gd name="T10" fmla="*/ 66 w 170"/>
                <a:gd name="T11" fmla="*/ 143 h 174"/>
                <a:gd name="T12" fmla="*/ 55 w 170"/>
                <a:gd name="T13" fmla="*/ 174 h 174"/>
                <a:gd name="T14" fmla="*/ 106 w 170"/>
                <a:gd name="T15" fmla="*/ 156 h 174"/>
                <a:gd name="T16" fmla="*/ 115 w 170"/>
                <a:gd name="T17" fmla="*/ 170 h 174"/>
                <a:gd name="T18" fmla="*/ 165 w 170"/>
                <a:gd name="T19" fmla="*/ 170 h 174"/>
                <a:gd name="T20" fmla="*/ 170 w 170"/>
                <a:gd name="T21" fmla="*/ 138 h 174"/>
                <a:gd name="T22" fmla="*/ 145 w 170"/>
                <a:gd name="T23" fmla="*/ 138 h 174"/>
                <a:gd name="T24" fmla="*/ 145 w 170"/>
                <a:gd name="T25" fmla="*/ 56 h 174"/>
                <a:gd name="T26" fmla="*/ 78 w 170"/>
                <a:gd name="T27" fmla="*/ 0 h 174"/>
                <a:gd name="T28" fmla="*/ 15 w 170"/>
                <a:gd name="T29" fmla="*/ 11 h 174"/>
                <a:gd name="T30" fmla="*/ 15 w 170"/>
                <a:gd name="T31" fmla="*/ 43 h 174"/>
                <a:gd name="T32" fmla="*/ 73 w 170"/>
                <a:gd name="T33" fmla="*/ 31 h 174"/>
                <a:gd name="T34" fmla="*/ 102 w 170"/>
                <a:gd name="T35" fmla="*/ 57 h 174"/>
                <a:gd name="T36" fmla="*/ 102 w 170"/>
                <a:gd name="T37" fmla="*/ 73 h 174"/>
                <a:gd name="T38" fmla="*/ 64 w 170"/>
                <a:gd name="T39" fmla="*/ 73 h 174"/>
                <a:gd name="T40" fmla="*/ 0 w 170"/>
                <a:gd name="T41" fmla="*/ 122 h 174"/>
                <a:gd name="T42" fmla="*/ 55 w 170"/>
                <a:gd name="T4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174">
                  <a:moveTo>
                    <a:pt x="66" y="143"/>
                  </a:moveTo>
                  <a:cubicBezTo>
                    <a:pt x="53" y="143"/>
                    <a:pt x="43" y="135"/>
                    <a:pt x="43" y="122"/>
                  </a:cubicBezTo>
                  <a:cubicBezTo>
                    <a:pt x="43" y="109"/>
                    <a:pt x="52" y="102"/>
                    <a:pt x="67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92" y="139"/>
                    <a:pt x="80" y="143"/>
                    <a:pt x="66" y="143"/>
                  </a:cubicBezTo>
                  <a:moveTo>
                    <a:pt x="55" y="174"/>
                  </a:moveTo>
                  <a:cubicBezTo>
                    <a:pt x="80" y="174"/>
                    <a:pt x="95" y="165"/>
                    <a:pt x="106" y="156"/>
                  </a:cubicBezTo>
                  <a:cubicBezTo>
                    <a:pt x="108" y="162"/>
                    <a:pt x="111" y="167"/>
                    <a:pt x="11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8"/>
                    <a:pt x="123" y="0"/>
                    <a:pt x="78" y="0"/>
                  </a:cubicBezTo>
                  <a:cubicBezTo>
                    <a:pt x="55" y="0"/>
                    <a:pt x="31" y="6"/>
                    <a:pt x="15" y="1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35" y="36"/>
                    <a:pt x="55" y="31"/>
                    <a:pt x="73" y="31"/>
                  </a:cubicBezTo>
                  <a:cubicBezTo>
                    <a:pt x="93" y="31"/>
                    <a:pt x="102" y="39"/>
                    <a:pt x="102" y="57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24" y="73"/>
                    <a:pt x="0" y="91"/>
                    <a:pt x="0" y="122"/>
                  </a:cubicBezTo>
                  <a:cubicBezTo>
                    <a:pt x="0" y="155"/>
                    <a:pt x="23" y="174"/>
                    <a:pt x="55" y="1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32A7D47-DDA4-4380-85A0-984270C6C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17"/>
              <a:ext cx="381" cy="323"/>
            </a:xfrm>
            <a:custGeom>
              <a:avLst/>
              <a:gdLst>
                <a:gd name="T0" fmla="*/ 88 w 201"/>
                <a:gd name="T1" fmla="*/ 170 h 170"/>
                <a:gd name="T2" fmla="*/ 92 w 201"/>
                <a:gd name="T3" fmla="*/ 138 h 170"/>
                <a:gd name="T4" fmla="*/ 68 w 201"/>
                <a:gd name="T5" fmla="*/ 138 h 170"/>
                <a:gd name="T6" fmla="*/ 68 w 201"/>
                <a:gd name="T7" fmla="*/ 47 h 170"/>
                <a:gd name="T8" fmla="*/ 105 w 201"/>
                <a:gd name="T9" fmla="*/ 37 h 170"/>
                <a:gd name="T10" fmla="*/ 134 w 201"/>
                <a:gd name="T11" fmla="*/ 66 h 170"/>
                <a:gd name="T12" fmla="*/ 134 w 201"/>
                <a:gd name="T13" fmla="*/ 170 h 170"/>
                <a:gd name="T14" fmla="*/ 197 w 201"/>
                <a:gd name="T15" fmla="*/ 170 h 170"/>
                <a:gd name="T16" fmla="*/ 201 w 201"/>
                <a:gd name="T17" fmla="*/ 138 h 170"/>
                <a:gd name="T18" fmla="*/ 177 w 201"/>
                <a:gd name="T19" fmla="*/ 138 h 170"/>
                <a:gd name="T20" fmla="*/ 177 w 201"/>
                <a:gd name="T21" fmla="*/ 60 h 170"/>
                <a:gd name="T22" fmla="*/ 120 w 201"/>
                <a:gd name="T23" fmla="*/ 0 h 170"/>
                <a:gd name="T24" fmla="*/ 64 w 201"/>
                <a:gd name="T25" fmla="*/ 19 h 170"/>
                <a:gd name="T26" fmla="*/ 55 w 201"/>
                <a:gd name="T27" fmla="*/ 4 h 170"/>
                <a:gd name="T28" fmla="*/ 5 w 201"/>
                <a:gd name="T29" fmla="*/ 4 h 170"/>
                <a:gd name="T30" fmla="*/ 0 w 201"/>
                <a:gd name="T31" fmla="*/ 37 h 170"/>
                <a:gd name="T32" fmla="*/ 25 w 201"/>
                <a:gd name="T33" fmla="*/ 37 h 170"/>
                <a:gd name="T34" fmla="*/ 25 w 201"/>
                <a:gd name="T35" fmla="*/ 170 h 170"/>
                <a:gd name="T36" fmla="*/ 88 w 201"/>
                <a:gd name="T3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70">
                  <a:moveTo>
                    <a:pt x="88" y="170"/>
                  </a:moveTo>
                  <a:cubicBezTo>
                    <a:pt x="92" y="138"/>
                    <a:pt x="92" y="138"/>
                    <a:pt x="92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0" y="40"/>
                    <a:pt x="93" y="37"/>
                    <a:pt x="105" y="37"/>
                  </a:cubicBezTo>
                  <a:cubicBezTo>
                    <a:pt x="124" y="37"/>
                    <a:pt x="134" y="47"/>
                    <a:pt x="134" y="66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21"/>
                    <a:pt x="157" y="0"/>
                    <a:pt x="120" y="0"/>
                  </a:cubicBezTo>
                  <a:cubicBezTo>
                    <a:pt x="100" y="0"/>
                    <a:pt x="81" y="7"/>
                    <a:pt x="64" y="19"/>
                  </a:cubicBezTo>
                  <a:cubicBezTo>
                    <a:pt x="62" y="13"/>
                    <a:pt x="59" y="8"/>
                    <a:pt x="5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170"/>
                    <a:pt x="25" y="170"/>
                    <a:pt x="25" y="170"/>
                  </a:cubicBezTo>
                  <a:lnTo>
                    <a:pt x="88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EBF2EE6-CE12-4BEF-AF0D-A517EB4DA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782"/>
              <a:ext cx="348" cy="465"/>
            </a:xfrm>
            <a:custGeom>
              <a:avLst/>
              <a:gdLst>
                <a:gd name="T0" fmla="*/ 115 w 184"/>
                <a:gd name="T1" fmla="*/ 210 h 245"/>
                <a:gd name="T2" fmla="*/ 46 w 184"/>
                <a:gd name="T3" fmla="*/ 120 h 245"/>
                <a:gd name="T4" fmla="*/ 111 w 184"/>
                <a:gd name="T5" fmla="*/ 34 h 245"/>
                <a:gd name="T6" fmla="*/ 139 w 184"/>
                <a:gd name="T7" fmla="*/ 37 h 245"/>
                <a:gd name="T8" fmla="*/ 139 w 184"/>
                <a:gd name="T9" fmla="*/ 68 h 245"/>
                <a:gd name="T10" fmla="*/ 179 w 184"/>
                <a:gd name="T11" fmla="*/ 68 h 245"/>
                <a:gd name="T12" fmla="*/ 179 w 184"/>
                <a:gd name="T13" fmla="*/ 9 h 245"/>
                <a:gd name="T14" fmla="*/ 112 w 184"/>
                <a:gd name="T15" fmla="*/ 0 h 245"/>
                <a:gd name="T16" fmla="*/ 0 w 184"/>
                <a:gd name="T17" fmla="*/ 122 h 245"/>
                <a:gd name="T18" fmla="*/ 110 w 184"/>
                <a:gd name="T19" fmla="*/ 245 h 245"/>
                <a:gd name="T20" fmla="*/ 184 w 184"/>
                <a:gd name="T21" fmla="*/ 230 h 245"/>
                <a:gd name="T22" fmla="*/ 184 w 184"/>
                <a:gd name="T23" fmla="*/ 229 h 245"/>
                <a:gd name="T24" fmla="*/ 179 w 184"/>
                <a:gd name="T25" fmla="*/ 195 h 245"/>
                <a:gd name="T26" fmla="*/ 115 w 184"/>
                <a:gd name="T27" fmla="*/ 2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5">
                  <a:moveTo>
                    <a:pt x="115" y="210"/>
                  </a:moveTo>
                  <a:cubicBezTo>
                    <a:pt x="69" y="210"/>
                    <a:pt x="46" y="183"/>
                    <a:pt x="46" y="120"/>
                  </a:cubicBezTo>
                  <a:cubicBezTo>
                    <a:pt x="46" y="61"/>
                    <a:pt x="67" y="34"/>
                    <a:pt x="111" y="34"/>
                  </a:cubicBezTo>
                  <a:cubicBezTo>
                    <a:pt x="119" y="34"/>
                    <a:pt x="130" y="35"/>
                    <a:pt x="139" y="3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54" y="3"/>
                    <a:pt x="133" y="0"/>
                    <a:pt x="112" y="0"/>
                  </a:cubicBezTo>
                  <a:cubicBezTo>
                    <a:pt x="37" y="0"/>
                    <a:pt x="0" y="44"/>
                    <a:pt x="0" y="122"/>
                  </a:cubicBezTo>
                  <a:cubicBezTo>
                    <a:pt x="0" y="203"/>
                    <a:pt x="39" y="245"/>
                    <a:pt x="110" y="245"/>
                  </a:cubicBezTo>
                  <a:cubicBezTo>
                    <a:pt x="137" y="245"/>
                    <a:pt x="166" y="238"/>
                    <a:pt x="184" y="230"/>
                  </a:cubicBezTo>
                  <a:cubicBezTo>
                    <a:pt x="184" y="230"/>
                    <a:pt x="184" y="229"/>
                    <a:pt x="184" y="229"/>
                  </a:cubicBezTo>
                  <a:cubicBezTo>
                    <a:pt x="179" y="195"/>
                    <a:pt x="179" y="195"/>
                    <a:pt x="179" y="195"/>
                  </a:cubicBezTo>
                  <a:cubicBezTo>
                    <a:pt x="159" y="204"/>
                    <a:pt x="136" y="210"/>
                    <a:pt x="115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AAE4C14-43BA-481F-BFF7-225D4458D7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176713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43E57F5C-46E4-4E2D-9E45-DFC6F3797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93700" y="6354862"/>
            <a:ext cx="150682" cy="153888"/>
          </a:xfrm>
        </p:spPr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72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D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EEEFC-8901-4E03-BFEB-9CC4222914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-2"/>
            <a:ext cx="723900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05586B-827E-488B-BFCB-A3889CC79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739316"/>
            <a:ext cx="3051175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</a:t>
            </a:r>
            <a:br>
              <a:rPr lang="en-AU" dirty="0"/>
            </a:br>
            <a:r>
              <a:rPr lang="en-AU" dirty="0"/>
              <a:t>goes here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03B9BF-FD07-4943-8A11-093FDAB4AC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780131"/>
            <a:ext cx="3051173" cy="338554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CE7CC-7612-4ED8-A9E2-D94B38493F00}"/>
              </a:ext>
            </a:extLst>
          </p:cNvPr>
          <p:cNvSpPr txBox="1"/>
          <p:nvPr userDrawn="1"/>
        </p:nvSpPr>
        <p:spPr>
          <a:xfrm>
            <a:off x="784225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35A41-F00F-4E04-AE58-35CEEB1F301C}"/>
              </a:ext>
            </a:extLst>
          </p:cNvPr>
          <p:cNvCxnSpPr/>
          <p:nvPr userDrawn="1"/>
        </p:nvCxnSpPr>
        <p:spPr>
          <a:xfrm>
            <a:off x="2813973" y="6360370"/>
            <a:ext cx="0" cy="1368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A8DAB4-BDF1-491C-8E08-E8F3BE6122C6}"/>
              </a:ext>
            </a:extLst>
          </p:cNvPr>
          <p:cNvSpPr txBox="1"/>
          <p:nvPr userDrawn="1"/>
        </p:nvSpPr>
        <p:spPr>
          <a:xfrm>
            <a:off x="2886453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F7DF2B09-717D-49DE-8B81-16C64C6B3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93700" y="6354862"/>
            <a:ext cx="150682" cy="153888"/>
          </a:xfrm>
        </p:spPr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92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)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11235-72A9-4C65-A406-080278245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6" name="Picture Placeholder 5" descr="Decorative image">
            <a:extLst>
              <a:ext uri="{FF2B5EF4-FFF2-40B4-BE49-F238E27FC236}">
                <a16:creationId xmlns:a16="http://schemas.microsoft.com/office/drawing/2014/main" id="{B543BABA-C886-4C4D-9BB3-B0146D87AF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1" y="371475"/>
            <a:ext cx="4190999" cy="6108700"/>
          </a:xfrm>
          <a:prstGeom prst="rect">
            <a:avLst/>
          </a:prstGeom>
          <a:solidFill>
            <a:schemeClr val="tx2"/>
          </a:solidFill>
        </p:spPr>
        <p:txBody>
          <a:bodyPr vert="horz" lIns="180000" tIns="180000" rIns="180000" bIns="180000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dirty="0"/>
              <a:t>Click icon to insert an image</a:t>
            </a:r>
            <a:br>
              <a:rPr lang="en-AU" dirty="0"/>
            </a:br>
            <a:r>
              <a:rPr lang="en-AU" dirty="0"/>
              <a:t>Do not use this layout if no image is placed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1BC4CC-EDA9-4431-88AB-87713BC61B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363" y="1343328"/>
            <a:ext cx="3917739" cy="1828193"/>
          </a:xfrm>
        </p:spPr>
        <p:txBody>
          <a:bodyPr wrap="none" lIns="0" tIns="0" rIns="0" bIns="0" anchor="b">
            <a:spAutoFit/>
          </a:bodyPr>
          <a:lstStyle>
            <a:lvl1pPr>
              <a:defRPr sz="4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2B4BD34-1651-4DE7-BAFE-48EB942F4E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32363" y="3431381"/>
            <a:ext cx="3830637" cy="75405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spcAft>
                <a:spcPts val="600"/>
              </a:spcAft>
              <a:defRPr sz="2200"/>
            </a:lvl1pPr>
            <a:lvl2pPr>
              <a:spcBef>
                <a:spcPts val="0"/>
              </a:spcBef>
              <a:spcAft>
                <a:spcPts val="1800"/>
              </a:spcAft>
              <a:defRPr sz="22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16" descr="CommBank logo">
            <a:extLst>
              <a:ext uri="{FF2B5EF4-FFF2-40B4-BE49-F238E27FC236}">
                <a16:creationId xmlns:a16="http://schemas.microsoft.com/office/drawing/2014/main" id="{B278B94E-19CD-47B4-8A9F-FE21AA5E3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3851" y="5892802"/>
            <a:ext cx="1348666" cy="58419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31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0E48C3-604E-481E-BADF-C5A9B3BCF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-2"/>
            <a:ext cx="4191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ECDC64-040D-41FD-8AA5-27AF670B69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101724"/>
            <a:ext cx="3428997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</a:t>
            </a:r>
            <a:br>
              <a:rPr lang="en-AU" dirty="0"/>
            </a:br>
            <a:r>
              <a:rPr lang="en-AU" dirty="0"/>
              <a:t>goes here</a:t>
            </a:r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A5720C5-3289-43A5-8FFA-8E9A476C12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142539"/>
            <a:ext cx="3428995" cy="338554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ABA35D-8E40-4510-876D-7CE3650BB96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847975"/>
            <a:ext cx="3428997" cy="2876550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528C0F5-50D1-44A6-ACF2-AB25FCF172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0893" y="385309"/>
            <a:ext cx="4173215" cy="5339216"/>
          </a:xfrm>
        </p:spPr>
        <p:txBody>
          <a:bodyPr>
            <a:noAutofit/>
          </a:bodyPr>
          <a:lstStyle>
            <a:lvl4pPr marL="432000" indent="-216000"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0771D-ECE7-4240-855D-983FABBA4B14}"/>
              </a:ext>
            </a:extLst>
          </p:cNvPr>
          <p:cNvSpPr txBox="1"/>
          <p:nvPr userDrawn="1"/>
        </p:nvSpPr>
        <p:spPr>
          <a:xfrm>
            <a:off x="784225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1EE57E-AF11-4EB5-A724-ACA8F4072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813973" y="6360370"/>
            <a:ext cx="0" cy="1368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486D49-8152-47A7-80D7-D89A87AD1729}"/>
              </a:ext>
            </a:extLst>
          </p:cNvPr>
          <p:cNvSpPr txBox="1"/>
          <p:nvPr userDrawn="1"/>
        </p:nvSpPr>
        <p:spPr>
          <a:xfrm>
            <a:off x="2886453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CC597EF6-C676-4A1A-9441-D675D3220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93700" y="6354862"/>
            <a:ext cx="150682" cy="153888"/>
          </a:xfrm>
        </p:spPr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344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0E48C3-604E-481E-BADF-C5A9B3BCF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-2"/>
            <a:ext cx="4191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BA1CA3A-382D-4E92-B892-18444DB61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101724"/>
            <a:ext cx="3428997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/>
            </a:lvl1pPr>
          </a:lstStyle>
          <a:p>
            <a:r>
              <a:rPr lang="en-AU" dirty="0"/>
              <a:t>Slide title </a:t>
            </a:r>
            <a:br>
              <a:rPr lang="en-AU" dirty="0"/>
            </a:br>
            <a:r>
              <a:rPr lang="en-AU" dirty="0"/>
              <a:t>goes here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25FDAE1-D20E-4A0C-8249-00AA9E1999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142539"/>
            <a:ext cx="3428995" cy="338554"/>
          </a:xfrm>
        </p:spPr>
        <p:txBody>
          <a:bodyPr wrap="square">
            <a:spAutoFit/>
          </a:bodyPr>
          <a:lstStyle>
            <a:lvl1pPr>
              <a:defRPr sz="2200" b="0">
                <a:latin typeface="+mn-lt"/>
              </a:defRPr>
            </a:lvl1pPr>
            <a:lvl2pPr>
              <a:defRPr sz="3200"/>
            </a:lvl2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6CBB591-7A20-4E01-B211-86DEBAE44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847975"/>
            <a:ext cx="3428997" cy="2876550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528C0F5-50D1-44A6-ACF2-AB25FCF1727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80893" y="385309"/>
            <a:ext cx="2033765" cy="5324701"/>
          </a:xfrm>
        </p:spPr>
        <p:txBody>
          <a:bodyPr>
            <a:noAutofit/>
          </a:bodyPr>
          <a:lstStyle>
            <a:lvl1pPr>
              <a:defRPr/>
            </a:lvl1pPr>
            <a:lvl4pPr marL="432000" indent="-216000"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15BA46D-F9CD-40FF-9459-44E8EEF42BC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22659" y="385309"/>
            <a:ext cx="2033765" cy="5324701"/>
          </a:xfrm>
        </p:spPr>
        <p:txBody>
          <a:bodyPr>
            <a:noAutofit/>
          </a:bodyPr>
          <a:lstStyle>
            <a:lvl1pPr>
              <a:defRPr/>
            </a:lvl1pPr>
            <a:lvl4pPr marL="432000" indent="-216000">
              <a:defRPr lang="en-US" sz="2000" kern="1200" dirty="0">
                <a:solidFill>
                  <a:schemeClr val="tx1"/>
                </a:solidFill>
                <a:latin typeface="CBA Sans Light" panose="02060503060402030403" pitchFamily="18" charset="0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FCB14C-1CED-4654-98A2-DE739F7AEA37}"/>
              </a:ext>
            </a:extLst>
          </p:cNvPr>
          <p:cNvSpPr txBox="1"/>
          <p:nvPr userDrawn="1"/>
        </p:nvSpPr>
        <p:spPr>
          <a:xfrm>
            <a:off x="784225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3221DF-6022-46BE-B53E-D731087D6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813973" y="6360370"/>
            <a:ext cx="0" cy="1368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F3AC64-3ECD-4F37-BCBF-775A81466B1E}"/>
              </a:ext>
            </a:extLst>
          </p:cNvPr>
          <p:cNvSpPr txBox="1"/>
          <p:nvPr userDrawn="1"/>
        </p:nvSpPr>
        <p:spPr>
          <a:xfrm>
            <a:off x="2886453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93700" y="6354862"/>
            <a:ext cx="150682" cy="153888"/>
          </a:xfrm>
        </p:spPr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064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0676215-56AA-4649-8F77-098975130C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700" y="751268"/>
            <a:ext cx="8377238" cy="498598"/>
          </a:xfrm>
        </p:spPr>
        <p:txBody>
          <a:bodyPr wrap="square" lIns="0" tIns="0" rIns="0" bIns="0" anchor="ctr">
            <a:spAutoFit/>
          </a:bodyPr>
          <a:lstStyle>
            <a:lvl1pPr>
              <a:defRPr sz="3600"/>
            </a:lvl1pPr>
          </a:lstStyle>
          <a:p>
            <a:r>
              <a:rPr lang="en-US" dirty="0"/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C89E-CD32-4587-B8C5-C4D949D4D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484313"/>
            <a:ext cx="8389938" cy="42402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813FE1-4CFA-40F7-9B6F-F67B6812F506}"/>
              </a:ext>
            </a:extLst>
          </p:cNvPr>
          <p:cNvSpPr txBox="1"/>
          <p:nvPr userDrawn="1"/>
        </p:nvSpPr>
        <p:spPr>
          <a:xfrm>
            <a:off x="784225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8705BD-3F2F-47EC-89D2-279E216A1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813973" y="6360370"/>
            <a:ext cx="0" cy="1368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6ECC33-E15C-44B7-92DE-CB8A991061EC}"/>
              </a:ext>
            </a:extLst>
          </p:cNvPr>
          <p:cNvSpPr txBox="1"/>
          <p:nvPr userDrawn="1"/>
        </p:nvSpPr>
        <p:spPr>
          <a:xfrm>
            <a:off x="2886453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grpSp>
        <p:nvGrpSpPr>
          <p:cNvPr id="14" name="Group 4" descr="CommBank logo">
            <a:extLst>
              <a:ext uri="{FF2B5EF4-FFF2-40B4-BE49-F238E27FC236}">
                <a16:creationId xmlns:a16="http://schemas.microsoft.com/office/drawing/2014/main" id="{EC50B665-E634-40D3-B370-FAC02D0E7D9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84282" y="5966599"/>
            <a:ext cx="1178718" cy="510401"/>
            <a:chOff x="2795" y="561"/>
            <a:chExt cx="2090" cy="905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6B48EB-A3C2-4A9C-AA60-28DAC6027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561"/>
              <a:ext cx="902" cy="905"/>
            </a:xfrm>
            <a:custGeom>
              <a:avLst/>
              <a:gdLst>
                <a:gd name="T0" fmla="*/ 451 w 902"/>
                <a:gd name="T1" fmla="*/ 0 h 905"/>
                <a:gd name="T2" fmla="*/ 0 w 902"/>
                <a:gd name="T3" fmla="*/ 453 h 905"/>
                <a:gd name="T4" fmla="*/ 451 w 902"/>
                <a:gd name="T5" fmla="*/ 905 h 905"/>
                <a:gd name="T6" fmla="*/ 902 w 902"/>
                <a:gd name="T7" fmla="*/ 453 h 905"/>
                <a:gd name="T8" fmla="*/ 451 w 902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5">
                  <a:moveTo>
                    <a:pt x="451" y="0"/>
                  </a:moveTo>
                  <a:lnTo>
                    <a:pt x="0" y="453"/>
                  </a:lnTo>
                  <a:lnTo>
                    <a:pt x="451" y="905"/>
                  </a:lnTo>
                  <a:lnTo>
                    <a:pt x="902" y="4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8228345-5624-49BF-8210-3D4398A0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901"/>
              <a:ext cx="451" cy="565"/>
            </a:xfrm>
            <a:custGeom>
              <a:avLst/>
              <a:gdLst>
                <a:gd name="T0" fmla="*/ 0 w 451"/>
                <a:gd name="T1" fmla="*/ 565 h 565"/>
                <a:gd name="T2" fmla="*/ 451 w 451"/>
                <a:gd name="T3" fmla="*/ 113 h 565"/>
                <a:gd name="T4" fmla="*/ 339 w 451"/>
                <a:gd name="T5" fmla="*/ 0 h 565"/>
                <a:gd name="T6" fmla="*/ 197 w 451"/>
                <a:gd name="T7" fmla="*/ 141 h 565"/>
                <a:gd name="T8" fmla="*/ 0 w 451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565">
                  <a:moveTo>
                    <a:pt x="0" y="565"/>
                  </a:moveTo>
                  <a:lnTo>
                    <a:pt x="451" y="113"/>
                  </a:lnTo>
                  <a:lnTo>
                    <a:pt x="339" y="0"/>
                  </a:lnTo>
                  <a:lnTo>
                    <a:pt x="197" y="141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9AE3E8A-619E-40EE-8FB7-146886DE8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8" y="917"/>
              <a:ext cx="322" cy="330"/>
            </a:xfrm>
            <a:custGeom>
              <a:avLst/>
              <a:gdLst>
                <a:gd name="T0" fmla="*/ 66 w 170"/>
                <a:gd name="T1" fmla="*/ 143 h 174"/>
                <a:gd name="T2" fmla="*/ 43 w 170"/>
                <a:gd name="T3" fmla="*/ 122 h 174"/>
                <a:gd name="T4" fmla="*/ 67 w 170"/>
                <a:gd name="T5" fmla="*/ 102 h 174"/>
                <a:gd name="T6" fmla="*/ 102 w 170"/>
                <a:gd name="T7" fmla="*/ 102 h 174"/>
                <a:gd name="T8" fmla="*/ 102 w 170"/>
                <a:gd name="T9" fmla="*/ 132 h 174"/>
                <a:gd name="T10" fmla="*/ 66 w 170"/>
                <a:gd name="T11" fmla="*/ 143 h 174"/>
                <a:gd name="T12" fmla="*/ 55 w 170"/>
                <a:gd name="T13" fmla="*/ 174 h 174"/>
                <a:gd name="T14" fmla="*/ 106 w 170"/>
                <a:gd name="T15" fmla="*/ 156 h 174"/>
                <a:gd name="T16" fmla="*/ 115 w 170"/>
                <a:gd name="T17" fmla="*/ 170 h 174"/>
                <a:gd name="T18" fmla="*/ 165 w 170"/>
                <a:gd name="T19" fmla="*/ 170 h 174"/>
                <a:gd name="T20" fmla="*/ 170 w 170"/>
                <a:gd name="T21" fmla="*/ 138 h 174"/>
                <a:gd name="T22" fmla="*/ 145 w 170"/>
                <a:gd name="T23" fmla="*/ 138 h 174"/>
                <a:gd name="T24" fmla="*/ 145 w 170"/>
                <a:gd name="T25" fmla="*/ 56 h 174"/>
                <a:gd name="T26" fmla="*/ 78 w 170"/>
                <a:gd name="T27" fmla="*/ 0 h 174"/>
                <a:gd name="T28" fmla="*/ 15 w 170"/>
                <a:gd name="T29" fmla="*/ 11 h 174"/>
                <a:gd name="T30" fmla="*/ 15 w 170"/>
                <a:gd name="T31" fmla="*/ 43 h 174"/>
                <a:gd name="T32" fmla="*/ 73 w 170"/>
                <a:gd name="T33" fmla="*/ 31 h 174"/>
                <a:gd name="T34" fmla="*/ 102 w 170"/>
                <a:gd name="T35" fmla="*/ 57 h 174"/>
                <a:gd name="T36" fmla="*/ 102 w 170"/>
                <a:gd name="T37" fmla="*/ 73 h 174"/>
                <a:gd name="T38" fmla="*/ 64 w 170"/>
                <a:gd name="T39" fmla="*/ 73 h 174"/>
                <a:gd name="T40" fmla="*/ 0 w 170"/>
                <a:gd name="T41" fmla="*/ 122 h 174"/>
                <a:gd name="T42" fmla="*/ 55 w 170"/>
                <a:gd name="T4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174">
                  <a:moveTo>
                    <a:pt x="66" y="143"/>
                  </a:moveTo>
                  <a:cubicBezTo>
                    <a:pt x="53" y="143"/>
                    <a:pt x="43" y="135"/>
                    <a:pt x="43" y="122"/>
                  </a:cubicBezTo>
                  <a:cubicBezTo>
                    <a:pt x="43" y="109"/>
                    <a:pt x="52" y="102"/>
                    <a:pt x="67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92" y="139"/>
                    <a:pt x="80" y="143"/>
                    <a:pt x="66" y="143"/>
                  </a:cubicBezTo>
                  <a:moveTo>
                    <a:pt x="55" y="174"/>
                  </a:moveTo>
                  <a:cubicBezTo>
                    <a:pt x="80" y="174"/>
                    <a:pt x="95" y="165"/>
                    <a:pt x="106" y="156"/>
                  </a:cubicBezTo>
                  <a:cubicBezTo>
                    <a:pt x="108" y="162"/>
                    <a:pt x="111" y="167"/>
                    <a:pt x="11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8"/>
                    <a:pt x="123" y="0"/>
                    <a:pt x="78" y="0"/>
                  </a:cubicBezTo>
                  <a:cubicBezTo>
                    <a:pt x="55" y="0"/>
                    <a:pt x="31" y="6"/>
                    <a:pt x="15" y="1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35" y="36"/>
                    <a:pt x="55" y="31"/>
                    <a:pt x="73" y="31"/>
                  </a:cubicBezTo>
                  <a:cubicBezTo>
                    <a:pt x="93" y="31"/>
                    <a:pt x="102" y="39"/>
                    <a:pt x="102" y="57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24" y="73"/>
                    <a:pt x="0" y="91"/>
                    <a:pt x="0" y="122"/>
                  </a:cubicBezTo>
                  <a:cubicBezTo>
                    <a:pt x="0" y="155"/>
                    <a:pt x="23" y="174"/>
                    <a:pt x="55" y="1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BFBC5D2-415F-4C7B-8C2A-6A2CF1DB6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17"/>
              <a:ext cx="381" cy="323"/>
            </a:xfrm>
            <a:custGeom>
              <a:avLst/>
              <a:gdLst>
                <a:gd name="T0" fmla="*/ 88 w 201"/>
                <a:gd name="T1" fmla="*/ 170 h 170"/>
                <a:gd name="T2" fmla="*/ 92 w 201"/>
                <a:gd name="T3" fmla="*/ 138 h 170"/>
                <a:gd name="T4" fmla="*/ 68 w 201"/>
                <a:gd name="T5" fmla="*/ 138 h 170"/>
                <a:gd name="T6" fmla="*/ 68 w 201"/>
                <a:gd name="T7" fmla="*/ 47 h 170"/>
                <a:gd name="T8" fmla="*/ 105 w 201"/>
                <a:gd name="T9" fmla="*/ 37 h 170"/>
                <a:gd name="T10" fmla="*/ 134 w 201"/>
                <a:gd name="T11" fmla="*/ 66 h 170"/>
                <a:gd name="T12" fmla="*/ 134 w 201"/>
                <a:gd name="T13" fmla="*/ 170 h 170"/>
                <a:gd name="T14" fmla="*/ 197 w 201"/>
                <a:gd name="T15" fmla="*/ 170 h 170"/>
                <a:gd name="T16" fmla="*/ 201 w 201"/>
                <a:gd name="T17" fmla="*/ 138 h 170"/>
                <a:gd name="T18" fmla="*/ 177 w 201"/>
                <a:gd name="T19" fmla="*/ 138 h 170"/>
                <a:gd name="T20" fmla="*/ 177 w 201"/>
                <a:gd name="T21" fmla="*/ 60 h 170"/>
                <a:gd name="T22" fmla="*/ 120 w 201"/>
                <a:gd name="T23" fmla="*/ 0 h 170"/>
                <a:gd name="T24" fmla="*/ 64 w 201"/>
                <a:gd name="T25" fmla="*/ 19 h 170"/>
                <a:gd name="T26" fmla="*/ 55 w 201"/>
                <a:gd name="T27" fmla="*/ 4 h 170"/>
                <a:gd name="T28" fmla="*/ 5 w 201"/>
                <a:gd name="T29" fmla="*/ 4 h 170"/>
                <a:gd name="T30" fmla="*/ 0 w 201"/>
                <a:gd name="T31" fmla="*/ 37 h 170"/>
                <a:gd name="T32" fmla="*/ 25 w 201"/>
                <a:gd name="T33" fmla="*/ 37 h 170"/>
                <a:gd name="T34" fmla="*/ 25 w 201"/>
                <a:gd name="T35" fmla="*/ 170 h 170"/>
                <a:gd name="T36" fmla="*/ 88 w 201"/>
                <a:gd name="T3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70">
                  <a:moveTo>
                    <a:pt x="88" y="170"/>
                  </a:moveTo>
                  <a:cubicBezTo>
                    <a:pt x="92" y="138"/>
                    <a:pt x="92" y="138"/>
                    <a:pt x="92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0" y="40"/>
                    <a:pt x="93" y="37"/>
                    <a:pt x="105" y="37"/>
                  </a:cubicBezTo>
                  <a:cubicBezTo>
                    <a:pt x="124" y="37"/>
                    <a:pt x="134" y="47"/>
                    <a:pt x="134" y="66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21"/>
                    <a:pt x="157" y="0"/>
                    <a:pt x="120" y="0"/>
                  </a:cubicBezTo>
                  <a:cubicBezTo>
                    <a:pt x="100" y="0"/>
                    <a:pt x="81" y="7"/>
                    <a:pt x="64" y="19"/>
                  </a:cubicBezTo>
                  <a:cubicBezTo>
                    <a:pt x="62" y="13"/>
                    <a:pt x="59" y="8"/>
                    <a:pt x="5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170"/>
                    <a:pt x="25" y="170"/>
                    <a:pt x="25" y="170"/>
                  </a:cubicBezTo>
                  <a:lnTo>
                    <a:pt x="88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D8BED9D-6500-4EDD-B924-73D2129B6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782"/>
              <a:ext cx="348" cy="465"/>
            </a:xfrm>
            <a:custGeom>
              <a:avLst/>
              <a:gdLst>
                <a:gd name="T0" fmla="*/ 115 w 184"/>
                <a:gd name="T1" fmla="*/ 210 h 245"/>
                <a:gd name="T2" fmla="*/ 46 w 184"/>
                <a:gd name="T3" fmla="*/ 120 h 245"/>
                <a:gd name="T4" fmla="*/ 111 w 184"/>
                <a:gd name="T5" fmla="*/ 34 h 245"/>
                <a:gd name="T6" fmla="*/ 139 w 184"/>
                <a:gd name="T7" fmla="*/ 37 h 245"/>
                <a:gd name="T8" fmla="*/ 139 w 184"/>
                <a:gd name="T9" fmla="*/ 68 h 245"/>
                <a:gd name="T10" fmla="*/ 179 w 184"/>
                <a:gd name="T11" fmla="*/ 68 h 245"/>
                <a:gd name="T12" fmla="*/ 179 w 184"/>
                <a:gd name="T13" fmla="*/ 9 h 245"/>
                <a:gd name="T14" fmla="*/ 112 w 184"/>
                <a:gd name="T15" fmla="*/ 0 h 245"/>
                <a:gd name="T16" fmla="*/ 0 w 184"/>
                <a:gd name="T17" fmla="*/ 122 h 245"/>
                <a:gd name="T18" fmla="*/ 110 w 184"/>
                <a:gd name="T19" fmla="*/ 245 h 245"/>
                <a:gd name="T20" fmla="*/ 184 w 184"/>
                <a:gd name="T21" fmla="*/ 230 h 245"/>
                <a:gd name="T22" fmla="*/ 184 w 184"/>
                <a:gd name="T23" fmla="*/ 229 h 245"/>
                <a:gd name="T24" fmla="*/ 179 w 184"/>
                <a:gd name="T25" fmla="*/ 195 h 245"/>
                <a:gd name="T26" fmla="*/ 115 w 184"/>
                <a:gd name="T27" fmla="*/ 2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5">
                  <a:moveTo>
                    <a:pt x="115" y="210"/>
                  </a:moveTo>
                  <a:cubicBezTo>
                    <a:pt x="69" y="210"/>
                    <a:pt x="46" y="183"/>
                    <a:pt x="46" y="120"/>
                  </a:cubicBezTo>
                  <a:cubicBezTo>
                    <a:pt x="46" y="61"/>
                    <a:pt x="67" y="34"/>
                    <a:pt x="111" y="34"/>
                  </a:cubicBezTo>
                  <a:cubicBezTo>
                    <a:pt x="119" y="34"/>
                    <a:pt x="130" y="35"/>
                    <a:pt x="139" y="3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54" y="3"/>
                    <a:pt x="133" y="0"/>
                    <a:pt x="112" y="0"/>
                  </a:cubicBezTo>
                  <a:cubicBezTo>
                    <a:pt x="37" y="0"/>
                    <a:pt x="0" y="44"/>
                    <a:pt x="0" y="122"/>
                  </a:cubicBezTo>
                  <a:cubicBezTo>
                    <a:pt x="0" y="203"/>
                    <a:pt x="39" y="245"/>
                    <a:pt x="110" y="245"/>
                  </a:cubicBezTo>
                  <a:cubicBezTo>
                    <a:pt x="137" y="245"/>
                    <a:pt x="166" y="238"/>
                    <a:pt x="184" y="230"/>
                  </a:cubicBezTo>
                  <a:cubicBezTo>
                    <a:pt x="184" y="230"/>
                    <a:pt x="184" y="229"/>
                    <a:pt x="184" y="229"/>
                  </a:cubicBezTo>
                  <a:cubicBezTo>
                    <a:pt x="179" y="195"/>
                    <a:pt x="179" y="195"/>
                    <a:pt x="179" y="195"/>
                  </a:cubicBezTo>
                  <a:cubicBezTo>
                    <a:pt x="159" y="204"/>
                    <a:pt x="136" y="210"/>
                    <a:pt x="115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D438DCE-F03A-42B5-8FFC-80C5E02DD2D4}"/>
              </a:ext>
            </a:extLst>
          </p:cNvPr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FBB2A1B6-4849-47E6-9D12-7A89A9A7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93700" y="6354862"/>
            <a:ext cx="150682" cy="153888"/>
          </a:xfrm>
        </p:spPr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0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39D70F-A602-4C77-9734-669139038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9144000" cy="4976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20E9F-A291-4BE3-A6D7-E07CE7DCA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0" y="381000"/>
            <a:ext cx="8389938" cy="534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0676215-56AA-4649-8F77-098975130C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2" y="2793379"/>
            <a:ext cx="2218556" cy="498598"/>
          </a:xfrm>
        </p:spPr>
        <p:txBody>
          <a:bodyPr wrap="none" lIns="0" tIns="0" rIns="0" bIns="0" anchor="ctr">
            <a:spAutoFit/>
          </a:bodyPr>
          <a:lstStyle>
            <a:lvl1pPr>
              <a:defRPr sz="3600"/>
            </a:lvl1pPr>
          </a:lstStyle>
          <a:p>
            <a:r>
              <a:rPr lang="en-US" dirty="0"/>
              <a:t>CTA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C89E-CD32-4587-B8C5-C4D949D4D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0" y="1484312"/>
            <a:ext cx="4572001" cy="26852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02C5C4C-5ADC-4BA9-9CE1-0CBF11435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09999" y="4191000"/>
            <a:ext cx="4572001" cy="349250"/>
          </a:xfrm>
        </p:spPr>
        <p:txBody>
          <a:bodyPr anchor="ctr" anchorCtr="0"/>
          <a:lstStyle>
            <a:lvl1pPr>
              <a:spcAft>
                <a:spcPts val="0"/>
              </a:spcAft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2 line disclaimer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813FE1-4CFA-40F7-9B6F-F67B6812F506}"/>
              </a:ext>
            </a:extLst>
          </p:cNvPr>
          <p:cNvSpPr txBox="1"/>
          <p:nvPr userDrawn="1"/>
        </p:nvSpPr>
        <p:spPr>
          <a:xfrm>
            <a:off x="784225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8705BD-3F2F-47EC-89D2-279E216A1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813973" y="6360370"/>
            <a:ext cx="0" cy="1368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6ECC33-E15C-44B7-92DE-CB8A991061EC}"/>
              </a:ext>
            </a:extLst>
          </p:cNvPr>
          <p:cNvSpPr txBox="1"/>
          <p:nvPr userDrawn="1"/>
        </p:nvSpPr>
        <p:spPr>
          <a:xfrm>
            <a:off x="2886453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grpSp>
        <p:nvGrpSpPr>
          <p:cNvPr id="14" name="Group 4" descr="CommBank logo">
            <a:extLst>
              <a:ext uri="{FF2B5EF4-FFF2-40B4-BE49-F238E27FC236}">
                <a16:creationId xmlns:a16="http://schemas.microsoft.com/office/drawing/2014/main" id="{EC50B665-E634-40D3-B370-FAC02D0E7D9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84282" y="5966599"/>
            <a:ext cx="1178718" cy="510401"/>
            <a:chOff x="2795" y="561"/>
            <a:chExt cx="2090" cy="905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6B48EB-A3C2-4A9C-AA60-28DAC6027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561"/>
              <a:ext cx="902" cy="905"/>
            </a:xfrm>
            <a:custGeom>
              <a:avLst/>
              <a:gdLst>
                <a:gd name="T0" fmla="*/ 451 w 902"/>
                <a:gd name="T1" fmla="*/ 0 h 905"/>
                <a:gd name="T2" fmla="*/ 0 w 902"/>
                <a:gd name="T3" fmla="*/ 453 h 905"/>
                <a:gd name="T4" fmla="*/ 451 w 902"/>
                <a:gd name="T5" fmla="*/ 905 h 905"/>
                <a:gd name="T6" fmla="*/ 902 w 902"/>
                <a:gd name="T7" fmla="*/ 453 h 905"/>
                <a:gd name="T8" fmla="*/ 451 w 902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5">
                  <a:moveTo>
                    <a:pt x="451" y="0"/>
                  </a:moveTo>
                  <a:lnTo>
                    <a:pt x="0" y="453"/>
                  </a:lnTo>
                  <a:lnTo>
                    <a:pt x="451" y="905"/>
                  </a:lnTo>
                  <a:lnTo>
                    <a:pt x="902" y="4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8228345-5624-49BF-8210-3D4398A0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901"/>
              <a:ext cx="451" cy="565"/>
            </a:xfrm>
            <a:custGeom>
              <a:avLst/>
              <a:gdLst>
                <a:gd name="T0" fmla="*/ 0 w 451"/>
                <a:gd name="T1" fmla="*/ 565 h 565"/>
                <a:gd name="T2" fmla="*/ 451 w 451"/>
                <a:gd name="T3" fmla="*/ 113 h 565"/>
                <a:gd name="T4" fmla="*/ 339 w 451"/>
                <a:gd name="T5" fmla="*/ 0 h 565"/>
                <a:gd name="T6" fmla="*/ 197 w 451"/>
                <a:gd name="T7" fmla="*/ 141 h 565"/>
                <a:gd name="T8" fmla="*/ 0 w 451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565">
                  <a:moveTo>
                    <a:pt x="0" y="565"/>
                  </a:moveTo>
                  <a:lnTo>
                    <a:pt x="451" y="113"/>
                  </a:lnTo>
                  <a:lnTo>
                    <a:pt x="339" y="0"/>
                  </a:lnTo>
                  <a:lnTo>
                    <a:pt x="197" y="141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9AE3E8A-619E-40EE-8FB7-146886DE8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8" y="917"/>
              <a:ext cx="322" cy="330"/>
            </a:xfrm>
            <a:custGeom>
              <a:avLst/>
              <a:gdLst>
                <a:gd name="T0" fmla="*/ 66 w 170"/>
                <a:gd name="T1" fmla="*/ 143 h 174"/>
                <a:gd name="T2" fmla="*/ 43 w 170"/>
                <a:gd name="T3" fmla="*/ 122 h 174"/>
                <a:gd name="T4" fmla="*/ 67 w 170"/>
                <a:gd name="T5" fmla="*/ 102 h 174"/>
                <a:gd name="T6" fmla="*/ 102 w 170"/>
                <a:gd name="T7" fmla="*/ 102 h 174"/>
                <a:gd name="T8" fmla="*/ 102 w 170"/>
                <a:gd name="T9" fmla="*/ 132 h 174"/>
                <a:gd name="T10" fmla="*/ 66 w 170"/>
                <a:gd name="T11" fmla="*/ 143 h 174"/>
                <a:gd name="T12" fmla="*/ 55 w 170"/>
                <a:gd name="T13" fmla="*/ 174 h 174"/>
                <a:gd name="T14" fmla="*/ 106 w 170"/>
                <a:gd name="T15" fmla="*/ 156 h 174"/>
                <a:gd name="T16" fmla="*/ 115 w 170"/>
                <a:gd name="T17" fmla="*/ 170 h 174"/>
                <a:gd name="T18" fmla="*/ 165 w 170"/>
                <a:gd name="T19" fmla="*/ 170 h 174"/>
                <a:gd name="T20" fmla="*/ 170 w 170"/>
                <a:gd name="T21" fmla="*/ 138 h 174"/>
                <a:gd name="T22" fmla="*/ 145 w 170"/>
                <a:gd name="T23" fmla="*/ 138 h 174"/>
                <a:gd name="T24" fmla="*/ 145 w 170"/>
                <a:gd name="T25" fmla="*/ 56 h 174"/>
                <a:gd name="T26" fmla="*/ 78 w 170"/>
                <a:gd name="T27" fmla="*/ 0 h 174"/>
                <a:gd name="T28" fmla="*/ 15 w 170"/>
                <a:gd name="T29" fmla="*/ 11 h 174"/>
                <a:gd name="T30" fmla="*/ 15 w 170"/>
                <a:gd name="T31" fmla="*/ 43 h 174"/>
                <a:gd name="T32" fmla="*/ 73 w 170"/>
                <a:gd name="T33" fmla="*/ 31 h 174"/>
                <a:gd name="T34" fmla="*/ 102 w 170"/>
                <a:gd name="T35" fmla="*/ 57 h 174"/>
                <a:gd name="T36" fmla="*/ 102 w 170"/>
                <a:gd name="T37" fmla="*/ 73 h 174"/>
                <a:gd name="T38" fmla="*/ 64 w 170"/>
                <a:gd name="T39" fmla="*/ 73 h 174"/>
                <a:gd name="T40" fmla="*/ 0 w 170"/>
                <a:gd name="T41" fmla="*/ 122 h 174"/>
                <a:gd name="T42" fmla="*/ 55 w 170"/>
                <a:gd name="T4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174">
                  <a:moveTo>
                    <a:pt x="66" y="143"/>
                  </a:moveTo>
                  <a:cubicBezTo>
                    <a:pt x="53" y="143"/>
                    <a:pt x="43" y="135"/>
                    <a:pt x="43" y="122"/>
                  </a:cubicBezTo>
                  <a:cubicBezTo>
                    <a:pt x="43" y="109"/>
                    <a:pt x="52" y="102"/>
                    <a:pt x="67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92" y="139"/>
                    <a:pt x="80" y="143"/>
                    <a:pt x="66" y="143"/>
                  </a:cubicBezTo>
                  <a:moveTo>
                    <a:pt x="55" y="174"/>
                  </a:moveTo>
                  <a:cubicBezTo>
                    <a:pt x="80" y="174"/>
                    <a:pt x="95" y="165"/>
                    <a:pt x="106" y="156"/>
                  </a:cubicBezTo>
                  <a:cubicBezTo>
                    <a:pt x="108" y="162"/>
                    <a:pt x="111" y="167"/>
                    <a:pt x="11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8"/>
                    <a:pt x="123" y="0"/>
                    <a:pt x="78" y="0"/>
                  </a:cubicBezTo>
                  <a:cubicBezTo>
                    <a:pt x="55" y="0"/>
                    <a:pt x="31" y="6"/>
                    <a:pt x="15" y="1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35" y="36"/>
                    <a:pt x="55" y="31"/>
                    <a:pt x="73" y="31"/>
                  </a:cubicBezTo>
                  <a:cubicBezTo>
                    <a:pt x="93" y="31"/>
                    <a:pt x="102" y="39"/>
                    <a:pt x="102" y="57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24" y="73"/>
                    <a:pt x="0" y="91"/>
                    <a:pt x="0" y="122"/>
                  </a:cubicBezTo>
                  <a:cubicBezTo>
                    <a:pt x="0" y="155"/>
                    <a:pt x="23" y="174"/>
                    <a:pt x="55" y="1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BFBC5D2-415F-4C7B-8C2A-6A2CF1DB6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17"/>
              <a:ext cx="381" cy="323"/>
            </a:xfrm>
            <a:custGeom>
              <a:avLst/>
              <a:gdLst>
                <a:gd name="T0" fmla="*/ 88 w 201"/>
                <a:gd name="T1" fmla="*/ 170 h 170"/>
                <a:gd name="T2" fmla="*/ 92 w 201"/>
                <a:gd name="T3" fmla="*/ 138 h 170"/>
                <a:gd name="T4" fmla="*/ 68 w 201"/>
                <a:gd name="T5" fmla="*/ 138 h 170"/>
                <a:gd name="T6" fmla="*/ 68 w 201"/>
                <a:gd name="T7" fmla="*/ 47 h 170"/>
                <a:gd name="T8" fmla="*/ 105 w 201"/>
                <a:gd name="T9" fmla="*/ 37 h 170"/>
                <a:gd name="T10" fmla="*/ 134 w 201"/>
                <a:gd name="T11" fmla="*/ 66 h 170"/>
                <a:gd name="T12" fmla="*/ 134 w 201"/>
                <a:gd name="T13" fmla="*/ 170 h 170"/>
                <a:gd name="T14" fmla="*/ 197 w 201"/>
                <a:gd name="T15" fmla="*/ 170 h 170"/>
                <a:gd name="T16" fmla="*/ 201 w 201"/>
                <a:gd name="T17" fmla="*/ 138 h 170"/>
                <a:gd name="T18" fmla="*/ 177 w 201"/>
                <a:gd name="T19" fmla="*/ 138 h 170"/>
                <a:gd name="T20" fmla="*/ 177 w 201"/>
                <a:gd name="T21" fmla="*/ 60 h 170"/>
                <a:gd name="T22" fmla="*/ 120 w 201"/>
                <a:gd name="T23" fmla="*/ 0 h 170"/>
                <a:gd name="T24" fmla="*/ 64 w 201"/>
                <a:gd name="T25" fmla="*/ 19 h 170"/>
                <a:gd name="T26" fmla="*/ 55 w 201"/>
                <a:gd name="T27" fmla="*/ 4 h 170"/>
                <a:gd name="T28" fmla="*/ 5 w 201"/>
                <a:gd name="T29" fmla="*/ 4 h 170"/>
                <a:gd name="T30" fmla="*/ 0 w 201"/>
                <a:gd name="T31" fmla="*/ 37 h 170"/>
                <a:gd name="T32" fmla="*/ 25 w 201"/>
                <a:gd name="T33" fmla="*/ 37 h 170"/>
                <a:gd name="T34" fmla="*/ 25 w 201"/>
                <a:gd name="T35" fmla="*/ 170 h 170"/>
                <a:gd name="T36" fmla="*/ 88 w 201"/>
                <a:gd name="T3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70">
                  <a:moveTo>
                    <a:pt x="88" y="170"/>
                  </a:moveTo>
                  <a:cubicBezTo>
                    <a:pt x="92" y="138"/>
                    <a:pt x="92" y="138"/>
                    <a:pt x="92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0" y="40"/>
                    <a:pt x="93" y="37"/>
                    <a:pt x="105" y="37"/>
                  </a:cubicBezTo>
                  <a:cubicBezTo>
                    <a:pt x="124" y="37"/>
                    <a:pt x="134" y="47"/>
                    <a:pt x="134" y="66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21"/>
                    <a:pt x="157" y="0"/>
                    <a:pt x="120" y="0"/>
                  </a:cubicBezTo>
                  <a:cubicBezTo>
                    <a:pt x="100" y="0"/>
                    <a:pt x="81" y="7"/>
                    <a:pt x="64" y="19"/>
                  </a:cubicBezTo>
                  <a:cubicBezTo>
                    <a:pt x="62" y="13"/>
                    <a:pt x="59" y="8"/>
                    <a:pt x="5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170"/>
                    <a:pt x="25" y="170"/>
                    <a:pt x="25" y="170"/>
                  </a:cubicBezTo>
                  <a:lnTo>
                    <a:pt x="88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D8BED9D-6500-4EDD-B924-73D2129B6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782"/>
              <a:ext cx="348" cy="465"/>
            </a:xfrm>
            <a:custGeom>
              <a:avLst/>
              <a:gdLst>
                <a:gd name="T0" fmla="*/ 115 w 184"/>
                <a:gd name="T1" fmla="*/ 210 h 245"/>
                <a:gd name="T2" fmla="*/ 46 w 184"/>
                <a:gd name="T3" fmla="*/ 120 h 245"/>
                <a:gd name="T4" fmla="*/ 111 w 184"/>
                <a:gd name="T5" fmla="*/ 34 h 245"/>
                <a:gd name="T6" fmla="*/ 139 w 184"/>
                <a:gd name="T7" fmla="*/ 37 h 245"/>
                <a:gd name="T8" fmla="*/ 139 w 184"/>
                <a:gd name="T9" fmla="*/ 68 h 245"/>
                <a:gd name="T10" fmla="*/ 179 w 184"/>
                <a:gd name="T11" fmla="*/ 68 h 245"/>
                <a:gd name="T12" fmla="*/ 179 w 184"/>
                <a:gd name="T13" fmla="*/ 9 h 245"/>
                <a:gd name="T14" fmla="*/ 112 w 184"/>
                <a:gd name="T15" fmla="*/ 0 h 245"/>
                <a:gd name="T16" fmla="*/ 0 w 184"/>
                <a:gd name="T17" fmla="*/ 122 h 245"/>
                <a:gd name="T18" fmla="*/ 110 w 184"/>
                <a:gd name="T19" fmla="*/ 245 h 245"/>
                <a:gd name="T20" fmla="*/ 184 w 184"/>
                <a:gd name="T21" fmla="*/ 230 h 245"/>
                <a:gd name="T22" fmla="*/ 184 w 184"/>
                <a:gd name="T23" fmla="*/ 229 h 245"/>
                <a:gd name="T24" fmla="*/ 179 w 184"/>
                <a:gd name="T25" fmla="*/ 195 h 245"/>
                <a:gd name="T26" fmla="*/ 115 w 184"/>
                <a:gd name="T27" fmla="*/ 2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5">
                  <a:moveTo>
                    <a:pt x="115" y="210"/>
                  </a:moveTo>
                  <a:cubicBezTo>
                    <a:pt x="69" y="210"/>
                    <a:pt x="46" y="183"/>
                    <a:pt x="46" y="120"/>
                  </a:cubicBezTo>
                  <a:cubicBezTo>
                    <a:pt x="46" y="61"/>
                    <a:pt x="67" y="34"/>
                    <a:pt x="111" y="34"/>
                  </a:cubicBezTo>
                  <a:cubicBezTo>
                    <a:pt x="119" y="34"/>
                    <a:pt x="130" y="35"/>
                    <a:pt x="139" y="3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54" y="3"/>
                    <a:pt x="133" y="0"/>
                    <a:pt x="112" y="0"/>
                  </a:cubicBezTo>
                  <a:cubicBezTo>
                    <a:pt x="37" y="0"/>
                    <a:pt x="0" y="44"/>
                    <a:pt x="0" y="122"/>
                  </a:cubicBezTo>
                  <a:cubicBezTo>
                    <a:pt x="0" y="203"/>
                    <a:pt x="39" y="245"/>
                    <a:pt x="110" y="245"/>
                  </a:cubicBezTo>
                  <a:cubicBezTo>
                    <a:pt x="137" y="245"/>
                    <a:pt x="166" y="238"/>
                    <a:pt x="184" y="230"/>
                  </a:cubicBezTo>
                  <a:cubicBezTo>
                    <a:pt x="184" y="230"/>
                    <a:pt x="184" y="229"/>
                    <a:pt x="184" y="229"/>
                  </a:cubicBezTo>
                  <a:cubicBezTo>
                    <a:pt x="179" y="195"/>
                    <a:pt x="179" y="195"/>
                    <a:pt x="179" y="195"/>
                  </a:cubicBezTo>
                  <a:cubicBezTo>
                    <a:pt x="159" y="204"/>
                    <a:pt x="136" y="210"/>
                    <a:pt x="115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FBB2A1B6-4849-47E6-9D12-7A89A9A7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93700" y="6354862"/>
            <a:ext cx="150682" cy="153888"/>
          </a:xfrm>
        </p:spPr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15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(A)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 descr="Decorative image">
            <a:extLst>
              <a:ext uri="{FF2B5EF4-FFF2-40B4-BE49-F238E27FC236}">
                <a16:creationId xmlns:a16="http://schemas.microsoft.com/office/drawing/2014/main" id="{BE48CEE7-35DF-4A06-A846-CD5A136D04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vert="horz" lIns="180000" tIns="180000" rIns="180000" bIns="180000" rtlCol="0">
            <a:noAutofit/>
          </a:bodyPr>
          <a:lstStyle>
            <a:lvl1pPr algn="ctr">
              <a:defRPr lang="en-US" sz="1400" b="0">
                <a:latin typeface="+mn-lt"/>
              </a:defRPr>
            </a:lvl1pPr>
          </a:lstStyle>
          <a:p>
            <a:pPr lvl="0" algn="ctr"/>
            <a:r>
              <a:rPr lang="en-AU" dirty="0"/>
              <a:t>Click icon to insert an image and send this to back </a:t>
            </a:r>
            <a:br>
              <a:rPr lang="en-AU" dirty="0"/>
            </a:br>
            <a:r>
              <a:rPr lang="en-AU" dirty="0"/>
              <a:t>(Right click the inserted image and click Send to Back)</a:t>
            </a:r>
            <a:br>
              <a:rPr lang="en-AU" dirty="0"/>
            </a:br>
            <a:r>
              <a:rPr lang="en-AU" dirty="0"/>
              <a:t>Do not use this layout if no image is placed here</a:t>
            </a:r>
          </a:p>
          <a:p>
            <a:pPr lvl="0" algn="ctr"/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7C730F8-A32E-4472-8886-F5DB25607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429000"/>
            <a:ext cx="4572000" cy="22860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F464744-0C3B-4E3F-B428-A0C97898DA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715000"/>
            <a:ext cx="4572000" cy="381000"/>
          </a:xfrm>
          <a:solidFill>
            <a:schemeClr val="accent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24430-82FE-444C-8EA0-7FD52CA25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7743"/>
            <a:ext cx="3801743" cy="664797"/>
          </a:xfrm>
        </p:spPr>
        <p:txBody>
          <a:bodyPr wrap="square" lIns="0" tIns="0" rIns="0" bIns="0" anchor="b">
            <a:spAutoFit/>
          </a:bodyPr>
          <a:lstStyle>
            <a:lvl1pPr>
              <a:defRPr sz="4800"/>
            </a:lvl1pPr>
          </a:lstStyle>
          <a:p>
            <a:r>
              <a:rPr lang="en-AU" dirty="0"/>
              <a:t>Thank you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630E3A6-2915-4755-901C-8F4BE18DFA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644652"/>
            <a:ext cx="3801109" cy="692497"/>
          </a:xfrm>
        </p:spPr>
        <p:txBody>
          <a:bodyPr>
            <a:spAutoFit/>
          </a:bodyPr>
          <a:lstStyle>
            <a:lvl1pPr>
              <a:spcAft>
                <a:spcPts val="600"/>
              </a:spcAft>
              <a:defRPr sz="2200"/>
            </a:lvl1pPr>
            <a:lvl2pPr>
              <a:spcBef>
                <a:spcPts val="0"/>
              </a:spcBef>
              <a:defRPr sz="1800"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16" descr="CommBank logo">
            <a:extLst>
              <a:ext uri="{FF2B5EF4-FFF2-40B4-BE49-F238E27FC236}">
                <a16:creationId xmlns:a16="http://schemas.microsoft.com/office/drawing/2014/main" id="{8910CC36-4AF9-4B73-A27A-E2685AF30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9891" y="379413"/>
            <a:ext cx="1454400" cy="63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4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64B505-B18F-456F-A6BA-429360885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4581525"/>
            <a:ext cx="9144001" cy="2276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24430-82FE-444C-8EA0-7FD52CA25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764203"/>
            <a:ext cx="3801743" cy="664797"/>
          </a:xfrm>
        </p:spPr>
        <p:txBody>
          <a:bodyPr wrap="square"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rPr lang="en-AU" dirty="0"/>
              <a:t>Thank you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630E3A6-2915-4755-901C-8F4BE18DFA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5367163"/>
            <a:ext cx="3801109" cy="692497"/>
          </a:xfrm>
        </p:spPr>
        <p:txBody>
          <a:bodyPr anchor="ctr">
            <a:spAutoFit/>
          </a:bodyPr>
          <a:lstStyle>
            <a:lvl1pPr>
              <a:spcAft>
                <a:spcPts val="600"/>
              </a:spcAft>
              <a:defRPr sz="2200"/>
            </a:lvl1pPr>
            <a:lvl2pPr>
              <a:spcBef>
                <a:spcPts val="0"/>
              </a:spcBef>
              <a:defRPr sz="1800"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6" descr="CommBank logo">
            <a:extLst>
              <a:ext uri="{FF2B5EF4-FFF2-40B4-BE49-F238E27FC236}">
                <a16:creationId xmlns:a16="http://schemas.microsoft.com/office/drawing/2014/main" id="{6ED34101-0954-4B21-952A-5CF357133C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4282" y="379413"/>
            <a:ext cx="1191752" cy="51623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700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FD6188-1610-4308-8E80-2FD795CD2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0" y="0"/>
            <a:ext cx="9144001" cy="4581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24430-82FE-444C-8EA0-7FD52CA25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764203"/>
            <a:ext cx="3801743" cy="664797"/>
          </a:xfrm>
        </p:spPr>
        <p:txBody>
          <a:bodyPr wrap="square"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rPr lang="en-AU" dirty="0"/>
              <a:t>Thank you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630E3A6-2915-4755-901C-8F4BE18DFA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5367163"/>
            <a:ext cx="3801109" cy="692497"/>
          </a:xfrm>
        </p:spPr>
        <p:txBody>
          <a:bodyPr anchor="ctr">
            <a:spAutoFit/>
          </a:bodyPr>
          <a:lstStyle>
            <a:lvl1pPr>
              <a:spcAft>
                <a:spcPts val="600"/>
              </a:spcAft>
              <a:defRPr sz="2200"/>
            </a:lvl1pPr>
            <a:lvl2pPr>
              <a:spcBef>
                <a:spcPts val="0"/>
              </a:spcBef>
              <a:defRPr sz="1800"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16" descr="CommBank logo">
            <a:extLst>
              <a:ext uri="{FF2B5EF4-FFF2-40B4-BE49-F238E27FC236}">
                <a16:creationId xmlns:a16="http://schemas.microsoft.com/office/drawing/2014/main" id="{C43C3ED3-A03D-4C48-88AC-3E761B0AC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4282" y="5576595"/>
            <a:ext cx="1191752" cy="51623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7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B1950DD-3C10-457E-9258-E13660E85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650" y="6354862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35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B)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DC756-07F7-4E93-88F0-85D9C47AE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4381500" y="-4392258"/>
            <a:ext cx="381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6" name="Picture Placeholder 5" descr="decorative image">
            <a:extLst>
              <a:ext uri="{FF2B5EF4-FFF2-40B4-BE49-F238E27FC236}">
                <a16:creationId xmlns:a16="http://schemas.microsoft.com/office/drawing/2014/main" id="{B543BABA-C886-4C4D-9BB3-B0146D87AF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0758"/>
            <a:ext cx="4571999" cy="6879516"/>
          </a:xfrm>
          <a:prstGeom prst="rect">
            <a:avLst/>
          </a:prstGeom>
          <a:solidFill>
            <a:schemeClr val="tx2"/>
          </a:solidFill>
        </p:spPr>
        <p:txBody>
          <a:bodyPr vert="horz" lIns="180000" tIns="180000" rIns="180000" bIns="180000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dirty="0"/>
              <a:t>Click icon to insert an image</a:t>
            </a:r>
            <a:br>
              <a:rPr lang="en-AU" dirty="0"/>
            </a:br>
            <a:r>
              <a:rPr lang="en-AU" dirty="0"/>
              <a:t>Do not use this layout if no image is placed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3D01B9-7B64-4BED-983E-2A25EF4BE6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363" y="1343328"/>
            <a:ext cx="3917739" cy="1828193"/>
          </a:xfrm>
        </p:spPr>
        <p:txBody>
          <a:bodyPr wrap="none" lIns="0" tIns="0" rIns="0" bIns="0" anchor="b">
            <a:spAutoFit/>
          </a:bodyPr>
          <a:lstStyle>
            <a:lvl1pPr>
              <a:defRPr sz="4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B8DC0BC-6693-4D5E-8647-9BE958692D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32363" y="3430819"/>
            <a:ext cx="3830637" cy="75405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spcAft>
                <a:spcPts val="600"/>
              </a:spcAft>
              <a:defRPr sz="2200"/>
            </a:lvl1pPr>
            <a:lvl2pPr>
              <a:spcBef>
                <a:spcPts val="0"/>
              </a:spcBef>
              <a:spcAft>
                <a:spcPts val="1800"/>
              </a:spcAft>
              <a:defRPr sz="22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6" descr="CommBank logo">
            <a:extLst>
              <a:ext uri="{FF2B5EF4-FFF2-40B4-BE49-F238E27FC236}">
                <a16:creationId xmlns:a16="http://schemas.microsoft.com/office/drawing/2014/main" id="{5F0AA839-9A86-4A8F-B258-72D0153B1D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2363" y="5892802"/>
            <a:ext cx="1348666" cy="58419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66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E8BD1D-8E33-43A3-90E1-186C8D7BF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66770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F5B2B-4DFA-4EEA-8C20-7AA00BCD9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88991"/>
            <a:ext cx="5708650" cy="1495794"/>
          </a:xfrm>
        </p:spPr>
        <p:txBody>
          <a:bodyPr lIns="0" tIns="0" rIns="0" bIns="0" anchor="b">
            <a:spAutoFit/>
          </a:bodyPr>
          <a:lstStyle>
            <a:lvl1pPr>
              <a:defRPr sz="5400"/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7A4AA2E7-38C2-4D4B-B95E-581AC08CC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765917"/>
            <a:ext cx="5708650" cy="7540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spcAft>
                <a:spcPts val="600"/>
              </a:spcAft>
              <a:defRPr sz="2200"/>
            </a:lvl1pPr>
            <a:lvl2pPr>
              <a:spcBef>
                <a:spcPts val="0"/>
              </a:spcBef>
              <a:spcAft>
                <a:spcPts val="1800"/>
              </a:spcAft>
              <a:defRPr sz="22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16" descr="CommBank logo">
            <a:extLst>
              <a:ext uri="{FF2B5EF4-FFF2-40B4-BE49-F238E27FC236}">
                <a16:creationId xmlns:a16="http://schemas.microsoft.com/office/drawing/2014/main" id="{4384A679-6753-4CFC-9988-F0AF16D6AF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3851" y="5892802"/>
            <a:ext cx="1348666" cy="58419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52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AC7EC5-4E67-43C1-8719-FA1823D48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9144000" cy="5337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AA5CA4E-97BD-473F-954E-247D3BED8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392186"/>
            <a:ext cx="5708650" cy="1495794"/>
          </a:xfrm>
        </p:spPr>
        <p:txBody>
          <a:bodyPr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tx1"/>
                </a:solidFill>
                <a:latin typeface="CBA Slab ExtraBold" panose="020205030602020202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14CE840-7DE9-42AE-A277-63ECD1991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094990"/>
            <a:ext cx="5708650" cy="7540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spcAft>
                <a:spcPts val="600"/>
              </a:spcAft>
              <a:defRPr sz="2200"/>
            </a:lvl1pPr>
            <a:lvl2pPr>
              <a:spcBef>
                <a:spcPts val="0"/>
              </a:spcBef>
              <a:spcAft>
                <a:spcPts val="1800"/>
              </a:spcAft>
              <a:defRPr sz="22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1BB6EDA1-4E0C-405D-94FF-D680B9E52C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5730875"/>
            <a:ext cx="5708650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spcAft>
                <a:spcPts val="600"/>
              </a:spcAft>
              <a:defRPr sz="1800"/>
            </a:lvl1pPr>
            <a:lvl2pPr>
              <a:spcBef>
                <a:spcPts val="0"/>
              </a:spcBef>
              <a:spcAft>
                <a:spcPts val="1800"/>
              </a:spcAft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16" descr="CommBank logo">
            <a:extLst>
              <a:ext uri="{FF2B5EF4-FFF2-40B4-BE49-F238E27FC236}">
                <a16:creationId xmlns:a16="http://schemas.microsoft.com/office/drawing/2014/main" id="{DAFC973E-499C-4B44-BD9D-18188E85E0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13851" y="5892802"/>
            <a:ext cx="1348666" cy="58419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A)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19AAA5-1D30-4847-AB2C-2A8AA1C2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V="1">
            <a:off x="4932362" y="0"/>
            <a:ext cx="4211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665679-72C3-4A7A-8FC5-460CE6BA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32298"/>
            <a:ext cx="3795713" cy="1218795"/>
          </a:xfrm>
        </p:spPr>
        <p:txBody>
          <a:bodyPr wrap="square" lIns="0" tIns="0" rIns="0" bIns="0" anchor="b">
            <a:spAutoFit/>
          </a:bodyPr>
          <a:lstStyle>
            <a:lvl1pPr>
              <a:defRPr sz="4400"/>
            </a:lvl1pPr>
          </a:lstStyle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Divider title</a:t>
            </a:r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F25EE7EC-C94A-4CF6-A9DF-56FAA8878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430146"/>
            <a:ext cx="3795713" cy="387350"/>
          </a:xfrm>
          <a:prstGeom prst="rect">
            <a:avLst/>
          </a:prstGeom>
        </p:spPr>
        <p:txBody>
          <a:bodyPr/>
          <a:lstStyle>
            <a:lvl1pPr>
              <a:defRPr sz="2200" b="0">
                <a:latin typeface="+mn-lt"/>
              </a:defRPr>
            </a:lvl1pPr>
            <a:lvl2pPr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oup 4" descr="CommBank logo">
            <a:extLst>
              <a:ext uri="{FF2B5EF4-FFF2-40B4-BE49-F238E27FC236}">
                <a16:creationId xmlns:a16="http://schemas.microsoft.com/office/drawing/2014/main" id="{41D68BC2-E847-406E-8F94-2843F0F3DA2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8937" y="5966599"/>
            <a:ext cx="1178718" cy="510401"/>
            <a:chOff x="2795" y="561"/>
            <a:chExt cx="2090" cy="905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55A02E1-620F-41F2-8552-AB434869F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561"/>
              <a:ext cx="902" cy="905"/>
            </a:xfrm>
            <a:custGeom>
              <a:avLst/>
              <a:gdLst>
                <a:gd name="T0" fmla="*/ 451 w 902"/>
                <a:gd name="T1" fmla="*/ 0 h 905"/>
                <a:gd name="T2" fmla="*/ 0 w 902"/>
                <a:gd name="T3" fmla="*/ 453 h 905"/>
                <a:gd name="T4" fmla="*/ 451 w 902"/>
                <a:gd name="T5" fmla="*/ 905 h 905"/>
                <a:gd name="T6" fmla="*/ 902 w 902"/>
                <a:gd name="T7" fmla="*/ 453 h 905"/>
                <a:gd name="T8" fmla="*/ 451 w 902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5">
                  <a:moveTo>
                    <a:pt x="451" y="0"/>
                  </a:moveTo>
                  <a:lnTo>
                    <a:pt x="0" y="453"/>
                  </a:lnTo>
                  <a:lnTo>
                    <a:pt x="451" y="905"/>
                  </a:lnTo>
                  <a:lnTo>
                    <a:pt x="902" y="4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E49ACBD-5593-437F-A511-2DF58C82D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901"/>
              <a:ext cx="451" cy="565"/>
            </a:xfrm>
            <a:custGeom>
              <a:avLst/>
              <a:gdLst>
                <a:gd name="T0" fmla="*/ 0 w 451"/>
                <a:gd name="T1" fmla="*/ 565 h 565"/>
                <a:gd name="T2" fmla="*/ 451 w 451"/>
                <a:gd name="T3" fmla="*/ 113 h 565"/>
                <a:gd name="T4" fmla="*/ 339 w 451"/>
                <a:gd name="T5" fmla="*/ 0 h 565"/>
                <a:gd name="T6" fmla="*/ 197 w 451"/>
                <a:gd name="T7" fmla="*/ 141 h 565"/>
                <a:gd name="T8" fmla="*/ 0 w 451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565">
                  <a:moveTo>
                    <a:pt x="0" y="565"/>
                  </a:moveTo>
                  <a:lnTo>
                    <a:pt x="451" y="113"/>
                  </a:lnTo>
                  <a:lnTo>
                    <a:pt x="339" y="0"/>
                  </a:lnTo>
                  <a:lnTo>
                    <a:pt x="197" y="141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0441DB4-688E-4114-8FEE-12561BF7D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8" y="917"/>
              <a:ext cx="322" cy="330"/>
            </a:xfrm>
            <a:custGeom>
              <a:avLst/>
              <a:gdLst>
                <a:gd name="T0" fmla="*/ 66 w 170"/>
                <a:gd name="T1" fmla="*/ 143 h 174"/>
                <a:gd name="T2" fmla="*/ 43 w 170"/>
                <a:gd name="T3" fmla="*/ 122 h 174"/>
                <a:gd name="T4" fmla="*/ 67 w 170"/>
                <a:gd name="T5" fmla="*/ 102 h 174"/>
                <a:gd name="T6" fmla="*/ 102 w 170"/>
                <a:gd name="T7" fmla="*/ 102 h 174"/>
                <a:gd name="T8" fmla="*/ 102 w 170"/>
                <a:gd name="T9" fmla="*/ 132 h 174"/>
                <a:gd name="T10" fmla="*/ 66 w 170"/>
                <a:gd name="T11" fmla="*/ 143 h 174"/>
                <a:gd name="T12" fmla="*/ 55 w 170"/>
                <a:gd name="T13" fmla="*/ 174 h 174"/>
                <a:gd name="T14" fmla="*/ 106 w 170"/>
                <a:gd name="T15" fmla="*/ 156 h 174"/>
                <a:gd name="T16" fmla="*/ 115 w 170"/>
                <a:gd name="T17" fmla="*/ 170 h 174"/>
                <a:gd name="T18" fmla="*/ 165 w 170"/>
                <a:gd name="T19" fmla="*/ 170 h 174"/>
                <a:gd name="T20" fmla="*/ 170 w 170"/>
                <a:gd name="T21" fmla="*/ 138 h 174"/>
                <a:gd name="T22" fmla="*/ 145 w 170"/>
                <a:gd name="T23" fmla="*/ 138 h 174"/>
                <a:gd name="T24" fmla="*/ 145 w 170"/>
                <a:gd name="T25" fmla="*/ 56 h 174"/>
                <a:gd name="T26" fmla="*/ 78 w 170"/>
                <a:gd name="T27" fmla="*/ 0 h 174"/>
                <a:gd name="T28" fmla="*/ 15 w 170"/>
                <a:gd name="T29" fmla="*/ 11 h 174"/>
                <a:gd name="T30" fmla="*/ 15 w 170"/>
                <a:gd name="T31" fmla="*/ 43 h 174"/>
                <a:gd name="T32" fmla="*/ 73 w 170"/>
                <a:gd name="T33" fmla="*/ 31 h 174"/>
                <a:gd name="T34" fmla="*/ 102 w 170"/>
                <a:gd name="T35" fmla="*/ 57 h 174"/>
                <a:gd name="T36" fmla="*/ 102 w 170"/>
                <a:gd name="T37" fmla="*/ 73 h 174"/>
                <a:gd name="T38" fmla="*/ 64 w 170"/>
                <a:gd name="T39" fmla="*/ 73 h 174"/>
                <a:gd name="T40" fmla="*/ 0 w 170"/>
                <a:gd name="T41" fmla="*/ 122 h 174"/>
                <a:gd name="T42" fmla="*/ 55 w 170"/>
                <a:gd name="T4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174">
                  <a:moveTo>
                    <a:pt x="66" y="143"/>
                  </a:moveTo>
                  <a:cubicBezTo>
                    <a:pt x="53" y="143"/>
                    <a:pt x="43" y="135"/>
                    <a:pt x="43" y="122"/>
                  </a:cubicBezTo>
                  <a:cubicBezTo>
                    <a:pt x="43" y="109"/>
                    <a:pt x="52" y="102"/>
                    <a:pt x="67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92" y="139"/>
                    <a:pt x="80" y="143"/>
                    <a:pt x="66" y="143"/>
                  </a:cubicBezTo>
                  <a:moveTo>
                    <a:pt x="55" y="174"/>
                  </a:moveTo>
                  <a:cubicBezTo>
                    <a:pt x="80" y="174"/>
                    <a:pt x="95" y="165"/>
                    <a:pt x="106" y="156"/>
                  </a:cubicBezTo>
                  <a:cubicBezTo>
                    <a:pt x="108" y="162"/>
                    <a:pt x="111" y="167"/>
                    <a:pt x="11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8"/>
                    <a:pt x="123" y="0"/>
                    <a:pt x="78" y="0"/>
                  </a:cubicBezTo>
                  <a:cubicBezTo>
                    <a:pt x="55" y="0"/>
                    <a:pt x="31" y="6"/>
                    <a:pt x="15" y="1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35" y="36"/>
                    <a:pt x="55" y="31"/>
                    <a:pt x="73" y="31"/>
                  </a:cubicBezTo>
                  <a:cubicBezTo>
                    <a:pt x="93" y="31"/>
                    <a:pt x="102" y="39"/>
                    <a:pt x="102" y="57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24" y="73"/>
                    <a:pt x="0" y="91"/>
                    <a:pt x="0" y="122"/>
                  </a:cubicBezTo>
                  <a:cubicBezTo>
                    <a:pt x="0" y="155"/>
                    <a:pt x="23" y="174"/>
                    <a:pt x="55" y="1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2FC69C3-ED06-4200-AFB5-4FAB91D13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17"/>
              <a:ext cx="381" cy="323"/>
            </a:xfrm>
            <a:custGeom>
              <a:avLst/>
              <a:gdLst>
                <a:gd name="T0" fmla="*/ 88 w 201"/>
                <a:gd name="T1" fmla="*/ 170 h 170"/>
                <a:gd name="T2" fmla="*/ 92 w 201"/>
                <a:gd name="T3" fmla="*/ 138 h 170"/>
                <a:gd name="T4" fmla="*/ 68 w 201"/>
                <a:gd name="T5" fmla="*/ 138 h 170"/>
                <a:gd name="T6" fmla="*/ 68 w 201"/>
                <a:gd name="T7" fmla="*/ 47 h 170"/>
                <a:gd name="T8" fmla="*/ 105 w 201"/>
                <a:gd name="T9" fmla="*/ 37 h 170"/>
                <a:gd name="T10" fmla="*/ 134 w 201"/>
                <a:gd name="T11" fmla="*/ 66 h 170"/>
                <a:gd name="T12" fmla="*/ 134 w 201"/>
                <a:gd name="T13" fmla="*/ 170 h 170"/>
                <a:gd name="T14" fmla="*/ 197 w 201"/>
                <a:gd name="T15" fmla="*/ 170 h 170"/>
                <a:gd name="T16" fmla="*/ 201 w 201"/>
                <a:gd name="T17" fmla="*/ 138 h 170"/>
                <a:gd name="T18" fmla="*/ 177 w 201"/>
                <a:gd name="T19" fmla="*/ 138 h 170"/>
                <a:gd name="T20" fmla="*/ 177 w 201"/>
                <a:gd name="T21" fmla="*/ 60 h 170"/>
                <a:gd name="T22" fmla="*/ 120 w 201"/>
                <a:gd name="T23" fmla="*/ 0 h 170"/>
                <a:gd name="T24" fmla="*/ 64 w 201"/>
                <a:gd name="T25" fmla="*/ 19 h 170"/>
                <a:gd name="T26" fmla="*/ 55 w 201"/>
                <a:gd name="T27" fmla="*/ 4 h 170"/>
                <a:gd name="T28" fmla="*/ 5 w 201"/>
                <a:gd name="T29" fmla="*/ 4 h 170"/>
                <a:gd name="T30" fmla="*/ 0 w 201"/>
                <a:gd name="T31" fmla="*/ 37 h 170"/>
                <a:gd name="T32" fmla="*/ 25 w 201"/>
                <a:gd name="T33" fmla="*/ 37 h 170"/>
                <a:gd name="T34" fmla="*/ 25 w 201"/>
                <a:gd name="T35" fmla="*/ 170 h 170"/>
                <a:gd name="T36" fmla="*/ 88 w 201"/>
                <a:gd name="T3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70">
                  <a:moveTo>
                    <a:pt x="88" y="170"/>
                  </a:moveTo>
                  <a:cubicBezTo>
                    <a:pt x="92" y="138"/>
                    <a:pt x="92" y="138"/>
                    <a:pt x="92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0" y="40"/>
                    <a:pt x="93" y="37"/>
                    <a:pt x="105" y="37"/>
                  </a:cubicBezTo>
                  <a:cubicBezTo>
                    <a:pt x="124" y="37"/>
                    <a:pt x="134" y="47"/>
                    <a:pt x="134" y="66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21"/>
                    <a:pt x="157" y="0"/>
                    <a:pt x="120" y="0"/>
                  </a:cubicBezTo>
                  <a:cubicBezTo>
                    <a:pt x="100" y="0"/>
                    <a:pt x="81" y="7"/>
                    <a:pt x="64" y="19"/>
                  </a:cubicBezTo>
                  <a:cubicBezTo>
                    <a:pt x="62" y="13"/>
                    <a:pt x="59" y="8"/>
                    <a:pt x="5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170"/>
                    <a:pt x="25" y="170"/>
                    <a:pt x="25" y="170"/>
                  </a:cubicBezTo>
                  <a:lnTo>
                    <a:pt x="88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DD05652-23EA-47AD-A6A5-508EE0F45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782"/>
              <a:ext cx="348" cy="465"/>
            </a:xfrm>
            <a:custGeom>
              <a:avLst/>
              <a:gdLst>
                <a:gd name="T0" fmla="*/ 115 w 184"/>
                <a:gd name="T1" fmla="*/ 210 h 245"/>
                <a:gd name="T2" fmla="*/ 46 w 184"/>
                <a:gd name="T3" fmla="*/ 120 h 245"/>
                <a:gd name="T4" fmla="*/ 111 w 184"/>
                <a:gd name="T5" fmla="*/ 34 h 245"/>
                <a:gd name="T6" fmla="*/ 139 w 184"/>
                <a:gd name="T7" fmla="*/ 37 h 245"/>
                <a:gd name="T8" fmla="*/ 139 w 184"/>
                <a:gd name="T9" fmla="*/ 68 h 245"/>
                <a:gd name="T10" fmla="*/ 179 w 184"/>
                <a:gd name="T11" fmla="*/ 68 h 245"/>
                <a:gd name="T12" fmla="*/ 179 w 184"/>
                <a:gd name="T13" fmla="*/ 9 h 245"/>
                <a:gd name="T14" fmla="*/ 112 w 184"/>
                <a:gd name="T15" fmla="*/ 0 h 245"/>
                <a:gd name="T16" fmla="*/ 0 w 184"/>
                <a:gd name="T17" fmla="*/ 122 h 245"/>
                <a:gd name="T18" fmla="*/ 110 w 184"/>
                <a:gd name="T19" fmla="*/ 245 h 245"/>
                <a:gd name="T20" fmla="*/ 184 w 184"/>
                <a:gd name="T21" fmla="*/ 230 h 245"/>
                <a:gd name="T22" fmla="*/ 184 w 184"/>
                <a:gd name="T23" fmla="*/ 229 h 245"/>
                <a:gd name="T24" fmla="*/ 179 w 184"/>
                <a:gd name="T25" fmla="*/ 195 h 245"/>
                <a:gd name="T26" fmla="*/ 115 w 184"/>
                <a:gd name="T27" fmla="*/ 2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5">
                  <a:moveTo>
                    <a:pt x="115" y="210"/>
                  </a:moveTo>
                  <a:cubicBezTo>
                    <a:pt x="69" y="210"/>
                    <a:pt x="46" y="183"/>
                    <a:pt x="46" y="120"/>
                  </a:cubicBezTo>
                  <a:cubicBezTo>
                    <a:pt x="46" y="61"/>
                    <a:pt x="67" y="34"/>
                    <a:pt x="111" y="34"/>
                  </a:cubicBezTo>
                  <a:cubicBezTo>
                    <a:pt x="119" y="34"/>
                    <a:pt x="130" y="35"/>
                    <a:pt x="139" y="3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54" y="3"/>
                    <a:pt x="133" y="0"/>
                    <a:pt x="112" y="0"/>
                  </a:cubicBezTo>
                  <a:cubicBezTo>
                    <a:pt x="37" y="0"/>
                    <a:pt x="0" y="44"/>
                    <a:pt x="0" y="122"/>
                  </a:cubicBezTo>
                  <a:cubicBezTo>
                    <a:pt x="0" y="203"/>
                    <a:pt x="39" y="245"/>
                    <a:pt x="110" y="245"/>
                  </a:cubicBezTo>
                  <a:cubicBezTo>
                    <a:pt x="137" y="245"/>
                    <a:pt x="166" y="238"/>
                    <a:pt x="184" y="230"/>
                  </a:cubicBezTo>
                  <a:cubicBezTo>
                    <a:pt x="184" y="230"/>
                    <a:pt x="184" y="229"/>
                    <a:pt x="184" y="229"/>
                  </a:cubicBezTo>
                  <a:cubicBezTo>
                    <a:pt x="179" y="195"/>
                    <a:pt x="179" y="195"/>
                    <a:pt x="179" y="195"/>
                  </a:cubicBezTo>
                  <a:cubicBezTo>
                    <a:pt x="159" y="204"/>
                    <a:pt x="136" y="210"/>
                    <a:pt x="115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12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DC756-07F7-4E93-88F0-85D9C47AE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V="1">
            <a:off x="7238999" y="0"/>
            <a:ext cx="1905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24430-82FE-444C-8EA0-7FD52CA25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32298"/>
            <a:ext cx="6084889" cy="1218795"/>
          </a:xfrm>
        </p:spPr>
        <p:txBody>
          <a:bodyPr wrap="square"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CBA Slab ExtraBold" panose="02020503060202020203" pitchFamily="18" charset="0"/>
                <a:ea typeface="+mj-ea"/>
                <a:cs typeface="+mj-cs"/>
              </a:defRPr>
            </a:lvl1pPr>
          </a:lstStyle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Divider title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3F3B97-FDEA-4A8B-89D6-77DFBF6D57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430146"/>
            <a:ext cx="6084887" cy="387350"/>
          </a:xfrm>
          <a:prstGeom prst="rect">
            <a:avLst/>
          </a:prstGeom>
        </p:spPr>
        <p:txBody>
          <a:bodyPr/>
          <a:lstStyle>
            <a:lvl1pPr>
              <a:defRPr lang="en-US" sz="2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Subtitle goes here</a:t>
            </a:r>
          </a:p>
        </p:txBody>
      </p:sp>
      <p:grpSp>
        <p:nvGrpSpPr>
          <p:cNvPr id="16" name="Group 4" descr="CommBank logo">
            <a:extLst>
              <a:ext uri="{FF2B5EF4-FFF2-40B4-BE49-F238E27FC236}">
                <a16:creationId xmlns:a16="http://schemas.microsoft.com/office/drawing/2014/main" id="{9BCEDB1B-CB30-4F82-BC0C-5726983AC14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8937" y="5966599"/>
            <a:ext cx="1178718" cy="510401"/>
            <a:chOff x="2795" y="561"/>
            <a:chExt cx="2090" cy="90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E175030-667D-45A4-826E-AFFCFC87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561"/>
              <a:ext cx="902" cy="905"/>
            </a:xfrm>
            <a:custGeom>
              <a:avLst/>
              <a:gdLst>
                <a:gd name="T0" fmla="*/ 451 w 902"/>
                <a:gd name="T1" fmla="*/ 0 h 905"/>
                <a:gd name="T2" fmla="*/ 0 w 902"/>
                <a:gd name="T3" fmla="*/ 453 h 905"/>
                <a:gd name="T4" fmla="*/ 451 w 902"/>
                <a:gd name="T5" fmla="*/ 905 h 905"/>
                <a:gd name="T6" fmla="*/ 902 w 902"/>
                <a:gd name="T7" fmla="*/ 453 h 905"/>
                <a:gd name="T8" fmla="*/ 451 w 902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5">
                  <a:moveTo>
                    <a:pt x="451" y="0"/>
                  </a:moveTo>
                  <a:lnTo>
                    <a:pt x="0" y="453"/>
                  </a:lnTo>
                  <a:lnTo>
                    <a:pt x="451" y="905"/>
                  </a:lnTo>
                  <a:lnTo>
                    <a:pt x="902" y="4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D3F78F5-4E3B-44F6-B62E-FE7C3D9A1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901"/>
              <a:ext cx="451" cy="565"/>
            </a:xfrm>
            <a:custGeom>
              <a:avLst/>
              <a:gdLst>
                <a:gd name="T0" fmla="*/ 0 w 451"/>
                <a:gd name="T1" fmla="*/ 565 h 565"/>
                <a:gd name="T2" fmla="*/ 451 w 451"/>
                <a:gd name="T3" fmla="*/ 113 h 565"/>
                <a:gd name="T4" fmla="*/ 339 w 451"/>
                <a:gd name="T5" fmla="*/ 0 h 565"/>
                <a:gd name="T6" fmla="*/ 197 w 451"/>
                <a:gd name="T7" fmla="*/ 141 h 565"/>
                <a:gd name="T8" fmla="*/ 0 w 451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565">
                  <a:moveTo>
                    <a:pt x="0" y="565"/>
                  </a:moveTo>
                  <a:lnTo>
                    <a:pt x="451" y="113"/>
                  </a:lnTo>
                  <a:lnTo>
                    <a:pt x="339" y="0"/>
                  </a:lnTo>
                  <a:lnTo>
                    <a:pt x="197" y="141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47F188E-C466-42DC-A0BE-6126D3F5D1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8" y="917"/>
              <a:ext cx="322" cy="330"/>
            </a:xfrm>
            <a:custGeom>
              <a:avLst/>
              <a:gdLst>
                <a:gd name="T0" fmla="*/ 66 w 170"/>
                <a:gd name="T1" fmla="*/ 143 h 174"/>
                <a:gd name="T2" fmla="*/ 43 w 170"/>
                <a:gd name="T3" fmla="*/ 122 h 174"/>
                <a:gd name="T4" fmla="*/ 67 w 170"/>
                <a:gd name="T5" fmla="*/ 102 h 174"/>
                <a:gd name="T6" fmla="*/ 102 w 170"/>
                <a:gd name="T7" fmla="*/ 102 h 174"/>
                <a:gd name="T8" fmla="*/ 102 w 170"/>
                <a:gd name="T9" fmla="*/ 132 h 174"/>
                <a:gd name="T10" fmla="*/ 66 w 170"/>
                <a:gd name="T11" fmla="*/ 143 h 174"/>
                <a:gd name="T12" fmla="*/ 55 w 170"/>
                <a:gd name="T13" fmla="*/ 174 h 174"/>
                <a:gd name="T14" fmla="*/ 106 w 170"/>
                <a:gd name="T15" fmla="*/ 156 h 174"/>
                <a:gd name="T16" fmla="*/ 115 w 170"/>
                <a:gd name="T17" fmla="*/ 170 h 174"/>
                <a:gd name="T18" fmla="*/ 165 w 170"/>
                <a:gd name="T19" fmla="*/ 170 h 174"/>
                <a:gd name="T20" fmla="*/ 170 w 170"/>
                <a:gd name="T21" fmla="*/ 138 h 174"/>
                <a:gd name="T22" fmla="*/ 145 w 170"/>
                <a:gd name="T23" fmla="*/ 138 h 174"/>
                <a:gd name="T24" fmla="*/ 145 w 170"/>
                <a:gd name="T25" fmla="*/ 56 h 174"/>
                <a:gd name="T26" fmla="*/ 78 w 170"/>
                <a:gd name="T27" fmla="*/ 0 h 174"/>
                <a:gd name="T28" fmla="*/ 15 w 170"/>
                <a:gd name="T29" fmla="*/ 11 h 174"/>
                <a:gd name="T30" fmla="*/ 15 w 170"/>
                <a:gd name="T31" fmla="*/ 43 h 174"/>
                <a:gd name="T32" fmla="*/ 73 w 170"/>
                <a:gd name="T33" fmla="*/ 31 h 174"/>
                <a:gd name="T34" fmla="*/ 102 w 170"/>
                <a:gd name="T35" fmla="*/ 57 h 174"/>
                <a:gd name="T36" fmla="*/ 102 w 170"/>
                <a:gd name="T37" fmla="*/ 73 h 174"/>
                <a:gd name="T38" fmla="*/ 64 w 170"/>
                <a:gd name="T39" fmla="*/ 73 h 174"/>
                <a:gd name="T40" fmla="*/ 0 w 170"/>
                <a:gd name="T41" fmla="*/ 122 h 174"/>
                <a:gd name="T42" fmla="*/ 55 w 170"/>
                <a:gd name="T4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174">
                  <a:moveTo>
                    <a:pt x="66" y="143"/>
                  </a:moveTo>
                  <a:cubicBezTo>
                    <a:pt x="53" y="143"/>
                    <a:pt x="43" y="135"/>
                    <a:pt x="43" y="122"/>
                  </a:cubicBezTo>
                  <a:cubicBezTo>
                    <a:pt x="43" y="109"/>
                    <a:pt x="52" y="102"/>
                    <a:pt x="67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92" y="139"/>
                    <a:pt x="80" y="143"/>
                    <a:pt x="66" y="143"/>
                  </a:cubicBezTo>
                  <a:moveTo>
                    <a:pt x="55" y="174"/>
                  </a:moveTo>
                  <a:cubicBezTo>
                    <a:pt x="80" y="174"/>
                    <a:pt x="95" y="165"/>
                    <a:pt x="106" y="156"/>
                  </a:cubicBezTo>
                  <a:cubicBezTo>
                    <a:pt x="108" y="162"/>
                    <a:pt x="111" y="167"/>
                    <a:pt x="11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8"/>
                    <a:pt x="123" y="0"/>
                    <a:pt x="78" y="0"/>
                  </a:cubicBezTo>
                  <a:cubicBezTo>
                    <a:pt x="55" y="0"/>
                    <a:pt x="31" y="6"/>
                    <a:pt x="15" y="1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35" y="36"/>
                    <a:pt x="55" y="31"/>
                    <a:pt x="73" y="31"/>
                  </a:cubicBezTo>
                  <a:cubicBezTo>
                    <a:pt x="93" y="31"/>
                    <a:pt x="102" y="39"/>
                    <a:pt x="102" y="57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24" y="73"/>
                    <a:pt x="0" y="91"/>
                    <a:pt x="0" y="122"/>
                  </a:cubicBezTo>
                  <a:cubicBezTo>
                    <a:pt x="0" y="155"/>
                    <a:pt x="23" y="174"/>
                    <a:pt x="55" y="1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96969F4-9C39-41A6-886F-D9C0D7B83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17"/>
              <a:ext cx="381" cy="323"/>
            </a:xfrm>
            <a:custGeom>
              <a:avLst/>
              <a:gdLst>
                <a:gd name="T0" fmla="*/ 88 w 201"/>
                <a:gd name="T1" fmla="*/ 170 h 170"/>
                <a:gd name="T2" fmla="*/ 92 w 201"/>
                <a:gd name="T3" fmla="*/ 138 h 170"/>
                <a:gd name="T4" fmla="*/ 68 w 201"/>
                <a:gd name="T5" fmla="*/ 138 h 170"/>
                <a:gd name="T6" fmla="*/ 68 w 201"/>
                <a:gd name="T7" fmla="*/ 47 h 170"/>
                <a:gd name="T8" fmla="*/ 105 w 201"/>
                <a:gd name="T9" fmla="*/ 37 h 170"/>
                <a:gd name="T10" fmla="*/ 134 w 201"/>
                <a:gd name="T11" fmla="*/ 66 h 170"/>
                <a:gd name="T12" fmla="*/ 134 w 201"/>
                <a:gd name="T13" fmla="*/ 170 h 170"/>
                <a:gd name="T14" fmla="*/ 197 w 201"/>
                <a:gd name="T15" fmla="*/ 170 h 170"/>
                <a:gd name="T16" fmla="*/ 201 w 201"/>
                <a:gd name="T17" fmla="*/ 138 h 170"/>
                <a:gd name="T18" fmla="*/ 177 w 201"/>
                <a:gd name="T19" fmla="*/ 138 h 170"/>
                <a:gd name="T20" fmla="*/ 177 w 201"/>
                <a:gd name="T21" fmla="*/ 60 h 170"/>
                <a:gd name="T22" fmla="*/ 120 w 201"/>
                <a:gd name="T23" fmla="*/ 0 h 170"/>
                <a:gd name="T24" fmla="*/ 64 w 201"/>
                <a:gd name="T25" fmla="*/ 19 h 170"/>
                <a:gd name="T26" fmla="*/ 55 w 201"/>
                <a:gd name="T27" fmla="*/ 4 h 170"/>
                <a:gd name="T28" fmla="*/ 5 w 201"/>
                <a:gd name="T29" fmla="*/ 4 h 170"/>
                <a:gd name="T30" fmla="*/ 0 w 201"/>
                <a:gd name="T31" fmla="*/ 37 h 170"/>
                <a:gd name="T32" fmla="*/ 25 w 201"/>
                <a:gd name="T33" fmla="*/ 37 h 170"/>
                <a:gd name="T34" fmla="*/ 25 w 201"/>
                <a:gd name="T35" fmla="*/ 170 h 170"/>
                <a:gd name="T36" fmla="*/ 88 w 201"/>
                <a:gd name="T3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70">
                  <a:moveTo>
                    <a:pt x="88" y="170"/>
                  </a:moveTo>
                  <a:cubicBezTo>
                    <a:pt x="92" y="138"/>
                    <a:pt x="92" y="138"/>
                    <a:pt x="92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0" y="40"/>
                    <a:pt x="93" y="37"/>
                    <a:pt x="105" y="37"/>
                  </a:cubicBezTo>
                  <a:cubicBezTo>
                    <a:pt x="124" y="37"/>
                    <a:pt x="134" y="47"/>
                    <a:pt x="134" y="66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21"/>
                    <a:pt x="157" y="0"/>
                    <a:pt x="120" y="0"/>
                  </a:cubicBezTo>
                  <a:cubicBezTo>
                    <a:pt x="100" y="0"/>
                    <a:pt x="81" y="7"/>
                    <a:pt x="64" y="19"/>
                  </a:cubicBezTo>
                  <a:cubicBezTo>
                    <a:pt x="62" y="13"/>
                    <a:pt x="59" y="8"/>
                    <a:pt x="5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170"/>
                    <a:pt x="25" y="170"/>
                    <a:pt x="25" y="170"/>
                  </a:cubicBezTo>
                  <a:lnTo>
                    <a:pt x="88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FF2DFCB-8333-4F54-98EC-3EAE2378B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782"/>
              <a:ext cx="348" cy="465"/>
            </a:xfrm>
            <a:custGeom>
              <a:avLst/>
              <a:gdLst>
                <a:gd name="T0" fmla="*/ 115 w 184"/>
                <a:gd name="T1" fmla="*/ 210 h 245"/>
                <a:gd name="T2" fmla="*/ 46 w 184"/>
                <a:gd name="T3" fmla="*/ 120 h 245"/>
                <a:gd name="T4" fmla="*/ 111 w 184"/>
                <a:gd name="T5" fmla="*/ 34 h 245"/>
                <a:gd name="T6" fmla="*/ 139 w 184"/>
                <a:gd name="T7" fmla="*/ 37 h 245"/>
                <a:gd name="T8" fmla="*/ 139 w 184"/>
                <a:gd name="T9" fmla="*/ 68 h 245"/>
                <a:gd name="T10" fmla="*/ 179 w 184"/>
                <a:gd name="T11" fmla="*/ 68 h 245"/>
                <a:gd name="T12" fmla="*/ 179 w 184"/>
                <a:gd name="T13" fmla="*/ 9 h 245"/>
                <a:gd name="T14" fmla="*/ 112 w 184"/>
                <a:gd name="T15" fmla="*/ 0 h 245"/>
                <a:gd name="T16" fmla="*/ 0 w 184"/>
                <a:gd name="T17" fmla="*/ 122 h 245"/>
                <a:gd name="T18" fmla="*/ 110 w 184"/>
                <a:gd name="T19" fmla="*/ 245 h 245"/>
                <a:gd name="T20" fmla="*/ 184 w 184"/>
                <a:gd name="T21" fmla="*/ 230 h 245"/>
                <a:gd name="T22" fmla="*/ 184 w 184"/>
                <a:gd name="T23" fmla="*/ 229 h 245"/>
                <a:gd name="T24" fmla="*/ 179 w 184"/>
                <a:gd name="T25" fmla="*/ 195 h 245"/>
                <a:gd name="T26" fmla="*/ 115 w 184"/>
                <a:gd name="T27" fmla="*/ 2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5">
                  <a:moveTo>
                    <a:pt x="115" y="210"/>
                  </a:moveTo>
                  <a:cubicBezTo>
                    <a:pt x="69" y="210"/>
                    <a:pt x="46" y="183"/>
                    <a:pt x="46" y="120"/>
                  </a:cubicBezTo>
                  <a:cubicBezTo>
                    <a:pt x="46" y="61"/>
                    <a:pt x="67" y="34"/>
                    <a:pt x="111" y="34"/>
                  </a:cubicBezTo>
                  <a:cubicBezTo>
                    <a:pt x="119" y="34"/>
                    <a:pt x="130" y="35"/>
                    <a:pt x="139" y="3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54" y="3"/>
                    <a:pt x="133" y="0"/>
                    <a:pt x="112" y="0"/>
                  </a:cubicBezTo>
                  <a:cubicBezTo>
                    <a:pt x="37" y="0"/>
                    <a:pt x="0" y="44"/>
                    <a:pt x="0" y="122"/>
                  </a:cubicBezTo>
                  <a:cubicBezTo>
                    <a:pt x="0" y="203"/>
                    <a:pt x="39" y="245"/>
                    <a:pt x="110" y="245"/>
                  </a:cubicBezTo>
                  <a:cubicBezTo>
                    <a:pt x="137" y="245"/>
                    <a:pt x="166" y="238"/>
                    <a:pt x="184" y="230"/>
                  </a:cubicBezTo>
                  <a:cubicBezTo>
                    <a:pt x="184" y="230"/>
                    <a:pt x="184" y="229"/>
                    <a:pt x="184" y="229"/>
                  </a:cubicBezTo>
                  <a:cubicBezTo>
                    <a:pt x="179" y="195"/>
                    <a:pt x="179" y="195"/>
                    <a:pt x="179" y="195"/>
                  </a:cubicBezTo>
                  <a:cubicBezTo>
                    <a:pt x="159" y="204"/>
                    <a:pt x="136" y="210"/>
                    <a:pt x="115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8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DC756-07F7-4E93-88F0-85D9C47AE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V="1">
            <a:off x="0" y="0"/>
            <a:ext cx="9144000" cy="148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24430-82FE-444C-8EA0-7FD52CA25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5" y="631406"/>
            <a:ext cx="7626350" cy="498598"/>
          </a:xfr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CBA Slab ExtraBold" panose="02020503060202020203" pitchFamily="18" charset="0"/>
                <a:ea typeface="+mj-ea"/>
                <a:cs typeface="+mj-cs"/>
              </a:defRPr>
            </a:lvl1pPr>
          </a:lstStyle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3AC87A-A0B7-4D48-A1AC-1A8852F03CCD}"/>
              </a:ext>
            </a:extLst>
          </p:cNvPr>
          <p:cNvSpPr/>
          <p:nvPr userDrawn="1"/>
        </p:nvSpPr>
        <p:spPr>
          <a:xfrm>
            <a:off x="401408" y="1917700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66AFFD7-6461-4D01-A455-20B8C1713F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6175" y="1917700"/>
            <a:ext cx="3017869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255933-0E76-4702-B609-E3E07FBBB90D}"/>
              </a:ext>
            </a:extLst>
          </p:cNvPr>
          <p:cNvSpPr/>
          <p:nvPr userDrawn="1"/>
        </p:nvSpPr>
        <p:spPr>
          <a:xfrm>
            <a:off x="401408" y="3059707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16340B2-5629-4F69-AE54-68836DF8DD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3408" y="3059707"/>
            <a:ext cx="3005478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123F40-114A-4CF8-ACD0-AA877879F5C5}"/>
              </a:ext>
            </a:extLst>
          </p:cNvPr>
          <p:cNvSpPr/>
          <p:nvPr userDrawn="1"/>
        </p:nvSpPr>
        <p:spPr>
          <a:xfrm>
            <a:off x="401408" y="4201714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BEDE97-6318-4C59-81AF-59B0DF136A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3408" y="4201714"/>
            <a:ext cx="3013305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507119-2527-4C9E-82B2-E8A3879453D0}"/>
              </a:ext>
            </a:extLst>
          </p:cNvPr>
          <p:cNvSpPr/>
          <p:nvPr userDrawn="1"/>
        </p:nvSpPr>
        <p:spPr>
          <a:xfrm>
            <a:off x="4952996" y="1917700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0A8E35E-E6AC-499C-993A-3241415FB6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8646" y="1917700"/>
            <a:ext cx="3062292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E895E8-F951-4FF1-9A88-A38A87A6E91F}"/>
              </a:ext>
            </a:extLst>
          </p:cNvPr>
          <p:cNvSpPr/>
          <p:nvPr userDrawn="1"/>
        </p:nvSpPr>
        <p:spPr>
          <a:xfrm>
            <a:off x="4952996" y="3059707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3D61C13-A5CB-4F2B-BBB5-CDCAF60D69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08646" y="3059707"/>
            <a:ext cx="3066935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8772A0-FFBB-4662-BAFB-32B7FE607189}"/>
              </a:ext>
            </a:extLst>
          </p:cNvPr>
          <p:cNvSpPr/>
          <p:nvPr userDrawn="1"/>
        </p:nvSpPr>
        <p:spPr>
          <a:xfrm>
            <a:off x="4952996" y="4201714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3B0829F-AD52-4009-AA3E-977CA78C53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0" y="4201714"/>
            <a:ext cx="3062292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87DEDE-0705-4BF1-A5B0-523E8D4F9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813973" y="6360370"/>
            <a:ext cx="0" cy="1368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46C380-1D77-4F9F-A3A8-CBEEE757DB47}"/>
              </a:ext>
            </a:extLst>
          </p:cNvPr>
          <p:cNvSpPr txBox="1"/>
          <p:nvPr userDrawn="1"/>
        </p:nvSpPr>
        <p:spPr>
          <a:xfrm>
            <a:off x="784225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2DB645-12D4-46CD-A929-6BC208DD028A}"/>
              </a:ext>
            </a:extLst>
          </p:cNvPr>
          <p:cNvSpPr txBox="1"/>
          <p:nvPr userDrawn="1"/>
        </p:nvSpPr>
        <p:spPr>
          <a:xfrm>
            <a:off x="2886453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grpSp>
        <p:nvGrpSpPr>
          <p:cNvPr id="23" name="Group 4" descr="CommBank logo">
            <a:extLst>
              <a:ext uri="{FF2B5EF4-FFF2-40B4-BE49-F238E27FC236}">
                <a16:creationId xmlns:a16="http://schemas.microsoft.com/office/drawing/2014/main" id="{735E5D83-1602-4A1D-8CD4-2EEDBB2170B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84282" y="5966599"/>
            <a:ext cx="1178718" cy="510401"/>
            <a:chOff x="2795" y="561"/>
            <a:chExt cx="2090" cy="905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CC6CBDF-461F-406C-B88E-606CBAAEB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561"/>
              <a:ext cx="902" cy="905"/>
            </a:xfrm>
            <a:custGeom>
              <a:avLst/>
              <a:gdLst>
                <a:gd name="T0" fmla="*/ 451 w 902"/>
                <a:gd name="T1" fmla="*/ 0 h 905"/>
                <a:gd name="T2" fmla="*/ 0 w 902"/>
                <a:gd name="T3" fmla="*/ 453 h 905"/>
                <a:gd name="T4" fmla="*/ 451 w 902"/>
                <a:gd name="T5" fmla="*/ 905 h 905"/>
                <a:gd name="T6" fmla="*/ 902 w 902"/>
                <a:gd name="T7" fmla="*/ 453 h 905"/>
                <a:gd name="T8" fmla="*/ 451 w 902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5">
                  <a:moveTo>
                    <a:pt x="451" y="0"/>
                  </a:moveTo>
                  <a:lnTo>
                    <a:pt x="0" y="453"/>
                  </a:lnTo>
                  <a:lnTo>
                    <a:pt x="451" y="905"/>
                  </a:lnTo>
                  <a:lnTo>
                    <a:pt x="902" y="4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46D133DE-E7E5-4B68-A060-6E4126BC2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901"/>
              <a:ext cx="451" cy="565"/>
            </a:xfrm>
            <a:custGeom>
              <a:avLst/>
              <a:gdLst>
                <a:gd name="T0" fmla="*/ 0 w 451"/>
                <a:gd name="T1" fmla="*/ 565 h 565"/>
                <a:gd name="T2" fmla="*/ 451 w 451"/>
                <a:gd name="T3" fmla="*/ 113 h 565"/>
                <a:gd name="T4" fmla="*/ 339 w 451"/>
                <a:gd name="T5" fmla="*/ 0 h 565"/>
                <a:gd name="T6" fmla="*/ 197 w 451"/>
                <a:gd name="T7" fmla="*/ 141 h 565"/>
                <a:gd name="T8" fmla="*/ 0 w 451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565">
                  <a:moveTo>
                    <a:pt x="0" y="565"/>
                  </a:moveTo>
                  <a:lnTo>
                    <a:pt x="451" y="113"/>
                  </a:lnTo>
                  <a:lnTo>
                    <a:pt x="339" y="0"/>
                  </a:lnTo>
                  <a:lnTo>
                    <a:pt x="197" y="141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B63515C-5D31-4337-87D7-7459170E84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8" y="917"/>
              <a:ext cx="322" cy="330"/>
            </a:xfrm>
            <a:custGeom>
              <a:avLst/>
              <a:gdLst>
                <a:gd name="T0" fmla="*/ 66 w 170"/>
                <a:gd name="T1" fmla="*/ 143 h 174"/>
                <a:gd name="T2" fmla="*/ 43 w 170"/>
                <a:gd name="T3" fmla="*/ 122 h 174"/>
                <a:gd name="T4" fmla="*/ 67 w 170"/>
                <a:gd name="T5" fmla="*/ 102 h 174"/>
                <a:gd name="T6" fmla="*/ 102 w 170"/>
                <a:gd name="T7" fmla="*/ 102 h 174"/>
                <a:gd name="T8" fmla="*/ 102 w 170"/>
                <a:gd name="T9" fmla="*/ 132 h 174"/>
                <a:gd name="T10" fmla="*/ 66 w 170"/>
                <a:gd name="T11" fmla="*/ 143 h 174"/>
                <a:gd name="T12" fmla="*/ 55 w 170"/>
                <a:gd name="T13" fmla="*/ 174 h 174"/>
                <a:gd name="T14" fmla="*/ 106 w 170"/>
                <a:gd name="T15" fmla="*/ 156 h 174"/>
                <a:gd name="T16" fmla="*/ 115 w 170"/>
                <a:gd name="T17" fmla="*/ 170 h 174"/>
                <a:gd name="T18" fmla="*/ 165 w 170"/>
                <a:gd name="T19" fmla="*/ 170 h 174"/>
                <a:gd name="T20" fmla="*/ 170 w 170"/>
                <a:gd name="T21" fmla="*/ 138 h 174"/>
                <a:gd name="T22" fmla="*/ 145 w 170"/>
                <a:gd name="T23" fmla="*/ 138 h 174"/>
                <a:gd name="T24" fmla="*/ 145 w 170"/>
                <a:gd name="T25" fmla="*/ 56 h 174"/>
                <a:gd name="T26" fmla="*/ 78 w 170"/>
                <a:gd name="T27" fmla="*/ 0 h 174"/>
                <a:gd name="T28" fmla="*/ 15 w 170"/>
                <a:gd name="T29" fmla="*/ 11 h 174"/>
                <a:gd name="T30" fmla="*/ 15 w 170"/>
                <a:gd name="T31" fmla="*/ 43 h 174"/>
                <a:gd name="T32" fmla="*/ 73 w 170"/>
                <a:gd name="T33" fmla="*/ 31 h 174"/>
                <a:gd name="T34" fmla="*/ 102 w 170"/>
                <a:gd name="T35" fmla="*/ 57 h 174"/>
                <a:gd name="T36" fmla="*/ 102 w 170"/>
                <a:gd name="T37" fmla="*/ 73 h 174"/>
                <a:gd name="T38" fmla="*/ 64 w 170"/>
                <a:gd name="T39" fmla="*/ 73 h 174"/>
                <a:gd name="T40" fmla="*/ 0 w 170"/>
                <a:gd name="T41" fmla="*/ 122 h 174"/>
                <a:gd name="T42" fmla="*/ 55 w 170"/>
                <a:gd name="T4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174">
                  <a:moveTo>
                    <a:pt x="66" y="143"/>
                  </a:moveTo>
                  <a:cubicBezTo>
                    <a:pt x="53" y="143"/>
                    <a:pt x="43" y="135"/>
                    <a:pt x="43" y="122"/>
                  </a:cubicBezTo>
                  <a:cubicBezTo>
                    <a:pt x="43" y="109"/>
                    <a:pt x="52" y="102"/>
                    <a:pt x="67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92" y="139"/>
                    <a:pt x="80" y="143"/>
                    <a:pt x="66" y="143"/>
                  </a:cubicBezTo>
                  <a:moveTo>
                    <a:pt x="55" y="174"/>
                  </a:moveTo>
                  <a:cubicBezTo>
                    <a:pt x="80" y="174"/>
                    <a:pt x="95" y="165"/>
                    <a:pt x="106" y="156"/>
                  </a:cubicBezTo>
                  <a:cubicBezTo>
                    <a:pt x="108" y="162"/>
                    <a:pt x="111" y="167"/>
                    <a:pt x="11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8"/>
                    <a:pt x="123" y="0"/>
                    <a:pt x="78" y="0"/>
                  </a:cubicBezTo>
                  <a:cubicBezTo>
                    <a:pt x="55" y="0"/>
                    <a:pt x="31" y="6"/>
                    <a:pt x="15" y="1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35" y="36"/>
                    <a:pt x="55" y="31"/>
                    <a:pt x="73" y="31"/>
                  </a:cubicBezTo>
                  <a:cubicBezTo>
                    <a:pt x="93" y="31"/>
                    <a:pt x="102" y="39"/>
                    <a:pt x="102" y="57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24" y="73"/>
                    <a:pt x="0" y="91"/>
                    <a:pt x="0" y="122"/>
                  </a:cubicBezTo>
                  <a:cubicBezTo>
                    <a:pt x="0" y="155"/>
                    <a:pt x="23" y="174"/>
                    <a:pt x="55" y="1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66A1D11-BABC-4B03-BCED-C11DCA304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17"/>
              <a:ext cx="381" cy="323"/>
            </a:xfrm>
            <a:custGeom>
              <a:avLst/>
              <a:gdLst>
                <a:gd name="T0" fmla="*/ 88 w 201"/>
                <a:gd name="T1" fmla="*/ 170 h 170"/>
                <a:gd name="T2" fmla="*/ 92 w 201"/>
                <a:gd name="T3" fmla="*/ 138 h 170"/>
                <a:gd name="T4" fmla="*/ 68 w 201"/>
                <a:gd name="T5" fmla="*/ 138 h 170"/>
                <a:gd name="T6" fmla="*/ 68 w 201"/>
                <a:gd name="T7" fmla="*/ 47 h 170"/>
                <a:gd name="T8" fmla="*/ 105 w 201"/>
                <a:gd name="T9" fmla="*/ 37 h 170"/>
                <a:gd name="T10" fmla="*/ 134 w 201"/>
                <a:gd name="T11" fmla="*/ 66 h 170"/>
                <a:gd name="T12" fmla="*/ 134 w 201"/>
                <a:gd name="T13" fmla="*/ 170 h 170"/>
                <a:gd name="T14" fmla="*/ 197 w 201"/>
                <a:gd name="T15" fmla="*/ 170 h 170"/>
                <a:gd name="T16" fmla="*/ 201 w 201"/>
                <a:gd name="T17" fmla="*/ 138 h 170"/>
                <a:gd name="T18" fmla="*/ 177 w 201"/>
                <a:gd name="T19" fmla="*/ 138 h 170"/>
                <a:gd name="T20" fmla="*/ 177 w 201"/>
                <a:gd name="T21" fmla="*/ 60 h 170"/>
                <a:gd name="T22" fmla="*/ 120 w 201"/>
                <a:gd name="T23" fmla="*/ 0 h 170"/>
                <a:gd name="T24" fmla="*/ 64 w 201"/>
                <a:gd name="T25" fmla="*/ 19 h 170"/>
                <a:gd name="T26" fmla="*/ 55 w 201"/>
                <a:gd name="T27" fmla="*/ 4 h 170"/>
                <a:gd name="T28" fmla="*/ 5 w 201"/>
                <a:gd name="T29" fmla="*/ 4 h 170"/>
                <a:gd name="T30" fmla="*/ 0 w 201"/>
                <a:gd name="T31" fmla="*/ 37 h 170"/>
                <a:gd name="T32" fmla="*/ 25 w 201"/>
                <a:gd name="T33" fmla="*/ 37 h 170"/>
                <a:gd name="T34" fmla="*/ 25 w 201"/>
                <a:gd name="T35" fmla="*/ 170 h 170"/>
                <a:gd name="T36" fmla="*/ 88 w 201"/>
                <a:gd name="T3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70">
                  <a:moveTo>
                    <a:pt x="88" y="170"/>
                  </a:moveTo>
                  <a:cubicBezTo>
                    <a:pt x="92" y="138"/>
                    <a:pt x="92" y="138"/>
                    <a:pt x="92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0" y="40"/>
                    <a:pt x="93" y="37"/>
                    <a:pt x="105" y="37"/>
                  </a:cubicBezTo>
                  <a:cubicBezTo>
                    <a:pt x="124" y="37"/>
                    <a:pt x="134" y="47"/>
                    <a:pt x="134" y="66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21"/>
                    <a:pt x="157" y="0"/>
                    <a:pt x="120" y="0"/>
                  </a:cubicBezTo>
                  <a:cubicBezTo>
                    <a:pt x="100" y="0"/>
                    <a:pt x="81" y="7"/>
                    <a:pt x="64" y="19"/>
                  </a:cubicBezTo>
                  <a:cubicBezTo>
                    <a:pt x="62" y="13"/>
                    <a:pt x="59" y="8"/>
                    <a:pt x="5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170"/>
                    <a:pt x="25" y="170"/>
                    <a:pt x="25" y="170"/>
                  </a:cubicBezTo>
                  <a:lnTo>
                    <a:pt x="88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B9C8B1B-A324-4129-9F8D-C974D0BE7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782"/>
              <a:ext cx="348" cy="465"/>
            </a:xfrm>
            <a:custGeom>
              <a:avLst/>
              <a:gdLst>
                <a:gd name="T0" fmla="*/ 115 w 184"/>
                <a:gd name="T1" fmla="*/ 210 h 245"/>
                <a:gd name="T2" fmla="*/ 46 w 184"/>
                <a:gd name="T3" fmla="*/ 120 h 245"/>
                <a:gd name="T4" fmla="*/ 111 w 184"/>
                <a:gd name="T5" fmla="*/ 34 h 245"/>
                <a:gd name="T6" fmla="*/ 139 w 184"/>
                <a:gd name="T7" fmla="*/ 37 h 245"/>
                <a:gd name="T8" fmla="*/ 139 w 184"/>
                <a:gd name="T9" fmla="*/ 68 h 245"/>
                <a:gd name="T10" fmla="*/ 179 w 184"/>
                <a:gd name="T11" fmla="*/ 68 h 245"/>
                <a:gd name="T12" fmla="*/ 179 w 184"/>
                <a:gd name="T13" fmla="*/ 9 h 245"/>
                <a:gd name="T14" fmla="*/ 112 w 184"/>
                <a:gd name="T15" fmla="*/ 0 h 245"/>
                <a:gd name="T16" fmla="*/ 0 w 184"/>
                <a:gd name="T17" fmla="*/ 122 h 245"/>
                <a:gd name="T18" fmla="*/ 110 w 184"/>
                <a:gd name="T19" fmla="*/ 245 h 245"/>
                <a:gd name="T20" fmla="*/ 184 w 184"/>
                <a:gd name="T21" fmla="*/ 230 h 245"/>
                <a:gd name="T22" fmla="*/ 184 w 184"/>
                <a:gd name="T23" fmla="*/ 229 h 245"/>
                <a:gd name="T24" fmla="*/ 179 w 184"/>
                <a:gd name="T25" fmla="*/ 195 h 245"/>
                <a:gd name="T26" fmla="*/ 115 w 184"/>
                <a:gd name="T27" fmla="*/ 2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5">
                  <a:moveTo>
                    <a:pt x="115" y="210"/>
                  </a:moveTo>
                  <a:cubicBezTo>
                    <a:pt x="69" y="210"/>
                    <a:pt x="46" y="183"/>
                    <a:pt x="46" y="120"/>
                  </a:cubicBezTo>
                  <a:cubicBezTo>
                    <a:pt x="46" y="61"/>
                    <a:pt x="67" y="34"/>
                    <a:pt x="111" y="34"/>
                  </a:cubicBezTo>
                  <a:cubicBezTo>
                    <a:pt x="119" y="34"/>
                    <a:pt x="130" y="35"/>
                    <a:pt x="139" y="3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54" y="3"/>
                    <a:pt x="133" y="0"/>
                    <a:pt x="112" y="0"/>
                  </a:cubicBezTo>
                  <a:cubicBezTo>
                    <a:pt x="37" y="0"/>
                    <a:pt x="0" y="44"/>
                    <a:pt x="0" y="122"/>
                  </a:cubicBezTo>
                  <a:cubicBezTo>
                    <a:pt x="0" y="203"/>
                    <a:pt x="39" y="245"/>
                    <a:pt x="110" y="245"/>
                  </a:cubicBezTo>
                  <a:cubicBezTo>
                    <a:pt x="137" y="245"/>
                    <a:pt x="166" y="238"/>
                    <a:pt x="184" y="230"/>
                  </a:cubicBezTo>
                  <a:cubicBezTo>
                    <a:pt x="184" y="230"/>
                    <a:pt x="184" y="229"/>
                    <a:pt x="184" y="229"/>
                  </a:cubicBezTo>
                  <a:cubicBezTo>
                    <a:pt x="179" y="195"/>
                    <a:pt x="179" y="195"/>
                    <a:pt x="179" y="195"/>
                  </a:cubicBezTo>
                  <a:cubicBezTo>
                    <a:pt x="159" y="204"/>
                    <a:pt x="136" y="210"/>
                    <a:pt x="115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1000" y="6354862"/>
            <a:ext cx="153888" cy="153888"/>
          </a:xfrm>
        </p:spPr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12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DC756-07F7-4E93-88F0-85D9C47AE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V="1">
            <a:off x="-4" y="0"/>
            <a:ext cx="2700341" cy="572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24430-82FE-444C-8EA0-7FD52CA25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5" y="2612964"/>
            <a:ext cx="1862689" cy="498598"/>
          </a:xfr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CBA Slab ExtraBold" panose="02020503060202020203" pitchFamily="18" charset="0"/>
                <a:ea typeface="+mj-ea"/>
                <a:cs typeface="+mj-cs"/>
              </a:defRPr>
            </a:lvl1pPr>
          </a:lstStyle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D7D5B3-CCEC-40C6-B4D3-C1D0D79AEA10}"/>
              </a:ext>
            </a:extLst>
          </p:cNvPr>
          <p:cNvSpPr/>
          <p:nvPr userDrawn="1"/>
        </p:nvSpPr>
        <p:spPr>
          <a:xfrm>
            <a:off x="3048002" y="763131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0A0D253-D587-4A23-B15C-FD2F9064F7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9501" y="763131"/>
            <a:ext cx="2095500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72CE76-3546-4144-A7E5-57546860E54E}"/>
              </a:ext>
            </a:extLst>
          </p:cNvPr>
          <p:cNvSpPr/>
          <p:nvPr userDrawn="1"/>
        </p:nvSpPr>
        <p:spPr>
          <a:xfrm>
            <a:off x="6096000" y="763131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AF56B56-9364-40A1-A396-FA4AFFA9E8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500" y="763131"/>
            <a:ext cx="2103440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B3E4CE-B2B0-411F-90DA-AF2B0BE49D3B}"/>
              </a:ext>
            </a:extLst>
          </p:cNvPr>
          <p:cNvSpPr/>
          <p:nvPr userDrawn="1"/>
        </p:nvSpPr>
        <p:spPr>
          <a:xfrm>
            <a:off x="3048002" y="1902956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B95DC55-56FB-4A79-A6C2-4CA69A93C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1" y="1902956"/>
            <a:ext cx="2095498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ACCD4B-D2D5-485D-8371-1582B7809C18}"/>
              </a:ext>
            </a:extLst>
          </p:cNvPr>
          <p:cNvSpPr/>
          <p:nvPr userDrawn="1"/>
        </p:nvSpPr>
        <p:spPr>
          <a:xfrm>
            <a:off x="6096000" y="1902956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5676725-AE3B-4EAF-8FBD-2F57747EAE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0" y="1902956"/>
            <a:ext cx="2103438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E00C76-1C4C-4B01-A6D7-0FFF7D2F7F57}"/>
              </a:ext>
            </a:extLst>
          </p:cNvPr>
          <p:cNvSpPr/>
          <p:nvPr userDrawn="1"/>
        </p:nvSpPr>
        <p:spPr>
          <a:xfrm>
            <a:off x="3048002" y="3031669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70568382-7DD0-4CDD-B512-E6070ABC2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9501" y="3031669"/>
            <a:ext cx="2095498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EE64B9-2576-428A-94A9-4D6820C40368}"/>
              </a:ext>
            </a:extLst>
          </p:cNvPr>
          <p:cNvSpPr/>
          <p:nvPr userDrawn="1"/>
        </p:nvSpPr>
        <p:spPr>
          <a:xfrm>
            <a:off x="6096000" y="3031669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7B5ED39-2A14-47B9-B073-B65AEC50AE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3031669"/>
            <a:ext cx="2103438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82C7C3B-BA3E-4A54-BE1B-B47260FC28D1}"/>
              </a:ext>
            </a:extLst>
          </p:cNvPr>
          <p:cNvSpPr/>
          <p:nvPr userDrawn="1"/>
        </p:nvSpPr>
        <p:spPr>
          <a:xfrm>
            <a:off x="3048002" y="4191000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607EF6D2-C714-4E4B-BB9F-2CC20B78A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9501" y="4191000"/>
            <a:ext cx="2095498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C5166B-0B03-4A62-97E1-E1B02B300AF1}"/>
              </a:ext>
            </a:extLst>
          </p:cNvPr>
          <p:cNvSpPr/>
          <p:nvPr userDrawn="1"/>
        </p:nvSpPr>
        <p:spPr>
          <a:xfrm>
            <a:off x="6096000" y="4191000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30496C77-A589-426D-8B96-D6B43A7827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7500" y="4191000"/>
            <a:ext cx="2103438" cy="747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7D5B99-1F5A-439E-87DD-292D247475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813973" y="6360370"/>
            <a:ext cx="0" cy="1368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1988EC-B608-4457-B994-0D478E4F5AA1}"/>
              </a:ext>
            </a:extLst>
          </p:cNvPr>
          <p:cNvSpPr txBox="1"/>
          <p:nvPr userDrawn="1"/>
        </p:nvSpPr>
        <p:spPr>
          <a:xfrm>
            <a:off x="784225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4FD26A-8F31-48A2-843C-C2680D154D6A}"/>
              </a:ext>
            </a:extLst>
          </p:cNvPr>
          <p:cNvSpPr txBox="1"/>
          <p:nvPr userDrawn="1"/>
        </p:nvSpPr>
        <p:spPr>
          <a:xfrm>
            <a:off x="2886453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grpSp>
        <p:nvGrpSpPr>
          <p:cNvPr id="39" name="Group 4" descr="CommBank logo">
            <a:extLst>
              <a:ext uri="{FF2B5EF4-FFF2-40B4-BE49-F238E27FC236}">
                <a16:creationId xmlns:a16="http://schemas.microsoft.com/office/drawing/2014/main" id="{007C5676-7261-4E0D-8658-29332967B33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84282" y="5966599"/>
            <a:ext cx="1178718" cy="510401"/>
            <a:chOff x="2795" y="561"/>
            <a:chExt cx="2090" cy="905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AFED89A8-011E-4124-AC73-2510C11F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561"/>
              <a:ext cx="902" cy="905"/>
            </a:xfrm>
            <a:custGeom>
              <a:avLst/>
              <a:gdLst>
                <a:gd name="T0" fmla="*/ 451 w 902"/>
                <a:gd name="T1" fmla="*/ 0 h 905"/>
                <a:gd name="T2" fmla="*/ 0 w 902"/>
                <a:gd name="T3" fmla="*/ 453 h 905"/>
                <a:gd name="T4" fmla="*/ 451 w 902"/>
                <a:gd name="T5" fmla="*/ 905 h 905"/>
                <a:gd name="T6" fmla="*/ 902 w 902"/>
                <a:gd name="T7" fmla="*/ 453 h 905"/>
                <a:gd name="T8" fmla="*/ 451 w 902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5">
                  <a:moveTo>
                    <a:pt x="451" y="0"/>
                  </a:moveTo>
                  <a:lnTo>
                    <a:pt x="0" y="453"/>
                  </a:lnTo>
                  <a:lnTo>
                    <a:pt x="451" y="905"/>
                  </a:lnTo>
                  <a:lnTo>
                    <a:pt x="902" y="4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507BFD7-5B39-471F-8BF7-ACF67811C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901"/>
              <a:ext cx="451" cy="565"/>
            </a:xfrm>
            <a:custGeom>
              <a:avLst/>
              <a:gdLst>
                <a:gd name="T0" fmla="*/ 0 w 451"/>
                <a:gd name="T1" fmla="*/ 565 h 565"/>
                <a:gd name="T2" fmla="*/ 451 w 451"/>
                <a:gd name="T3" fmla="*/ 113 h 565"/>
                <a:gd name="T4" fmla="*/ 339 w 451"/>
                <a:gd name="T5" fmla="*/ 0 h 565"/>
                <a:gd name="T6" fmla="*/ 197 w 451"/>
                <a:gd name="T7" fmla="*/ 141 h 565"/>
                <a:gd name="T8" fmla="*/ 0 w 451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565">
                  <a:moveTo>
                    <a:pt x="0" y="565"/>
                  </a:moveTo>
                  <a:lnTo>
                    <a:pt x="451" y="113"/>
                  </a:lnTo>
                  <a:lnTo>
                    <a:pt x="339" y="0"/>
                  </a:lnTo>
                  <a:lnTo>
                    <a:pt x="197" y="141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925EFA9E-50CD-4622-B0DB-AE2368A49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8" y="917"/>
              <a:ext cx="322" cy="330"/>
            </a:xfrm>
            <a:custGeom>
              <a:avLst/>
              <a:gdLst>
                <a:gd name="T0" fmla="*/ 66 w 170"/>
                <a:gd name="T1" fmla="*/ 143 h 174"/>
                <a:gd name="T2" fmla="*/ 43 w 170"/>
                <a:gd name="T3" fmla="*/ 122 h 174"/>
                <a:gd name="T4" fmla="*/ 67 w 170"/>
                <a:gd name="T5" fmla="*/ 102 h 174"/>
                <a:gd name="T6" fmla="*/ 102 w 170"/>
                <a:gd name="T7" fmla="*/ 102 h 174"/>
                <a:gd name="T8" fmla="*/ 102 w 170"/>
                <a:gd name="T9" fmla="*/ 132 h 174"/>
                <a:gd name="T10" fmla="*/ 66 w 170"/>
                <a:gd name="T11" fmla="*/ 143 h 174"/>
                <a:gd name="T12" fmla="*/ 55 w 170"/>
                <a:gd name="T13" fmla="*/ 174 h 174"/>
                <a:gd name="T14" fmla="*/ 106 w 170"/>
                <a:gd name="T15" fmla="*/ 156 h 174"/>
                <a:gd name="T16" fmla="*/ 115 w 170"/>
                <a:gd name="T17" fmla="*/ 170 h 174"/>
                <a:gd name="T18" fmla="*/ 165 w 170"/>
                <a:gd name="T19" fmla="*/ 170 h 174"/>
                <a:gd name="T20" fmla="*/ 170 w 170"/>
                <a:gd name="T21" fmla="*/ 138 h 174"/>
                <a:gd name="T22" fmla="*/ 145 w 170"/>
                <a:gd name="T23" fmla="*/ 138 h 174"/>
                <a:gd name="T24" fmla="*/ 145 w 170"/>
                <a:gd name="T25" fmla="*/ 56 h 174"/>
                <a:gd name="T26" fmla="*/ 78 w 170"/>
                <a:gd name="T27" fmla="*/ 0 h 174"/>
                <a:gd name="T28" fmla="*/ 15 w 170"/>
                <a:gd name="T29" fmla="*/ 11 h 174"/>
                <a:gd name="T30" fmla="*/ 15 w 170"/>
                <a:gd name="T31" fmla="*/ 43 h 174"/>
                <a:gd name="T32" fmla="*/ 73 w 170"/>
                <a:gd name="T33" fmla="*/ 31 h 174"/>
                <a:gd name="T34" fmla="*/ 102 w 170"/>
                <a:gd name="T35" fmla="*/ 57 h 174"/>
                <a:gd name="T36" fmla="*/ 102 w 170"/>
                <a:gd name="T37" fmla="*/ 73 h 174"/>
                <a:gd name="T38" fmla="*/ 64 w 170"/>
                <a:gd name="T39" fmla="*/ 73 h 174"/>
                <a:gd name="T40" fmla="*/ 0 w 170"/>
                <a:gd name="T41" fmla="*/ 122 h 174"/>
                <a:gd name="T42" fmla="*/ 55 w 170"/>
                <a:gd name="T4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174">
                  <a:moveTo>
                    <a:pt x="66" y="143"/>
                  </a:moveTo>
                  <a:cubicBezTo>
                    <a:pt x="53" y="143"/>
                    <a:pt x="43" y="135"/>
                    <a:pt x="43" y="122"/>
                  </a:cubicBezTo>
                  <a:cubicBezTo>
                    <a:pt x="43" y="109"/>
                    <a:pt x="52" y="102"/>
                    <a:pt x="67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92" y="139"/>
                    <a:pt x="80" y="143"/>
                    <a:pt x="66" y="143"/>
                  </a:cubicBezTo>
                  <a:moveTo>
                    <a:pt x="55" y="174"/>
                  </a:moveTo>
                  <a:cubicBezTo>
                    <a:pt x="80" y="174"/>
                    <a:pt x="95" y="165"/>
                    <a:pt x="106" y="156"/>
                  </a:cubicBezTo>
                  <a:cubicBezTo>
                    <a:pt x="108" y="162"/>
                    <a:pt x="111" y="167"/>
                    <a:pt x="11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8"/>
                    <a:pt x="123" y="0"/>
                    <a:pt x="78" y="0"/>
                  </a:cubicBezTo>
                  <a:cubicBezTo>
                    <a:pt x="55" y="0"/>
                    <a:pt x="31" y="6"/>
                    <a:pt x="15" y="1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35" y="36"/>
                    <a:pt x="55" y="31"/>
                    <a:pt x="73" y="31"/>
                  </a:cubicBezTo>
                  <a:cubicBezTo>
                    <a:pt x="93" y="31"/>
                    <a:pt x="102" y="39"/>
                    <a:pt x="102" y="57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24" y="73"/>
                    <a:pt x="0" y="91"/>
                    <a:pt x="0" y="122"/>
                  </a:cubicBezTo>
                  <a:cubicBezTo>
                    <a:pt x="0" y="155"/>
                    <a:pt x="23" y="174"/>
                    <a:pt x="55" y="1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0F1CFB4-96AE-498D-99DE-423A3824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17"/>
              <a:ext cx="381" cy="323"/>
            </a:xfrm>
            <a:custGeom>
              <a:avLst/>
              <a:gdLst>
                <a:gd name="T0" fmla="*/ 88 w 201"/>
                <a:gd name="T1" fmla="*/ 170 h 170"/>
                <a:gd name="T2" fmla="*/ 92 w 201"/>
                <a:gd name="T3" fmla="*/ 138 h 170"/>
                <a:gd name="T4" fmla="*/ 68 w 201"/>
                <a:gd name="T5" fmla="*/ 138 h 170"/>
                <a:gd name="T6" fmla="*/ 68 w 201"/>
                <a:gd name="T7" fmla="*/ 47 h 170"/>
                <a:gd name="T8" fmla="*/ 105 w 201"/>
                <a:gd name="T9" fmla="*/ 37 h 170"/>
                <a:gd name="T10" fmla="*/ 134 w 201"/>
                <a:gd name="T11" fmla="*/ 66 h 170"/>
                <a:gd name="T12" fmla="*/ 134 w 201"/>
                <a:gd name="T13" fmla="*/ 170 h 170"/>
                <a:gd name="T14" fmla="*/ 197 w 201"/>
                <a:gd name="T15" fmla="*/ 170 h 170"/>
                <a:gd name="T16" fmla="*/ 201 w 201"/>
                <a:gd name="T17" fmla="*/ 138 h 170"/>
                <a:gd name="T18" fmla="*/ 177 w 201"/>
                <a:gd name="T19" fmla="*/ 138 h 170"/>
                <a:gd name="T20" fmla="*/ 177 w 201"/>
                <a:gd name="T21" fmla="*/ 60 h 170"/>
                <a:gd name="T22" fmla="*/ 120 w 201"/>
                <a:gd name="T23" fmla="*/ 0 h 170"/>
                <a:gd name="T24" fmla="*/ 64 w 201"/>
                <a:gd name="T25" fmla="*/ 19 h 170"/>
                <a:gd name="T26" fmla="*/ 55 w 201"/>
                <a:gd name="T27" fmla="*/ 4 h 170"/>
                <a:gd name="T28" fmla="*/ 5 w 201"/>
                <a:gd name="T29" fmla="*/ 4 h 170"/>
                <a:gd name="T30" fmla="*/ 0 w 201"/>
                <a:gd name="T31" fmla="*/ 37 h 170"/>
                <a:gd name="T32" fmla="*/ 25 w 201"/>
                <a:gd name="T33" fmla="*/ 37 h 170"/>
                <a:gd name="T34" fmla="*/ 25 w 201"/>
                <a:gd name="T35" fmla="*/ 170 h 170"/>
                <a:gd name="T36" fmla="*/ 88 w 201"/>
                <a:gd name="T3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70">
                  <a:moveTo>
                    <a:pt x="88" y="170"/>
                  </a:moveTo>
                  <a:cubicBezTo>
                    <a:pt x="92" y="138"/>
                    <a:pt x="92" y="138"/>
                    <a:pt x="92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0" y="40"/>
                    <a:pt x="93" y="37"/>
                    <a:pt x="105" y="37"/>
                  </a:cubicBezTo>
                  <a:cubicBezTo>
                    <a:pt x="124" y="37"/>
                    <a:pt x="134" y="47"/>
                    <a:pt x="134" y="66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21"/>
                    <a:pt x="157" y="0"/>
                    <a:pt x="120" y="0"/>
                  </a:cubicBezTo>
                  <a:cubicBezTo>
                    <a:pt x="100" y="0"/>
                    <a:pt x="81" y="7"/>
                    <a:pt x="64" y="19"/>
                  </a:cubicBezTo>
                  <a:cubicBezTo>
                    <a:pt x="62" y="13"/>
                    <a:pt x="59" y="8"/>
                    <a:pt x="5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170"/>
                    <a:pt x="25" y="170"/>
                    <a:pt x="25" y="170"/>
                  </a:cubicBezTo>
                  <a:lnTo>
                    <a:pt x="88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4672A6DD-7172-46A0-A984-D8528E50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782"/>
              <a:ext cx="348" cy="465"/>
            </a:xfrm>
            <a:custGeom>
              <a:avLst/>
              <a:gdLst>
                <a:gd name="T0" fmla="*/ 115 w 184"/>
                <a:gd name="T1" fmla="*/ 210 h 245"/>
                <a:gd name="T2" fmla="*/ 46 w 184"/>
                <a:gd name="T3" fmla="*/ 120 h 245"/>
                <a:gd name="T4" fmla="*/ 111 w 184"/>
                <a:gd name="T5" fmla="*/ 34 h 245"/>
                <a:gd name="T6" fmla="*/ 139 w 184"/>
                <a:gd name="T7" fmla="*/ 37 h 245"/>
                <a:gd name="T8" fmla="*/ 139 w 184"/>
                <a:gd name="T9" fmla="*/ 68 h 245"/>
                <a:gd name="T10" fmla="*/ 179 w 184"/>
                <a:gd name="T11" fmla="*/ 68 h 245"/>
                <a:gd name="T12" fmla="*/ 179 w 184"/>
                <a:gd name="T13" fmla="*/ 9 h 245"/>
                <a:gd name="T14" fmla="*/ 112 w 184"/>
                <a:gd name="T15" fmla="*/ 0 h 245"/>
                <a:gd name="T16" fmla="*/ 0 w 184"/>
                <a:gd name="T17" fmla="*/ 122 h 245"/>
                <a:gd name="T18" fmla="*/ 110 w 184"/>
                <a:gd name="T19" fmla="*/ 245 h 245"/>
                <a:gd name="T20" fmla="*/ 184 w 184"/>
                <a:gd name="T21" fmla="*/ 230 h 245"/>
                <a:gd name="T22" fmla="*/ 184 w 184"/>
                <a:gd name="T23" fmla="*/ 229 h 245"/>
                <a:gd name="T24" fmla="*/ 179 w 184"/>
                <a:gd name="T25" fmla="*/ 195 h 245"/>
                <a:gd name="T26" fmla="*/ 115 w 184"/>
                <a:gd name="T27" fmla="*/ 2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5">
                  <a:moveTo>
                    <a:pt x="115" y="210"/>
                  </a:moveTo>
                  <a:cubicBezTo>
                    <a:pt x="69" y="210"/>
                    <a:pt x="46" y="183"/>
                    <a:pt x="46" y="120"/>
                  </a:cubicBezTo>
                  <a:cubicBezTo>
                    <a:pt x="46" y="61"/>
                    <a:pt x="67" y="34"/>
                    <a:pt x="111" y="34"/>
                  </a:cubicBezTo>
                  <a:cubicBezTo>
                    <a:pt x="119" y="34"/>
                    <a:pt x="130" y="35"/>
                    <a:pt x="139" y="3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54" y="3"/>
                    <a:pt x="133" y="0"/>
                    <a:pt x="112" y="0"/>
                  </a:cubicBezTo>
                  <a:cubicBezTo>
                    <a:pt x="37" y="0"/>
                    <a:pt x="0" y="44"/>
                    <a:pt x="0" y="122"/>
                  </a:cubicBezTo>
                  <a:cubicBezTo>
                    <a:pt x="0" y="203"/>
                    <a:pt x="39" y="245"/>
                    <a:pt x="110" y="245"/>
                  </a:cubicBezTo>
                  <a:cubicBezTo>
                    <a:pt x="137" y="245"/>
                    <a:pt x="166" y="238"/>
                    <a:pt x="184" y="230"/>
                  </a:cubicBezTo>
                  <a:cubicBezTo>
                    <a:pt x="184" y="230"/>
                    <a:pt x="184" y="229"/>
                    <a:pt x="184" y="229"/>
                  </a:cubicBezTo>
                  <a:cubicBezTo>
                    <a:pt x="179" y="195"/>
                    <a:pt x="179" y="195"/>
                    <a:pt x="179" y="195"/>
                  </a:cubicBezTo>
                  <a:cubicBezTo>
                    <a:pt x="159" y="204"/>
                    <a:pt x="136" y="210"/>
                    <a:pt x="115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EE2E2-7B89-45F8-8AB5-C90F027C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4175" y="6354862"/>
            <a:ext cx="153888" cy="153888"/>
          </a:xfrm>
        </p:spPr>
        <p:txBody>
          <a:bodyPr/>
          <a:lstStyle/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543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175" y="381000"/>
            <a:ext cx="8381999" cy="49859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Slide title goes here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C61D8F88-A0B2-4966-9868-521E3626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175" y="1484313"/>
            <a:ext cx="8386762" cy="4240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432000" lvl="3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BA Sans Light" panose="02060503060402030403" pitchFamily="18" charset="0"/>
              <a:buChar char="›"/>
            </a:pPr>
            <a:r>
              <a:rPr lang="en-US" dirty="0"/>
              <a:t>Fourth level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8D1C85-5587-4A5B-AD03-D4F169BAF2CA}"/>
              </a:ext>
            </a:extLst>
          </p:cNvPr>
          <p:cNvSpPr txBox="1"/>
          <p:nvPr/>
        </p:nvSpPr>
        <p:spPr>
          <a:xfrm>
            <a:off x="1136650" y="6354862"/>
            <a:ext cx="19572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Commonwealth Bank of Australia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04D175-C71A-4833-B9F0-63E3CE0487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166398" y="6360370"/>
            <a:ext cx="0" cy="1368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745DEE-D9D9-4886-B01B-24E0444279A9}"/>
              </a:ext>
            </a:extLst>
          </p:cNvPr>
          <p:cNvSpPr txBox="1"/>
          <p:nvPr/>
        </p:nvSpPr>
        <p:spPr>
          <a:xfrm>
            <a:off x="3238878" y="6354862"/>
            <a:ext cx="7101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AU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  <p:grpSp>
        <p:nvGrpSpPr>
          <p:cNvPr id="36" name="Group 4" descr="CommBank logo">
            <a:extLst>
              <a:ext uri="{FF2B5EF4-FFF2-40B4-BE49-F238E27FC236}">
                <a16:creationId xmlns:a16="http://schemas.microsoft.com/office/drawing/2014/main" id="{0431917D-FA04-471B-AD58-CFCB0ADAE4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84282" y="5966599"/>
            <a:ext cx="1178718" cy="510401"/>
            <a:chOff x="2795" y="561"/>
            <a:chExt cx="2090" cy="905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24ADB48-C6C2-4CFC-A584-E7361FDA3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561"/>
              <a:ext cx="902" cy="905"/>
            </a:xfrm>
            <a:custGeom>
              <a:avLst/>
              <a:gdLst>
                <a:gd name="T0" fmla="*/ 451 w 902"/>
                <a:gd name="T1" fmla="*/ 0 h 905"/>
                <a:gd name="T2" fmla="*/ 0 w 902"/>
                <a:gd name="T3" fmla="*/ 453 h 905"/>
                <a:gd name="T4" fmla="*/ 451 w 902"/>
                <a:gd name="T5" fmla="*/ 905 h 905"/>
                <a:gd name="T6" fmla="*/ 902 w 902"/>
                <a:gd name="T7" fmla="*/ 453 h 905"/>
                <a:gd name="T8" fmla="*/ 451 w 902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5">
                  <a:moveTo>
                    <a:pt x="451" y="0"/>
                  </a:moveTo>
                  <a:lnTo>
                    <a:pt x="0" y="453"/>
                  </a:lnTo>
                  <a:lnTo>
                    <a:pt x="451" y="905"/>
                  </a:lnTo>
                  <a:lnTo>
                    <a:pt x="902" y="4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523D5B-3C1A-416F-80AA-E719413A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901"/>
              <a:ext cx="451" cy="565"/>
            </a:xfrm>
            <a:custGeom>
              <a:avLst/>
              <a:gdLst>
                <a:gd name="T0" fmla="*/ 0 w 451"/>
                <a:gd name="T1" fmla="*/ 565 h 565"/>
                <a:gd name="T2" fmla="*/ 451 w 451"/>
                <a:gd name="T3" fmla="*/ 113 h 565"/>
                <a:gd name="T4" fmla="*/ 339 w 451"/>
                <a:gd name="T5" fmla="*/ 0 h 565"/>
                <a:gd name="T6" fmla="*/ 197 w 451"/>
                <a:gd name="T7" fmla="*/ 141 h 565"/>
                <a:gd name="T8" fmla="*/ 0 w 451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565">
                  <a:moveTo>
                    <a:pt x="0" y="565"/>
                  </a:moveTo>
                  <a:lnTo>
                    <a:pt x="451" y="113"/>
                  </a:lnTo>
                  <a:lnTo>
                    <a:pt x="339" y="0"/>
                  </a:lnTo>
                  <a:lnTo>
                    <a:pt x="197" y="141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E59AF7C7-BF2B-44C7-892C-807C97BD9D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8" y="917"/>
              <a:ext cx="322" cy="330"/>
            </a:xfrm>
            <a:custGeom>
              <a:avLst/>
              <a:gdLst>
                <a:gd name="T0" fmla="*/ 66 w 170"/>
                <a:gd name="T1" fmla="*/ 143 h 174"/>
                <a:gd name="T2" fmla="*/ 43 w 170"/>
                <a:gd name="T3" fmla="*/ 122 h 174"/>
                <a:gd name="T4" fmla="*/ 67 w 170"/>
                <a:gd name="T5" fmla="*/ 102 h 174"/>
                <a:gd name="T6" fmla="*/ 102 w 170"/>
                <a:gd name="T7" fmla="*/ 102 h 174"/>
                <a:gd name="T8" fmla="*/ 102 w 170"/>
                <a:gd name="T9" fmla="*/ 132 h 174"/>
                <a:gd name="T10" fmla="*/ 66 w 170"/>
                <a:gd name="T11" fmla="*/ 143 h 174"/>
                <a:gd name="T12" fmla="*/ 55 w 170"/>
                <a:gd name="T13" fmla="*/ 174 h 174"/>
                <a:gd name="T14" fmla="*/ 106 w 170"/>
                <a:gd name="T15" fmla="*/ 156 h 174"/>
                <a:gd name="T16" fmla="*/ 115 w 170"/>
                <a:gd name="T17" fmla="*/ 170 h 174"/>
                <a:gd name="T18" fmla="*/ 165 w 170"/>
                <a:gd name="T19" fmla="*/ 170 h 174"/>
                <a:gd name="T20" fmla="*/ 170 w 170"/>
                <a:gd name="T21" fmla="*/ 138 h 174"/>
                <a:gd name="T22" fmla="*/ 145 w 170"/>
                <a:gd name="T23" fmla="*/ 138 h 174"/>
                <a:gd name="T24" fmla="*/ 145 w 170"/>
                <a:gd name="T25" fmla="*/ 56 h 174"/>
                <a:gd name="T26" fmla="*/ 78 w 170"/>
                <a:gd name="T27" fmla="*/ 0 h 174"/>
                <a:gd name="T28" fmla="*/ 15 w 170"/>
                <a:gd name="T29" fmla="*/ 11 h 174"/>
                <a:gd name="T30" fmla="*/ 15 w 170"/>
                <a:gd name="T31" fmla="*/ 43 h 174"/>
                <a:gd name="T32" fmla="*/ 73 w 170"/>
                <a:gd name="T33" fmla="*/ 31 h 174"/>
                <a:gd name="T34" fmla="*/ 102 w 170"/>
                <a:gd name="T35" fmla="*/ 57 h 174"/>
                <a:gd name="T36" fmla="*/ 102 w 170"/>
                <a:gd name="T37" fmla="*/ 73 h 174"/>
                <a:gd name="T38" fmla="*/ 64 w 170"/>
                <a:gd name="T39" fmla="*/ 73 h 174"/>
                <a:gd name="T40" fmla="*/ 0 w 170"/>
                <a:gd name="T41" fmla="*/ 122 h 174"/>
                <a:gd name="T42" fmla="*/ 55 w 170"/>
                <a:gd name="T4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174">
                  <a:moveTo>
                    <a:pt x="66" y="143"/>
                  </a:moveTo>
                  <a:cubicBezTo>
                    <a:pt x="53" y="143"/>
                    <a:pt x="43" y="135"/>
                    <a:pt x="43" y="122"/>
                  </a:cubicBezTo>
                  <a:cubicBezTo>
                    <a:pt x="43" y="109"/>
                    <a:pt x="52" y="102"/>
                    <a:pt x="67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92" y="139"/>
                    <a:pt x="80" y="143"/>
                    <a:pt x="66" y="143"/>
                  </a:cubicBezTo>
                  <a:moveTo>
                    <a:pt x="55" y="174"/>
                  </a:moveTo>
                  <a:cubicBezTo>
                    <a:pt x="80" y="174"/>
                    <a:pt x="95" y="165"/>
                    <a:pt x="106" y="156"/>
                  </a:cubicBezTo>
                  <a:cubicBezTo>
                    <a:pt x="108" y="162"/>
                    <a:pt x="111" y="167"/>
                    <a:pt x="11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8"/>
                    <a:pt x="123" y="0"/>
                    <a:pt x="78" y="0"/>
                  </a:cubicBezTo>
                  <a:cubicBezTo>
                    <a:pt x="55" y="0"/>
                    <a:pt x="31" y="6"/>
                    <a:pt x="15" y="1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35" y="36"/>
                    <a:pt x="55" y="31"/>
                    <a:pt x="73" y="31"/>
                  </a:cubicBezTo>
                  <a:cubicBezTo>
                    <a:pt x="93" y="31"/>
                    <a:pt x="102" y="39"/>
                    <a:pt x="102" y="57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24" y="73"/>
                    <a:pt x="0" y="91"/>
                    <a:pt x="0" y="122"/>
                  </a:cubicBezTo>
                  <a:cubicBezTo>
                    <a:pt x="0" y="155"/>
                    <a:pt x="23" y="174"/>
                    <a:pt x="55" y="1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08F8E5B3-B8CD-4F86-8237-2195C3D2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17"/>
              <a:ext cx="381" cy="323"/>
            </a:xfrm>
            <a:custGeom>
              <a:avLst/>
              <a:gdLst>
                <a:gd name="T0" fmla="*/ 88 w 201"/>
                <a:gd name="T1" fmla="*/ 170 h 170"/>
                <a:gd name="T2" fmla="*/ 92 w 201"/>
                <a:gd name="T3" fmla="*/ 138 h 170"/>
                <a:gd name="T4" fmla="*/ 68 w 201"/>
                <a:gd name="T5" fmla="*/ 138 h 170"/>
                <a:gd name="T6" fmla="*/ 68 w 201"/>
                <a:gd name="T7" fmla="*/ 47 h 170"/>
                <a:gd name="T8" fmla="*/ 105 w 201"/>
                <a:gd name="T9" fmla="*/ 37 h 170"/>
                <a:gd name="T10" fmla="*/ 134 w 201"/>
                <a:gd name="T11" fmla="*/ 66 h 170"/>
                <a:gd name="T12" fmla="*/ 134 w 201"/>
                <a:gd name="T13" fmla="*/ 170 h 170"/>
                <a:gd name="T14" fmla="*/ 197 w 201"/>
                <a:gd name="T15" fmla="*/ 170 h 170"/>
                <a:gd name="T16" fmla="*/ 201 w 201"/>
                <a:gd name="T17" fmla="*/ 138 h 170"/>
                <a:gd name="T18" fmla="*/ 177 w 201"/>
                <a:gd name="T19" fmla="*/ 138 h 170"/>
                <a:gd name="T20" fmla="*/ 177 w 201"/>
                <a:gd name="T21" fmla="*/ 60 h 170"/>
                <a:gd name="T22" fmla="*/ 120 w 201"/>
                <a:gd name="T23" fmla="*/ 0 h 170"/>
                <a:gd name="T24" fmla="*/ 64 w 201"/>
                <a:gd name="T25" fmla="*/ 19 h 170"/>
                <a:gd name="T26" fmla="*/ 55 w 201"/>
                <a:gd name="T27" fmla="*/ 4 h 170"/>
                <a:gd name="T28" fmla="*/ 5 w 201"/>
                <a:gd name="T29" fmla="*/ 4 h 170"/>
                <a:gd name="T30" fmla="*/ 0 w 201"/>
                <a:gd name="T31" fmla="*/ 37 h 170"/>
                <a:gd name="T32" fmla="*/ 25 w 201"/>
                <a:gd name="T33" fmla="*/ 37 h 170"/>
                <a:gd name="T34" fmla="*/ 25 w 201"/>
                <a:gd name="T35" fmla="*/ 170 h 170"/>
                <a:gd name="T36" fmla="*/ 88 w 201"/>
                <a:gd name="T3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70">
                  <a:moveTo>
                    <a:pt x="88" y="170"/>
                  </a:moveTo>
                  <a:cubicBezTo>
                    <a:pt x="92" y="138"/>
                    <a:pt x="92" y="138"/>
                    <a:pt x="92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0" y="40"/>
                    <a:pt x="93" y="37"/>
                    <a:pt x="105" y="37"/>
                  </a:cubicBezTo>
                  <a:cubicBezTo>
                    <a:pt x="124" y="37"/>
                    <a:pt x="134" y="47"/>
                    <a:pt x="134" y="66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21"/>
                    <a:pt x="157" y="0"/>
                    <a:pt x="120" y="0"/>
                  </a:cubicBezTo>
                  <a:cubicBezTo>
                    <a:pt x="100" y="0"/>
                    <a:pt x="81" y="7"/>
                    <a:pt x="64" y="19"/>
                  </a:cubicBezTo>
                  <a:cubicBezTo>
                    <a:pt x="62" y="13"/>
                    <a:pt x="59" y="8"/>
                    <a:pt x="5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170"/>
                    <a:pt x="25" y="170"/>
                    <a:pt x="25" y="170"/>
                  </a:cubicBezTo>
                  <a:lnTo>
                    <a:pt x="88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73906E8-D7E7-4DF6-8AD5-A9FE952F7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782"/>
              <a:ext cx="348" cy="465"/>
            </a:xfrm>
            <a:custGeom>
              <a:avLst/>
              <a:gdLst>
                <a:gd name="T0" fmla="*/ 115 w 184"/>
                <a:gd name="T1" fmla="*/ 210 h 245"/>
                <a:gd name="T2" fmla="*/ 46 w 184"/>
                <a:gd name="T3" fmla="*/ 120 h 245"/>
                <a:gd name="T4" fmla="*/ 111 w 184"/>
                <a:gd name="T5" fmla="*/ 34 h 245"/>
                <a:gd name="T6" fmla="*/ 139 w 184"/>
                <a:gd name="T7" fmla="*/ 37 h 245"/>
                <a:gd name="T8" fmla="*/ 139 w 184"/>
                <a:gd name="T9" fmla="*/ 68 h 245"/>
                <a:gd name="T10" fmla="*/ 179 w 184"/>
                <a:gd name="T11" fmla="*/ 68 h 245"/>
                <a:gd name="T12" fmla="*/ 179 w 184"/>
                <a:gd name="T13" fmla="*/ 9 h 245"/>
                <a:gd name="T14" fmla="*/ 112 w 184"/>
                <a:gd name="T15" fmla="*/ 0 h 245"/>
                <a:gd name="T16" fmla="*/ 0 w 184"/>
                <a:gd name="T17" fmla="*/ 122 h 245"/>
                <a:gd name="T18" fmla="*/ 110 w 184"/>
                <a:gd name="T19" fmla="*/ 245 h 245"/>
                <a:gd name="T20" fmla="*/ 184 w 184"/>
                <a:gd name="T21" fmla="*/ 230 h 245"/>
                <a:gd name="T22" fmla="*/ 184 w 184"/>
                <a:gd name="T23" fmla="*/ 229 h 245"/>
                <a:gd name="T24" fmla="*/ 179 w 184"/>
                <a:gd name="T25" fmla="*/ 195 h 245"/>
                <a:gd name="T26" fmla="*/ 115 w 184"/>
                <a:gd name="T27" fmla="*/ 2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5">
                  <a:moveTo>
                    <a:pt x="115" y="210"/>
                  </a:moveTo>
                  <a:cubicBezTo>
                    <a:pt x="69" y="210"/>
                    <a:pt x="46" y="183"/>
                    <a:pt x="46" y="120"/>
                  </a:cubicBezTo>
                  <a:cubicBezTo>
                    <a:pt x="46" y="61"/>
                    <a:pt x="67" y="34"/>
                    <a:pt x="111" y="34"/>
                  </a:cubicBezTo>
                  <a:cubicBezTo>
                    <a:pt x="119" y="34"/>
                    <a:pt x="130" y="35"/>
                    <a:pt x="139" y="3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54" y="3"/>
                    <a:pt x="133" y="0"/>
                    <a:pt x="112" y="0"/>
                  </a:cubicBezTo>
                  <a:cubicBezTo>
                    <a:pt x="37" y="0"/>
                    <a:pt x="0" y="44"/>
                    <a:pt x="0" y="122"/>
                  </a:cubicBezTo>
                  <a:cubicBezTo>
                    <a:pt x="0" y="203"/>
                    <a:pt x="39" y="245"/>
                    <a:pt x="110" y="245"/>
                  </a:cubicBezTo>
                  <a:cubicBezTo>
                    <a:pt x="137" y="245"/>
                    <a:pt x="166" y="238"/>
                    <a:pt x="184" y="230"/>
                  </a:cubicBezTo>
                  <a:cubicBezTo>
                    <a:pt x="184" y="230"/>
                    <a:pt x="184" y="229"/>
                    <a:pt x="184" y="229"/>
                  </a:cubicBezTo>
                  <a:cubicBezTo>
                    <a:pt x="179" y="195"/>
                    <a:pt x="179" y="195"/>
                    <a:pt x="179" y="195"/>
                  </a:cubicBezTo>
                  <a:cubicBezTo>
                    <a:pt x="159" y="204"/>
                    <a:pt x="136" y="210"/>
                    <a:pt x="115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B3AC1A3A-0677-4078-B859-AD3B618D5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650" y="6354862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0CD8F348-CE89-464E-9A9B-103D34769A9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6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12" r:id="rId8"/>
    <p:sldLayoutId id="2147483713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10" r:id="rId22"/>
    <p:sldLayoutId id="2147483711" r:id="rId23"/>
    <p:sldLayoutId id="2147483705" r:id="rId24"/>
    <p:sldLayoutId id="2147483706" r:id="rId25"/>
    <p:sldLayoutId id="2147483709" r:id="rId26"/>
    <p:sldLayoutId id="2147483707" r:id="rId27"/>
    <p:sldLayoutId id="214748370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BA Slab ExtraBold" panose="020205030602020202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lang="en-US" sz="2200" b="1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BA Sans Light" panose="02060503060402030403" pitchFamily="18" charset="0"/>
        <a:buChar char="›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CBA Sans Light" panose="02060503060402030403" pitchFamily="18" charset="0"/>
        <a:buChar char="–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7177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5" pos="240" userDrawn="1">
          <p15:clr>
            <a:srgbClr val="F26B43"/>
          </p15:clr>
        </p15:guide>
        <p15:guide id="56" pos="1927" userDrawn="1">
          <p15:clr>
            <a:srgbClr val="FDE53C"/>
          </p15:clr>
        </p15:guide>
        <p15:guide id="57" pos="2162" userDrawn="1">
          <p15:clr>
            <a:srgbClr val="FDE53C"/>
          </p15:clr>
        </p15:guide>
        <p15:guide id="58" pos="2631" userDrawn="1">
          <p15:clr>
            <a:srgbClr val="FDE53C"/>
          </p15:clr>
        </p15:guide>
        <p15:guide id="59" pos="3107" userDrawn="1">
          <p15:clr>
            <a:srgbClr val="FDE53C"/>
          </p15:clr>
        </p15:guide>
        <p15:guide id="60" pos="3358" userDrawn="1">
          <p15:clr>
            <a:srgbClr val="FDE53C"/>
          </p15:clr>
        </p15:guide>
        <p15:guide id="61" pos="3600" userDrawn="1">
          <p15:clr>
            <a:srgbClr val="FDE53C"/>
          </p15:clr>
        </p15:guide>
        <p15:guide id="62" pos="3838" userDrawn="1">
          <p15:clr>
            <a:srgbClr val="FDE53C"/>
          </p15:clr>
        </p15:guide>
        <p15:guide id="63" pos="4078" userDrawn="1">
          <p15:clr>
            <a:srgbClr val="FDE53C"/>
          </p15:clr>
        </p15:guide>
        <p15:guide id="64" pos="4560" userDrawn="1">
          <p15:clr>
            <a:srgbClr val="FDE53C"/>
          </p15:clr>
        </p15:guide>
        <p15:guide id="65" pos="4318" userDrawn="1">
          <p15:clr>
            <a:srgbClr val="FDE53C"/>
          </p15:clr>
        </p15:guide>
        <p15:guide id="66" pos="4800" userDrawn="1">
          <p15:clr>
            <a:srgbClr val="FDE53C"/>
          </p15:clr>
        </p15:guide>
        <p15:guide id="67" pos="5039" userDrawn="1">
          <p15:clr>
            <a:srgbClr val="FDE53C"/>
          </p15:clr>
        </p15:guide>
        <p15:guide id="68" pos="5280" userDrawn="1">
          <p15:clr>
            <a:srgbClr val="FDE53C"/>
          </p15:clr>
        </p15:guide>
        <p15:guide id="69" pos="1701" userDrawn="1">
          <p15:clr>
            <a:srgbClr val="FDE53C"/>
          </p15:clr>
        </p15:guide>
        <p15:guide id="70" pos="1429" userDrawn="1">
          <p15:clr>
            <a:srgbClr val="FDE53C"/>
          </p15:clr>
        </p15:guide>
        <p15:guide id="71" pos="1200" userDrawn="1">
          <p15:clr>
            <a:srgbClr val="FDE53C"/>
          </p15:clr>
        </p15:guide>
        <p15:guide id="72" pos="960" userDrawn="1">
          <p15:clr>
            <a:srgbClr val="FDE53C"/>
          </p15:clr>
        </p15:guide>
        <p15:guide id="73" pos="722" userDrawn="1">
          <p15:clr>
            <a:srgbClr val="FDE53C"/>
          </p15:clr>
        </p15:guide>
        <p15:guide id="74" pos="242" userDrawn="1">
          <p15:clr>
            <a:srgbClr val="FDE53C"/>
          </p15:clr>
        </p15:guide>
        <p15:guide id="75" pos="476" userDrawn="1">
          <p15:clr>
            <a:srgbClr val="FDE53C"/>
          </p15:clr>
        </p15:guide>
        <p15:guide id="78" orient="horz" pos="719" userDrawn="1">
          <p15:clr>
            <a:srgbClr val="FDE53C"/>
          </p15:clr>
        </p15:guide>
        <p15:guide id="79" orient="horz" pos="935" userDrawn="1">
          <p15:clr>
            <a:srgbClr val="FDE53C"/>
          </p15:clr>
        </p15:guide>
        <p15:guide id="80" orient="horz" pos="1202" userDrawn="1">
          <p15:clr>
            <a:srgbClr val="FDE53C"/>
          </p15:clr>
        </p15:guide>
        <p15:guide id="81" orient="horz" pos="1442" userDrawn="1">
          <p15:clr>
            <a:srgbClr val="FDE53C"/>
          </p15:clr>
        </p15:guide>
        <p15:guide id="82" orient="horz" pos="1679" userDrawn="1">
          <p15:clr>
            <a:srgbClr val="FDE53C"/>
          </p15:clr>
        </p15:guide>
        <p15:guide id="83" orient="horz" pos="1920" userDrawn="1">
          <p15:clr>
            <a:srgbClr val="FDE53C"/>
          </p15:clr>
        </p15:guide>
        <p15:guide id="84" orient="horz" pos="2399" userDrawn="1">
          <p15:clr>
            <a:srgbClr val="FDE53C"/>
          </p15:clr>
        </p15:guide>
        <p15:guide id="85" orient="horz" pos="2640" userDrawn="1">
          <p15:clr>
            <a:srgbClr val="FDE53C"/>
          </p15:clr>
        </p15:guide>
        <p15:guide id="86" orient="horz" pos="2886" userDrawn="1">
          <p15:clr>
            <a:srgbClr val="FDE53C"/>
          </p15:clr>
        </p15:guide>
        <p15:guide id="87" orient="horz" pos="3135" userDrawn="1">
          <p15:clr>
            <a:srgbClr val="FDE53C"/>
          </p15:clr>
        </p15:guide>
        <p15:guide id="88" orient="horz" pos="3362" userDrawn="1">
          <p15:clr>
            <a:srgbClr val="FDE53C"/>
          </p15:clr>
        </p15:guide>
        <p15:guide id="89" orient="horz" pos="4082" userDrawn="1">
          <p15:clr>
            <a:srgbClr val="FDE53C"/>
          </p15:clr>
        </p15:guide>
        <p15:guide id="90" pos="2400" userDrawn="1">
          <p15:clr>
            <a:srgbClr val="FDE53C"/>
          </p15:clr>
        </p15:guide>
        <p15:guide id="91" orient="horz" pos="3606" userDrawn="1">
          <p15:clr>
            <a:srgbClr val="F26B43"/>
          </p15:clr>
        </p15:guide>
        <p15:guide id="92" orient="horz" pos="3838" userDrawn="1">
          <p15:clr>
            <a:srgbClr val="FDE53C"/>
          </p15:clr>
        </p15:guide>
        <p15:guide id="93" orient="horz" pos="480" userDrawn="1">
          <p15:clr>
            <a:srgbClr val="FDE53C"/>
          </p15:clr>
        </p15:guide>
        <p15:guide id="94" orient="horz" pos="2160" userDrawn="1">
          <p15:clr>
            <a:srgbClr val="F26B43"/>
          </p15:clr>
        </p15:guide>
        <p15:guide id="95" pos="2880" userDrawn="1">
          <p15:clr>
            <a:srgbClr val="F26B43"/>
          </p15:clr>
        </p15:guide>
        <p15:guide id="96" pos="5525" userDrawn="1">
          <p15:clr>
            <a:srgbClr val="F26B43"/>
          </p15:clr>
        </p15:guide>
        <p15:guide id="97" pos="5524" userDrawn="1">
          <p15:clr>
            <a:srgbClr val="F26B43"/>
          </p15:clr>
        </p15:guide>
        <p15:guide id="9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17C75B5-1907-466B-947C-91CFF250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2.5</a:t>
            </a:r>
            <a:br>
              <a:rPr lang="en-US" dirty="0"/>
            </a:br>
            <a:r>
              <a:rPr lang="en-US" dirty="0"/>
              <a:t>PPT Template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E3139C-6F13-4439-9FD0-CE972D1562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4:3 presentation pack</a:t>
            </a:r>
          </a:p>
        </p:txBody>
      </p:sp>
      <p:sp>
        <p:nvSpPr>
          <p:cNvPr id="4" name="Text Placeholder 16" descr="CommBank logo">
            <a:extLst>
              <a:ext uri="{FF2B5EF4-FFF2-40B4-BE49-F238E27FC236}">
                <a16:creationId xmlns:a16="http://schemas.microsoft.com/office/drawing/2014/main" id="{BC3CD7DB-4E4F-4B3F-9D67-8981F8206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032" y="5707511"/>
            <a:ext cx="1808956" cy="78358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8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7A58-8360-402C-9949-D4349F55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32" y="1908175"/>
            <a:ext cx="8012906" cy="1661993"/>
          </a:xfrm>
        </p:spPr>
        <p:txBody>
          <a:bodyPr/>
          <a:lstStyle/>
          <a:p>
            <a:r>
              <a:rPr lang="en-US" dirty="0" smtClean="0"/>
              <a:t>Introduction to MongoDB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93709-3DFB-4AB3-9F10-24CAF86AE1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505894-4FB4-485F-824F-3E75FC478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C9BD7B0-7E5F-4549-BE4C-A6B7A98F6D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17CFE-E393-48B2-8E14-37F0A1E2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8F364-109C-4725-87BE-BCB029FB9D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2363" y="3431381"/>
            <a:ext cx="3830637" cy="1738938"/>
          </a:xfrm>
        </p:spPr>
        <p:txBody>
          <a:bodyPr/>
          <a:lstStyle/>
          <a:p>
            <a:r>
              <a:rPr lang="en-US" dirty="0" smtClean="0"/>
              <a:t>Kevin Au</a:t>
            </a:r>
            <a:endParaRPr lang="en-US" dirty="0"/>
          </a:p>
          <a:p>
            <a:pPr lvl="1"/>
            <a:r>
              <a:rPr lang="en-US" dirty="0" smtClean="0"/>
              <a:t>Enterprise Services Graduate</a:t>
            </a:r>
            <a:endParaRPr lang="en-US" dirty="0"/>
          </a:p>
          <a:p>
            <a:r>
              <a:rPr lang="en-US" dirty="0"/>
              <a:t>Date </a:t>
            </a:r>
          </a:p>
          <a:p>
            <a:pPr lvl="1"/>
            <a:r>
              <a:rPr lang="en-US" dirty="0"/>
              <a:t>Contact info</a:t>
            </a:r>
          </a:p>
        </p:txBody>
      </p:sp>
      <p:sp>
        <p:nvSpPr>
          <p:cNvPr id="21" name="Text Placeholder 20" descr="Commbank logo">
            <a:extLst>
              <a:ext uri="{FF2B5EF4-FFF2-40B4-BE49-F238E27FC236}">
                <a16:creationId xmlns:a16="http://schemas.microsoft.com/office/drawing/2014/main" id="{1E366739-BEE8-4F07-AF7D-DF26DC6FF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9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4B94D36-1B5F-41D5-8B31-4F337D229A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0955-0913-4333-AD40-D15F8DBA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D41F8C-A0BD-465D-ABC0-13469ECEB1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Presenter name</a:t>
            </a:r>
          </a:p>
          <a:p>
            <a:pPr lvl="1"/>
            <a:r>
              <a:rPr lang="en-US"/>
              <a:t>Job title here</a:t>
            </a:r>
          </a:p>
          <a:p>
            <a:r>
              <a:rPr lang="en-US"/>
              <a:t>Date </a:t>
            </a:r>
          </a:p>
          <a:p>
            <a:pPr lvl="1"/>
            <a:r>
              <a:rPr lang="en-US"/>
              <a:t>Contact info</a:t>
            </a:r>
            <a:endParaRPr lang="en-US" dirty="0"/>
          </a:p>
        </p:txBody>
      </p:sp>
      <p:sp>
        <p:nvSpPr>
          <p:cNvPr id="14" name="Text Placeholder 13" descr="CommBank logo">
            <a:extLst>
              <a:ext uri="{FF2B5EF4-FFF2-40B4-BE49-F238E27FC236}">
                <a16:creationId xmlns:a16="http://schemas.microsoft.com/office/drawing/2014/main" id="{6529EE80-72F6-448F-A21C-0E54874F4B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9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A76D-79FE-43C2-B6C2-3323C37B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E0C9D-4908-435A-AA44-C8119EDB3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First level (Presenter name)</a:t>
            </a:r>
          </a:p>
          <a:p>
            <a:pPr lvl="1"/>
            <a:r>
              <a:rPr lang="en-US"/>
              <a:t>Second level (Job title)</a:t>
            </a:r>
          </a:p>
          <a:p>
            <a:r>
              <a:rPr lang="en-US"/>
              <a:t>First level (Date)</a:t>
            </a:r>
          </a:p>
          <a:p>
            <a:pPr lvl="1"/>
            <a:r>
              <a:rPr lang="en-US"/>
              <a:t>Second level (Contact Info)</a:t>
            </a:r>
            <a:endParaRPr lang="en-US" dirty="0"/>
          </a:p>
        </p:txBody>
      </p:sp>
      <p:sp>
        <p:nvSpPr>
          <p:cNvPr id="12" name="Text Placeholder 11" descr="CommBank logo">
            <a:extLst>
              <a:ext uri="{FF2B5EF4-FFF2-40B4-BE49-F238E27FC236}">
                <a16:creationId xmlns:a16="http://schemas.microsoft.com/office/drawing/2014/main" id="{EBA86AC3-9425-4A85-A469-14115E77A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87C90C7-A497-42E1-93B0-7A7191DB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742D54-138F-4881-9B4B-AC3766BCF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First level (Presenter Name)</a:t>
            </a:r>
          </a:p>
          <a:p>
            <a:pPr lvl="1"/>
            <a:r>
              <a:rPr lang="en-US"/>
              <a:t>Second level (Job title)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43967-2FD4-465E-A824-3D1000A47C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/>
              <a:t>First level (Date)</a:t>
            </a:r>
          </a:p>
          <a:p>
            <a:pPr lvl="1"/>
            <a:r>
              <a:rPr lang="en-AU"/>
              <a:t>Second level (Contact info)</a:t>
            </a:r>
            <a:endParaRPr lang="en-AU" dirty="0"/>
          </a:p>
        </p:txBody>
      </p:sp>
      <p:sp>
        <p:nvSpPr>
          <p:cNvPr id="14" name="Text Placeholder 13" descr="CommBank logo">
            <a:extLst>
              <a:ext uri="{FF2B5EF4-FFF2-40B4-BE49-F238E27FC236}">
                <a16:creationId xmlns:a16="http://schemas.microsoft.com/office/drawing/2014/main" id="{F0437C85-6D27-45CF-9683-D41E02E96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BE06-F4A6-4E1B-9AFD-36CBA804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32298"/>
            <a:ext cx="3795713" cy="1218795"/>
          </a:xfrm>
        </p:spPr>
        <p:txBody>
          <a:bodyPr/>
          <a:lstStyle/>
          <a:p>
            <a:r>
              <a:rPr lang="en-US"/>
              <a:t>Divider </a:t>
            </a:r>
            <a:br>
              <a:rPr lang="en-US"/>
            </a:br>
            <a:r>
              <a:rPr lang="en-US"/>
              <a:t>slide 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411DD-FF78-4604-800A-9C8072577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3430146"/>
            <a:ext cx="3795713" cy="387350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623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F926-A0E2-4475-BDD6-2D93932E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Divider slide 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9DB9-657A-4B33-A684-300CBB803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C9F35-A6B9-4485-BEFC-76E28D74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038D7-7DCA-4B15-B38E-B494F1AC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C83BE6-32D0-4930-99BC-FD282CE02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F33AD8-A5AE-4E4C-95B8-89886B5143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B7F82D-0816-4129-98A7-2E51D3173F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D4DB84-5A90-4C7D-B147-C4C4BFBEF5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7F08BB-4119-40C5-8E6E-090D62CA2B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3DEF4-B082-4B8E-A3DA-6A5A17F5C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39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9F254E-972D-4868-BF3C-710FCA0B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2612964"/>
            <a:ext cx="1862689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C7754-2AAE-45B8-8C0B-30F2BCD0C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704131-7C6C-4C86-81AE-EF893A16E2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3ED263-FDAD-4421-85CD-87C43E96CB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E6895F-2B82-463B-A952-3797DB0C50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9EDC62-D91E-4F86-9A37-6594E4219F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E58F7E-EAD7-4D95-8671-C291E6622B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786922-CE57-4B2B-8E1E-335B8A1754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716332E-E331-427A-871E-E5666A1E93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8354F-3E4D-4CFE-85F4-9E3CDDD11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19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C6B8-31A0-4297-9CDD-5C3B95D1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C00CAB-3E49-4DFD-8490-5F658D8B5A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A5559-6BDB-418D-930A-890644B41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9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3997-B5BC-4FB4-A570-B21CB9D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779F5-E609-4AA1-899E-7472CCA97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5FE6B-ED34-49D1-BA89-4CCB66F1CF2D}"/>
              </a:ext>
            </a:extLst>
          </p:cNvPr>
          <p:cNvSpPr txBox="1"/>
          <p:nvPr/>
        </p:nvSpPr>
        <p:spPr>
          <a:xfrm>
            <a:off x="755650" y="1613118"/>
            <a:ext cx="4952999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AU" sz="2400" b="1" dirty="0"/>
              <a:t>Slide layouts have been </a:t>
            </a:r>
            <a:br>
              <a:rPr lang="en-AU" sz="2400" b="1" dirty="0"/>
            </a:br>
            <a:r>
              <a:rPr lang="en-AU" sz="2400" b="1" dirty="0"/>
              <a:t>set up in this template.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These layouts will assist in laying out content easily and also maintaining consistency across presentations.</a:t>
            </a: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A4988-EAE2-4425-8B28-F083AD5BC3AB}"/>
              </a:ext>
            </a:extLst>
          </p:cNvPr>
          <p:cNvSpPr txBox="1"/>
          <p:nvPr/>
        </p:nvSpPr>
        <p:spPr>
          <a:xfrm>
            <a:off x="755650" y="3605461"/>
            <a:ext cx="4568825" cy="2062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400" b="1" dirty="0"/>
              <a:t>Inserting a new slide layout</a:t>
            </a:r>
          </a:p>
          <a:p>
            <a:pPr marL="0" lvl="2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 to </a:t>
            </a:r>
            <a:r>
              <a:rPr lang="en-US" sz="2000" b="1" dirty="0"/>
              <a:t>Home</a:t>
            </a:r>
            <a:r>
              <a:rPr lang="en-US" sz="2000" dirty="0"/>
              <a:t> &gt; </a:t>
            </a:r>
            <a:r>
              <a:rPr lang="en-US" sz="2000" b="1" dirty="0"/>
              <a:t>Slides</a:t>
            </a:r>
            <a:r>
              <a:rPr lang="en-US" sz="2000" dirty="0"/>
              <a:t> &gt; </a:t>
            </a:r>
            <a:r>
              <a:rPr lang="en-US" sz="2000" b="1" dirty="0"/>
              <a:t>New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/>
              <a:t>Slide.</a:t>
            </a:r>
          </a:p>
          <a:p>
            <a:pPr marL="216000" lvl="2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 the best layout suited for the content.</a:t>
            </a:r>
          </a:p>
          <a:p>
            <a:pPr marL="216000" lvl="2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Slide layout will be inserted.</a:t>
            </a:r>
            <a:endParaRPr lang="en-AU" sz="2000" dirty="0"/>
          </a:p>
        </p:txBody>
      </p:sp>
      <p:pic>
        <p:nvPicPr>
          <p:cNvPr id="6" name="Picture 5" descr="Available layouts in the template" title="Image">
            <a:extLst>
              <a:ext uri="{FF2B5EF4-FFF2-40B4-BE49-F238E27FC236}">
                <a16:creationId xmlns:a16="http://schemas.microsoft.com/office/drawing/2014/main" id="{78C1238D-3534-456A-A79F-68085283B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47" y="1495921"/>
            <a:ext cx="2269953" cy="4228603"/>
          </a:xfrm>
          <a:prstGeom prst="rect">
            <a:avLst/>
          </a:prstGeom>
          <a:effectLst>
            <a:outerShdw blurRad="127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 descr="Line pointing to available layouts in the template" title="Line">
            <a:extLst>
              <a:ext uri="{FF2B5EF4-FFF2-40B4-BE49-F238E27FC236}">
                <a16:creationId xmlns:a16="http://schemas.microsoft.com/office/drawing/2014/main" id="{2E027326-9FA2-4F23-B001-9A7C97E68609}"/>
              </a:ext>
            </a:extLst>
          </p:cNvPr>
          <p:cNvCxnSpPr>
            <a:cxnSpLocks/>
          </p:cNvCxnSpPr>
          <p:nvPr/>
        </p:nvCxnSpPr>
        <p:spPr>
          <a:xfrm>
            <a:off x="5330825" y="4501460"/>
            <a:ext cx="1908175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E328-D0DC-4D26-B951-813C4B7A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376DD-67EF-4406-8994-B594346ECC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018DA8-D333-43D2-A31B-9E02A866A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First level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9A2ED-C8BA-4610-893E-B254BA31A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8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6C99-2BB3-4283-827A-97C9F474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EA080CF-959A-4858-911A-35B02C5795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1E5F2-0683-4405-A493-DF3ADE93E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78A5-C88B-41C3-AF04-CE8687357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First level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E9BA1-86C2-4038-99E7-1EC6B47D4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23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C5BB-DBAE-4990-A771-3C652B84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B1440B-9E01-4C12-8F5F-DA37AEEE39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F9E04-0853-443A-882C-F83D60FA0F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First level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EEA3E-3EA2-413D-831D-983F0BD8C2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First level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883467-165C-46F4-A12C-24DEE6A01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First level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76EF4-6F70-48E7-8012-134B725C2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20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0729936-814B-404C-816B-AFFA2A97C1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4A758-E86D-4A2E-82E1-D239F4B3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F0A17F-D044-4D29-BF47-51F73F6774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030" y="3436104"/>
            <a:ext cx="3051969" cy="677108"/>
          </a:xfrm>
        </p:spPr>
        <p:txBody>
          <a:bodyPr/>
          <a:lstStyle/>
          <a:p>
            <a:r>
              <a:rPr lang="en-US" dirty="0"/>
              <a:t>Slide 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19B21-70D1-4D49-BC46-75EC0AE0F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90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8608EA-4E17-46AA-8F1E-E79313B831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BFBC3-3C54-4A79-B789-EBBCEE2D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1623D0-0023-4A41-96E7-F53EF3DF35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030" y="3436104"/>
            <a:ext cx="3051969" cy="677108"/>
          </a:xfrm>
        </p:spPr>
        <p:txBody>
          <a:bodyPr/>
          <a:lstStyle/>
          <a:p>
            <a:r>
              <a:rPr lang="en-US" dirty="0"/>
              <a:t>Slide 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82287C-6B61-4175-88EE-07333996877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First level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08021-633E-4082-8115-22538D857F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29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C0009E4-57BE-49F3-86B7-F75099E121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1F231-25B3-41A6-9042-397E0AD5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76AA3F-2352-456A-B264-7E341636B8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030" y="3436104"/>
            <a:ext cx="3051969" cy="677108"/>
          </a:xfrm>
        </p:spPr>
        <p:txBody>
          <a:bodyPr/>
          <a:lstStyle/>
          <a:p>
            <a:r>
              <a:rPr lang="en-US" dirty="0"/>
              <a:t>Slide 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6EE746-4201-45BE-8202-707FAA3F9AE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First level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CE37A-633C-4996-9130-2E33B3AB2E6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/>
              <a:t>First level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A2197-0626-4781-A84C-A8164E124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84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D9C-BA85-4EDB-8E4B-07EE9868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49866"/>
            <a:ext cx="3428997" cy="498598"/>
          </a:xfrm>
        </p:spPr>
        <p:txBody>
          <a:bodyPr anchor="b" anchorCtr="0"/>
          <a:lstStyle/>
          <a:p>
            <a:r>
              <a:rPr lang="en-US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C4F48DC-4780-4707-9B3C-1EEC97AC96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792083"/>
            <a:ext cx="3428995" cy="338554"/>
          </a:xfrm>
        </p:spPr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C3524-BE88-4051-A2E9-AB79A3E89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9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D292A7A-B152-4F26-90F2-A68F4D23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49866"/>
            <a:ext cx="3429000" cy="498598"/>
          </a:xfrm>
        </p:spPr>
        <p:txBody>
          <a:bodyPr anchor="b" anchorCtr="0"/>
          <a:lstStyle/>
          <a:p>
            <a:r>
              <a:rPr lang="en-US" dirty="0"/>
              <a:t>Slide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E6ECF2-F73B-4C80-932F-BA91B5FAA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000" y="1792083"/>
            <a:ext cx="3428998" cy="338554"/>
          </a:xfrm>
        </p:spPr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1F114-78EE-480E-9AA9-B2FCECD57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13301F-F455-4C29-B317-8EAFC044A2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F4D6-5235-4887-B502-EBA9F58B0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74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A17B-37E3-4A5E-A20B-14F70AFF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37914"/>
            <a:ext cx="3051175" cy="498598"/>
          </a:xfrm>
        </p:spPr>
        <p:txBody>
          <a:bodyPr anchor="b" anchorCtr="0"/>
          <a:lstStyle/>
          <a:p>
            <a:r>
              <a:rPr lang="en-US" dirty="0"/>
              <a:t>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B487A9-349A-498E-9442-E7799D6948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780131"/>
            <a:ext cx="3051173" cy="338554"/>
          </a:xfrm>
        </p:spPr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372BE-C34B-4762-BFE5-23F0F3D7A6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61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031-9447-46FF-B46D-391406FF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00322"/>
            <a:ext cx="3428997" cy="498598"/>
          </a:xfrm>
        </p:spPr>
        <p:txBody>
          <a:bodyPr anchor="b" anchorCtr="0"/>
          <a:lstStyle/>
          <a:p>
            <a:r>
              <a:rPr lang="en-US" dirty="0"/>
              <a:t>Slide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370CB0-B9C3-4004-9877-F5B75CD93B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2142539"/>
            <a:ext cx="3428995" cy="338554"/>
          </a:xfrm>
        </p:spPr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9E2C-DCF9-45DF-BB73-DBA3F310D9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CA821-D15B-499B-A146-F19F5E32671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First level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3316C-5C19-40D1-9DF0-A41517F07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89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F136-4C63-4B8B-9389-89BE4C0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list level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3225A-B035-4A90-A9B6-753477AD4323}"/>
              </a:ext>
            </a:extLst>
          </p:cNvPr>
          <p:cNvSpPr txBox="1"/>
          <p:nvPr/>
        </p:nvSpPr>
        <p:spPr>
          <a:xfrm>
            <a:off x="755650" y="1595722"/>
            <a:ext cx="8007348" cy="2062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400" b="1" dirty="0"/>
              <a:t>Using text list level</a:t>
            </a:r>
          </a:p>
          <a:p>
            <a:pPr marL="216000" lvl="2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the </a:t>
            </a:r>
            <a:r>
              <a:rPr lang="en-US" sz="2000" b="1" dirty="0"/>
              <a:t>Decrease and Increase List Level buttons </a:t>
            </a:r>
            <a:br>
              <a:rPr lang="en-US" sz="2000" b="1" dirty="0"/>
            </a:br>
            <a:r>
              <a:rPr lang="en-US" sz="2000" dirty="0"/>
              <a:t>from the Home tab to ensure consistent formatting.</a:t>
            </a:r>
          </a:p>
          <a:p>
            <a:pPr marL="216000" lvl="2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applies to all layouts with text and content placeholders.</a:t>
            </a:r>
          </a:p>
          <a:p>
            <a:pPr marL="216000" lvl="2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Please make sure to use list levels to apply proper bullet points.</a:t>
            </a:r>
            <a:endParaRPr lang="en-AU" sz="2000" dirty="0"/>
          </a:p>
        </p:txBody>
      </p:sp>
      <p:pic>
        <p:nvPicPr>
          <p:cNvPr id="5" name="Picture 4" descr="Text list level interface" title="Image">
            <a:extLst>
              <a:ext uri="{FF2B5EF4-FFF2-40B4-BE49-F238E27FC236}">
                <a16:creationId xmlns:a16="http://schemas.microsoft.com/office/drawing/2014/main" id="{FC4044CA-BCD6-4DE9-A389-33B38580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965017"/>
            <a:ext cx="3809999" cy="609225"/>
          </a:xfrm>
          <a:prstGeom prst="rect">
            <a:avLst/>
          </a:prstGeom>
        </p:spPr>
      </p:pic>
      <p:cxnSp>
        <p:nvCxnSpPr>
          <p:cNvPr id="12" name="Straight Connector 11" descr="Line pointing to text list level interface" title="Line">
            <a:extLst>
              <a:ext uri="{FF2B5EF4-FFF2-40B4-BE49-F238E27FC236}">
                <a16:creationId xmlns:a16="http://schemas.microsoft.com/office/drawing/2014/main" id="{1BDA8B2E-04B4-4F8F-999C-79255DFE957E}"/>
              </a:ext>
            </a:extLst>
          </p:cNvPr>
          <p:cNvCxnSpPr>
            <a:cxnSpLocks/>
          </p:cNvCxnSpPr>
          <p:nvPr/>
        </p:nvCxnSpPr>
        <p:spPr>
          <a:xfrm>
            <a:off x="4086225" y="3657825"/>
            <a:ext cx="0" cy="519113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 descr="Example of text list levels" title="Image">
            <a:extLst>
              <a:ext uri="{FF2B5EF4-FFF2-40B4-BE49-F238E27FC236}">
                <a16:creationId xmlns:a16="http://schemas.microsoft.com/office/drawing/2014/main" id="{6A2647BD-16FB-450F-95A6-C3F7CF01B364}"/>
              </a:ext>
            </a:extLst>
          </p:cNvPr>
          <p:cNvGrpSpPr/>
          <p:nvPr/>
        </p:nvGrpSpPr>
        <p:grpSpPr>
          <a:xfrm>
            <a:off x="4936333" y="3965017"/>
            <a:ext cx="3836984" cy="1759508"/>
            <a:chOff x="4936333" y="3965017"/>
            <a:chExt cx="3836984" cy="1759508"/>
          </a:xfrm>
        </p:grpSpPr>
        <p:pic>
          <p:nvPicPr>
            <p:cNvPr id="4" name="Picture 3" descr="Example of text list levels" title="Image">
              <a:extLst>
                <a:ext uri="{FF2B5EF4-FFF2-40B4-BE49-F238E27FC236}">
                  <a16:creationId xmlns:a16="http://schemas.microsoft.com/office/drawing/2014/main" id="{68D59BAA-B550-4D6A-AC6F-D49CD7706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319" r="22532" b="25527"/>
            <a:stretch/>
          </p:blipFill>
          <p:spPr>
            <a:xfrm>
              <a:off x="4936333" y="3965017"/>
              <a:ext cx="3836984" cy="175950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FD8E89-8A27-4F11-9FE6-E99263CD9C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5330825" y="5153025"/>
              <a:ext cx="2784475" cy="109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328AC7-8D7B-415E-9DE6-3DD478A48018}"/>
              </a:ext>
            </a:extLst>
          </p:cNvPr>
          <p:cNvSpPr txBox="1"/>
          <p:nvPr/>
        </p:nvSpPr>
        <p:spPr>
          <a:xfrm>
            <a:off x="1133476" y="4917345"/>
            <a:ext cx="32444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>
              <a:spcAft>
                <a:spcPts val="1200"/>
              </a:spcAft>
            </a:pPr>
            <a:r>
              <a:rPr lang="en-US" sz="2000" dirty="0"/>
              <a:t>Levels of text styles available</a:t>
            </a:r>
          </a:p>
        </p:txBody>
      </p:sp>
      <p:cxnSp>
        <p:nvCxnSpPr>
          <p:cNvPr id="8" name="Straight Connector 7" descr="Line pointing to example of text list levels" title="Line">
            <a:extLst>
              <a:ext uri="{FF2B5EF4-FFF2-40B4-BE49-F238E27FC236}">
                <a16:creationId xmlns:a16="http://schemas.microsoft.com/office/drawing/2014/main" id="{FE238D6C-7B47-494C-AC9F-5175409962F3}"/>
              </a:ext>
            </a:extLst>
          </p:cNvPr>
          <p:cNvCxnSpPr>
            <a:cxnSpLocks/>
          </p:cNvCxnSpPr>
          <p:nvPr/>
        </p:nvCxnSpPr>
        <p:spPr>
          <a:xfrm>
            <a:off x="4572000" y="5071233"/>
            <a:ext cx="692151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7DC65-E6AD-475D-9F91-424D40697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023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2ACC-4C6E-4762-99B2-E8C41D72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00322"/>
            <a:ext cx="3428997" cy="498598"/>
          </a:xfrm>
        </p:spPr>
        <p:txBody>
          <a:bodyPr anchor="b" anchorCtr="0"/>
          <a:lstStyle/>
          <a:p>
            <a:r>
              <a:rPr lang="en-US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E311D01-F10F-4596-9FEA-2FCE9CF01B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2142539"/>
            <a:ext cx="3428995" cy="338554"/>
          </a:xfrm>
        </p:spPr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22740-3F70-4C03-9FD9-CC7225635D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2A34E-C573-4F98-A50E-CD1584993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EB374-9A72-4DA9-8F68-FEDF38E40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D8491-E0A8-487F-87DF-71AF2502A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0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EF3698-E0B2-4374-8F89-1BEA1B64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751268"/>
            <a:ext cx="8377238" cy="498598"/>
          </a:xfrm>
        </p:spPr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8479C0-5D80-4BB1-9DE4-CA39B4FEFB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Disclaimer body heading</a:t>
            </a:r>
          </a:p>
          <a:p>
            <a:pPr lvl="1"/>
            <a:r>
              <a:rPr lang="en-AU" dirty="0"/>
              <a:t>Disclaimer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34295-4798-4E66-A7FA-C79D221F7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0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AFF1-D2D8-4616-B358-0E737176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793379"/>
            <a:ext cx="2218556" cy="498598"/>
          </a:xfrm>
        </p:spPr>
        <p:txBody>
          <a:bodyPr/>
          <a:lstStyle/>
          <a:p>
            <a:r>
              <a:rPr lang="en-US" dirty="0"/>
              <a:t>CTA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36E4-28BA-4488-9395-917D7410F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051F5-87D7-4275-B121-3D0D8DB90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 line disclaimer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34295-4798-4E66-A7FA-C79D221F7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25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Decorative image">
            <a:extLst>
              <a:ext uri="{FF2B5EF4-FFF2-40B4-BE49-F238E27FC236}">
                <a16:creationId xmlns:a16="http://schemas.microsoft.com/office/drawing/2014/main" id="{FBC1692E-1E20-4001-93BD-72F9D9C923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69885-F0A2-4DA1-A3EB-1F147298D4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6A7461-719B-45D2-B8BD-727EE80F63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A14123-DBB5-4CC8-A4E1-FFF5F173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F5B14F-7B74-440F-BC6D-4A237FD9C0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Presenter name</a:t>
            </a:r>
          </a:p>
          <a:p>
            <a:pPr lvl="1"/>
            <a:r>
              <a:rPr lang="en-US"/>
              <a:t>Email / phone  </a:t>
            </a:r>
            <a:endParaRPr lang="en-US" dirty="0"/>
          </a:p>
        </p:txBody>
      </p:sp>
      <p:sp>
        <p:nvSpPr>
          <p:cNvPr id="8" name="Text Placeholder 7" descr="CommBank logo">
            <a:extLst>
              <a:ext uri="{FF2B5EF4-FFF2-40B4-BE49-F238E27FC236}">
                <a16:creationId xmlns:a16="http://schemas.microsoft.com/office/drawing/2014/main" id="{9E6FC80F-6B73-4F3F-B20F-EAFC5D865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2C3C-2207-4AC2-8CCF-8E23EF6B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D61C0-58AD-49F3-BDD3-E0E56C1D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First level (Name)</a:t>
            </a:r>
          </a:p>
          <a:p>
            <a:pPr lvl="1"/>
            <a:r>
              <a:rPr lang="en-US"/>
              <a:t>Second level (Email / Phone)</a:t>
            </a:r>
            <a:endParaRPr lang="en-US" dirty="0"/>
          </a:p>
        </p:txBody>
      </p:sp>
      <p:sp>
        <p:nvSpPr>
          <p:cNvPr id="12" name="Text Placeholder 11" descr="CommBank logo">
            <a:extLst>
              <a:ext uri="{FF2B5EF4-FFF2-40B4-BE49-F238E27FC236}">
                <a16:creationId xmlns:a16="http://schemas.microsoft.com/office/drawing/2014/main" id="{E30395BB-24A8-4754-9911-31747EA28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83EB12-7429-492A-9522-6D0C9A77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Thank 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B6A72-2A4F-4FC7-93A4-572BB36F32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First level (Name)</a:t>
            </a:r>
          </a:p>
          <a:p>
            <a:pPr lvl="1"/>
            <a:r>
              <a:rPr lang="en-US"/>
              <a:t>Second level (Email / Phone)</a:t>
            </a:r>
            <a:endParaRPr lang="en-US" dirty="0"/>
          </a:p>
        </p:txBody>
      </p:sp>
      <p:sp>
        <p:nvSpPr>
          <p:cNvPr id="12" name="Text Placeholder 11" descr="CommBank logo">
            <a:extLst>
              <a:ext uri="{FF2B5EF4-FFF2-40B4-BE49-F238E27FC236}">
                <a16:creationId xmlns:a16="http://schemas.microsoft.com/office/drawing/2014/main" id="{9ED23BFA-C34D-40DB-B482-C39D295344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EAA9B-64BC-4639-B682-E288B36700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D21F5-0CD5-4894-A50A-28828EB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440932"/>
            <a:ext cx="2908300" cy="1218795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example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C2A798-BD8A-4AAC-9775-297B7B7E8509}"/>
              </a:ext>
            </a:extLst>
          </p:cNvPr>
          <p:cNvSpPr txBox="1">
            <a:spLocks/>
          </p:cNvSpPr>
          <p:nvPr/>
        </p:nvSpPr>
        <p:spPr>
          <a:xfrm>
            <a:off x="755650" y="3723272"/>
            <a:ext cx="29083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Stacked column</a:t>
            </a:r>
          </a:p>
        </p:txBody>
      </p:sp>
      <p:graphicFrame>
        <p:nvGraphicFramePr>
          <p:cNvPr id="6" name="Chart 5" descr="Stacked column chart example">
            <a:extLst>
              <a:ext uri="{FF2B5EF4-FFF2-40B4-BE49-F238E27FC236}">
                <a16:creationId xmlns:a16="http://schemas.microsoft.com/office/drawing/2014/main" id="{D5977550-566E-4FC3-BD43-6A93072DB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799320"/>
              </p:ext>
            </p:extLst>
          </p:nvPr>
        </p:nvGraphicFramePr>
        <p:xfrm>
          <a:off x="3810000" y="379414"/>
          <a:ext cx="4960939" cy="5335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4BA07-1017-472C-81E0-03FD6E768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83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5EE933-2A72-47E0-A17B-87104EE3F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5EBA114-6F06-46E9-AD69-F3F542FF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440932"/>
            <a:ext cx="2908300" cy="1218795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example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09454E-5120-4EF2-AB64-7DFE61D39EB9}"/>
              </a:ext>
            </a:extLst>
          </p:cNvPr>
          <p:cNvSpPr txBox="1">
            <a:spLocks/>
          </p:cNvSpPr>
          <p:nvPr/>
        </p:nvSpPr>
        <p:spPr>
          <a:xfrm>
            <a:off x="755650" y="3723272"/>
            <a:ext cx="29083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Clustered column</a:t>
            </a:r>
          </a:p>
        </p:txBody>
      </p:sp>
      <p:graphicFrame>
        <p:nvGraphicFramePr>
          <p:cNvPr id="7" name="Chart 6" descr="Clustered column chart example">
            <a:extLst>
              <a:ext uri="{FF2B5EF4-FFF2-40B4-BE49-F238E27FC236}">
                <a16:creationId xmlns:a16="http://schemas.microsoft.com/office/drawing/2014/main" id="{8A3BD404-9116-4C38-A63E-E75CC263F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078168"/>
              </p:ext>
            </p:extLst>
          </p:nvPr>
        </p:nvGraphicFramePr>
        <p:xfrm>
          <a:off x="3809999" y="379414"/>
          <a:ext cx="4960939" cy="5335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4BA07-1017-472C-81E0-03FD6E768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22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1EDD14-F4A0-4AA7-AB26-AB209E1FE6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1FC8BE-52B4-41EB-8D28-B6F39707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440932"/>
            <a:ext cx="2908300" cy="1218795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example</a:t>
            </a:r>
            <a:endParaRPr 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DC3136-7577-4567-BEBA-4FE66DB6CEE6}"/>
              </a:ext>
            </a:extLst>
          </p:cNvPr>
          <p:cNvSpPr txBox="1">
            <a:spLocks/>
          </p:cNvSpPr>
          <p:nvPr/>
        </p:nvSpPr>
        <p:spPr>
          <a:xfrm>
            <a:off x="755650" y="3723272"/>
            <a:ext cx="29083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Line</a:t>
            </a:r>
          </a:p>
        </p:txBody>
      </p:sp>
      <p:graphicFrame>
        <p:nvGraphicFramePr>
          <p:cNvPr id="8" name="Chart 7" descr="Line chart example">
            <a:extLst>
              <a:ext uri="{FF2B5EF4-FFF2-40B4-BE49-F238E27FC236}">
                <a16:creationId xmlns:a16="http://schemas.microsoft.com/office/drawing/2014/main" id="{124A345D-7AD1-4DF1-B62B-8BEC95DB4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206366"/>
              </p:ext>
            </p:extLst>
          </p:nvPr>
        </p:nvGraphicFramePr>
        <p:xfrm>
          <a:off x="3810000" y="379414"/>
          <a:ext cx="4959350" cy="5335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4BA07-1017-472C-81E0-03FD6E768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96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B8E03E-E466-40CE-B377-068F21B62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2298700"/>
            <a:ext cx="381000" cy="19161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ABBB10-B2E9-44F5-A5B4-FF952BC6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440932"/>
            <a:ext cx="2908300" cy="1218795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example</a:t>
            </a:r>
            <a:endParaRPr 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12CA65-656A-46F8-A38B-21141E0CB922}"/>
              </a:ext>
            </a:extLst>
          </p:cNvPr>
          <p:cNvSpPr txBox="1">
            <a:spLocks/>
          </p:cNvSpPr>
          <p:nvPr/>
        </p:nvSpPr>
        <p:spPr>
          <a:xfrm>
            <a:off x="755650" y="3723272"/>
            <a:ext cx="29083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Donut</a:t>
            </a:r>
          </a:p>
        </p:txBody>
      </p:sp>
      <p:graphicFrame>
        <p:nvGraphicFramePr>
          <p:cNvPr id="7" name="Chart 6" descr="Donut chart example">
            <a:extLst>
              <a:ext uri="{FF2B5EF4-FFF2-40B4-BE49-F238E27FC236}">
                <a16:creationId xmlns:a16="http://schemas.microsoft.com/office/drawing/2014/main" id="{BFDCD1B9-B8F6-4873-8576-440B921BB2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613602"/>
              </p:ext>
            </p:extLst>
          </p:nvPr>
        </p:nvGraphicFramePr>
        <p:xfrm>
          <a:off x="3810001" y="379414"/>
          <a:ext cx="4960938" cy="5335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4BA07-1017-472C-81E0-03FD6E768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39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0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D9F2-E29D-425A-9530-BAE955DD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08A6E-9945-442F-B436-8A9CECB00352}"/>
              </a:ext>
            </a:extLst>
          </p:cNvPr>
          <p:cNvSpPr txBox="1"/>
          <p:nvPr/>
        </p:nvSpPr>
        <p:spPr>
          <a:xfrm>
            <a:off x="904585" y="1905000"/>
            <a:ext cx="13898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/>
              <a:t>For heading</a:t>
            </a:r>
            <a:endParaRPr lang="en-AU" sz="2000" dirty="0"/>
          </a:p>
        </p:txBody>
      </p:sp>
      <p:grpSp>
        <p:nvGrpSpPr>
          <p:cNvPr id="6" name="Group 5" descr="Typefaces" title="Image">
            <a:extLst>
              <a:ext uri="{FF2B5EF4-FFF2-40B4-BE49-F238E27FC236}">
                <a16:creationId xmlns:a16="http://schemas.microsoft.com/office/drawing/2014/main" id="{1E36815F-2877-45F0-90E9-43A063F9AF59}"/>
              </a:ext>
            </a:extLst>
          </p:cNvPr>
          <p:cNvGrpSpPr/>
          <p:nvPr/>
        </p:nvGrpSpPr>
        <p:grpSpPr>
          <a:xfrm>
            <a:off x="762198" y="2299241"/>
            <a:ext cx="3047798" cy="2039659"/>
            <a:chOff x="1146176" y="2251075"/>
            <a:chExt cx="3904806" cy="2613189"/>
          </a:xfrm>
        </p:grpSpPr>
        <p:grpSp>
          <p:nvGrpSpPr>
            <p:cNvPr id="7" name="Group 6" descr="Typefaces" title="Image">
              <a:extLst>
                <a:ext uri="{FF2B5EF4-FFF2-40B4-BE49-F238E27FC236}">
                  <a16:creationId xmlns:a16="http://schemas.microsoft.com/office/drawing/2014/main" id="{CEDC64B2-A1D0-4D84-BC10-FE34AFF2DF3F}"/>
                </a:ext>
              </a:extLst>
            </p:cNvPr>
            <p:cNvGrpSpPr/>
            <p:nvPr/>
          </p:nvGrpSpPr>
          <p:grpSpPr>
            <a:xfrm>
              <a:off x="1146176" y="2474465"/>
              <a:ext cx="3904806" cy="2126275"/>
              <a:chOff x="1146176" y="2474465"/>
              <a:chExt cx="3904806" cy="212627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0DDBA9-00DC-4BCE-901E-7D4A4C77F6B8}"/>
                  </a:ext>
                </a:extLst>
              </p:cNvPr>
              <p:cNvSpPr/>
              <p:nvPr/>
            </p:nvSpPr>
            <p:spPr>
              <a:xfrm>
                <a:off x="1146176" y="2474465"/>
                <a:ext cx="3904806" cy="2100669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 descr="Typefaces as image" title="Typefaces as image">
                <a:extLst>
                  <a:ext uri="{FF2B5EF4-FFF2-40B4-BE49-F238E27FC236}">
                    <a16:creationId xmlns:a16="http://schemas.microsoft.com/office/drawing/2014/main" id="{938FD08E-3011-4A38-9627-8A50EBA31A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4256"/>
              <a:stretch/>
            </p:blipFill>
            <p:spPr>
              <a:xfrm>
                <a:off x="1217435" y="2583922"/>
                <a:ext cx="1853426" cy="2016817"/>
              </a:xfrm>
              <a:prstGeom prst="rect">
                <a:avLst/>
              </a:prstGeom>
            </p:spPr>
          </p:pic>
          <p:pic>
            <p:nvPicPr>
              <p:cNvPr id="13" name="Picture 12" descr="Typefaces as image" title="Typefaces as image">
                <a:extLst>
                  <a:ext uri="{FF2B5EF4-FFF2-40B4-BE49-F238E27FC236}">
                    <a16:creationId xmlns:a16="http://schemas.microsoft.com/office/drawing/2014/main" id="{4D73E56E-D04C-4F88-9BC5-4624DA0CD5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920" t="51347" r="31632"/>
              <a:stretch/>
            </p:blipFill>
            <p:spPr>
              <a:xfrm>
                <a:off x="3131821" y="3619500"/>
                <a:ext cx="1630680" cy="981240"/>
              </a:xfrm>
              <a:prstGeom prst="rect">
                <a:avLst/>
              </a:prstGeom>
            </p:spPr>
          </p:pic>
          <p:pic>
            <p:nvPicPr>
              <p:cNvPr id="15" name="Picture 14" descr="Typefaces as image" title="Typefaces as image">
                <a:extLst>
                  <a:ext uri="{FF2B5EF4-FFF2-40B4-BE49-F238E27FC236}">
                    <a16:creationId xmlns:a16="http://schemas.microsoft.com/office/drawing/2014/main" id="{B640D0F8-713D-439E-BC7E-CCA509D0F2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36920" r="29722" b="50164"/>
              <a:stretch/>
            </p:blipFill>
            <p:spPr>
              <a:xfrm>
                <a:off x="3131820" y="2583923"/>
                <a:ext cx="1729740" cy="1005098"/>
              </a:xfrm>
              <a:prstGeom prst="rect">
                <a:avLst/>
              </a:prstGeom>
            </p:spPr>
          </p:pic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BA96C5-9B49-477A-8912-451C474F30C9}"/>
                </a:ext>
              </a:extLst>
            </p:cNvPr>
            <p:cNvCxnSpPr>
              <a:cxnSpLocks/>
            </p:cNvCxnSpPr>
            <p:nvPr/>
          </p:nvCxnSpPr>
          <p:spPr>
            <a:xfrm>
              <a:off x="2218902" y="2251075"/>
              <a:ext cx="0" cy="358775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6D895A-B180-4A3F-A08B-43DB20056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905" y="4505489"/>
              <a:ext cx="0" cy="358775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4E52B0-9C7D-4AF3-AE27-C998824D4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7161" y="4505489"/>
              <a:ext cx="0" cy="358775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9F9B4D7-E3CC-40FB-9F43-26B4D276521D}"/>
              </a:ext>
            </a:extLst>
          </p:cNvPr>
          <p:cNvSpPr txBox="1"/>
          <p:nvPr/>
        </p:nvSpPr>
        <p:spPr>
          <a:xfrm>
            <a:off x="916608" y="4427636"/>
            <a:ext cx="136575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/>
              <a:t>For </a:t>
            </a:r>
            <a:br>
              <a:rPr lang="en-US" sz="2000" dirty="0"/>
            </a:br>
            <a:r>
              <a:rPr lang="en-US" sz="2000" dirty="0"/>
              <a:t>subheading</a:t>
            </a:r>
            <a:endParaRPr lang="en-A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F9241-797A-41E9-9D7E-681819B0D1D7}"/>
              </a:ext>
            </a:extLst>
          </p:cNvPr>
          <p:cNvSpPr txBox="1"/>
          <p:nvPr/>
        </p:nvSpPr>
        <p:spPr>
          <a:xfrm>
            <a:off x="2396309" y="4427636"/>
            <a:ext cx="109645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/>
              <a:t>For </a:t>
            </a:r>
            <a:br>
              <a:rPr lang="en-US" sz="2000" dirty="0"/>
            </a:br>
            <a:r>
              <a:rPr lang="en-US" sz="2000" dirty="0"/>
              <a:t>body text</a:t>
            </a:r>
            <a:endParaRPr lang="en-A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38F06-F1A2-4299-B390-ED9A64BA1559}"/>
              </a:ext>
            </a:extLst>
          </p:cNvPr>
          <p:cNvSpPr txBox="1"/>
          <p:nvPr/>
        </p:nvSpPr>
        <p:spPr>
          <a:xfrm>
            <a:off x="4584700" y="1043731"/>
            <a:ext cx="4120950" cy="4770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lvl="0" indent="-216000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spc="-20" dirty="0">
                <a:solidFill>
                  <a:prstClr val="black"/>
                </a:solidFill>
              </a:rPr>
              <a:t>Ensure the minimum font size is </a:t>
            </a:r>
            <a:r>
              <a:rPr lang="en-US" sz="2000" b="1" spc="-20" dirty="0">
                <a:solidFill>
                  <a:prstClr val="black"/>
                </a:solidFill>
                <a:latin typeface="CBA Sans"/>
              </a:rPr>
              <a:t>20pt </a:t>
            </a:r>
            <a:r>
              <a:rPr lang="en-US" sz="2000" spc="-20" dirty="0">
                <a:solidFill>
                  <a:prstClr val="black"/>
                </a:solidFill>
                <a:latin typeface="CBA Sans"/>
              </a:rPr>
              <a:t>for on-screen presentations</a:t>
            </a:r>
            <a:r>
              <a:rPr lang="en-US" sz="2000" spc="-20" dirty="0">
                <a:solidFill>
                  <a:prstClr val="black"/>
                </a:solidFill>
              </a:rPr>
              <a:t>.</a:t>
            </a:r>
          </a:p>
          <a:p>
            <a:pPr marL="216000" lvl="0" indent="-216000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AU" sz="2000" spc="-20" dirty="0">
                <a:solidFill>
                  <a:prstClr val="black"/>
                </a:solidFill>
              </a:rPr>
              <a:t>Avoid excessive use of formatting, such as bold, italic and underline.</a:t>
            </a:r>
          </a:p>
          <a:p>
            <a:pPr marL="216000" lvl="0" indent="-216000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AU" sz="2000" spc="-20" dirty="0">
                <a:solidFill>
                  <a:prstClr val="black"/>
                </a:solidFill>
              </a:rPr>
              <a:t>Avoid use of CAPITALISED TEXT.</a:t>
            </a:r>
          </a:p>
          <a:p>
            <a:pPr marL="216000" lvl="0" indent="-216000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AU" sz="2000" spc="-20" dirty="0">
                <a:solidFill>
                  <a:prstClr val="black"/>
                </a:solidFill>
              </a:rPr>
              <a:t>Avoid the use of justified </a:t>
            </a:r>
            <a:br>
              <a:rPr lang="en-AU" sz="2000" spc="-20" dirty="0">
                <a:solidFill>
                  <a:prstClr val="black"/>
                </a:solidFill>
              </a:rPr>
            </a:br>
            <a:r>
              <a:rPr lang="en-AU" sz="2000" spc="-20" dirty="0">
                <a:solidFill>
                  <a:prstClr val="black"/>
                </a:solidFill>
              </a:rPr>
              <a:t>text alignment.</a:t>
            </a:r>
          </a:p>
          <a:p>
            <a:pPr lvl="0">
              <a:spcAft>
                <a:spcPts val="1200"/>
              </a:spcAft>
              <a:defRPr/>
            </a:pPr>
            <a:r>
              <a:rPr lang="en-AU" sz="2000" b="1" spc="-20" dirty="0">
                <a:solidFill>
                  <a:prstClr val="black"/>
                </a:solidFill>
              </a:rPr>
              <a:t>TIP: </a:t>
            </a:r>
          </a:p>
          <a:p>
            <a:pPr>
              <a:spcAft>
                <a:spcPts val="1200"/>
              </a:spcAft>
              <a:defRPr/>
            </a:pPr>
            <a:r>
              <a:rPr lang="en-AU" sz="2000" spc="-20" dirty="0">
                <a:solidFill>
                  <a:prstClr val="black"/>
                </a:solidFill>
              </a:rPr>
              <a:t>If using this document as a </a:t>
            </a:r>
            <a:br>
              <a:rPr lang="en-AU" sz="2000" spc="-20" dirty="0">
                <a:solidFill>
                  <a:prstClr val="black"/>
                </a:solidFill>
              </a:rPr>
            </a:br>
            <a:r>
              <a:rPr lang="en-AU" sz="2000" spc="-20" dirty="0">
                <a:solidFill>
                  <a:prstClr val="black"/>
                </a:solidFill>
              </a:rPr>
              <a:t>report style make the </a:t>
            </a:r>
            <a:r>
              <a:rPr lang="en-AU" sz="2000" b="1" spc="-20" dirty="0">
                <a:solidFill>
                  <a:prstClr val="black"/>
                </a:solidFill>
              </a:rPr>
              <a:t>heading </a:t>
            </a:r>
            <a:br>
              <a:rPr lang="en-AU" sz="2000" b="1" spc="-20" dirty="0">
                <a:solidFill>
                  <a:prstClr val="black"/>
                </a:solidFill>
              </a:rPr>
            </a:br>
            <a:r>
              <a:rPr lang="en-AU" sz="2000" b="1" spc="-20" dirty="0">
                <a:solidFill>
                  <a:prstClr val="black"/>
                </a:solidFill>
              </a:rPr>
              <a:t>24pt</a:t>
            </a:r>
            <a:r>
              <a:rPr lang="en-AU" sz="2000" spc="-20" dirty="0">
                <a:solidFill>
                  <a:prstClr val="black"/>
                </a:solidFill>
              </a:rPr>
              <a:t>, </a:t>
            </a:r>
            <a:r>
              <a:rPr lang="en-AU" sz="2000" b="1" spc="-20" dirty="0">
                <a:solidFill>
                  <a:prstClr val="black"/>
                </a:solidFill>
              </a:rPr>
              <a:t>subtitles 18pt </a:t>
            </a:r>
            <a:r>
              <a:rPr lang="en-AU" sz="2000" spc="-20" dirty="0">
                <a:solidFill>
                  <a:prstClr val="black"/>
                </a:solidFill>
              </a:rPr>
              <a:t>and </a:t>
            </a:r>
            <a:r>
              <a:rPr lang="en-AU" sz="2000" b="1" spc="-20" dirty="0">
                <a:solidFill>
                  <a:prstClr val="black"/>
                </a:solidFill>
              </a:rPr>
              <a:t>body </a:t>
            </a:r>
            <a:br>
              <a:rPr lang="en-AU" sz="2000" b="1" spc="-20" dirty="0">
                <a:solidFill>
                  <a:prstClr val="black"/>
                </a:solidFill>
              </a:rPr>
            </a:br>
            <a:r>
              <a:rPr lang="en-AU" sz="2000" b="1" spc="-20" dirty="0">
                <a:solidFill>
                  <a:prstClr val="black"/>
                </a:solidFill>
              </a:rPr>
              <a:t>copy 10pt</a:t>
            </a:r>
            <a:r>
              <a:rPr lang="en-AU" sz="2000" spc="-20" dirty="0">
                <a:solidFill>
                  <a:prstClr val="black"/>
                </a:solidFill>
              </a:rPr>
              <a:t>;</a:t>
            </a:r>
            <a:r>
              <a:rPr lang="en-AU" sz="2000" b="1" spc="-20" dirty="0">
                <a:solidFill>
                  <a:prstClr val="black"/>
                </a:solidFill>
              </a:rPr>
              <a:t> </a:t>
            </a:r>
            <a:r>
              <a:rPr lang="en-AU" sz="2000" spc="-20" dirty="0">
                <a:solidFill>
                  <a:prstClr val="black"/>
                </a:solidFill>
              </a:rPr>
              <a:t>or use the </a:t>
            </a:r>
            <a:r>
              <a:rPr lang="en-AU" sz="2000" b="1" spc="-20" dirty="0">
                <a:solidFill>
                  <a:prstClr val="black"/>
                </a:solidFill>
              </a:rPr>
              <a:t>A4 portrait/landscape</a:t>
            </a:r>
            <a:r>
              <a:rPr lang="en-AU" sz="2000" spc="-20" dirty="0">
                <a:solidFill>
                  <a:prstClr val="black"/>
                </a:solidFill>
              </a:rPr>
              <a:t> template.</a:t>
            </a:r>
            <a:endParaRPr lang="en-AU" sz="2000" b="1" spc="-2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B6B77-9503-40BA-A7AE-CC733577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7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ECE965-D2B1-4DB6-AAB1-95E55E6D7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D21F5-0CD5-4894-A50A-28828EB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342660"/>
            <a:ext cx="2908300" cy="1828193"/>
          </a:xfrm>
        </p:spPr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460B6-C928-4D60-AEA0-059BA26FA26E}"/>
              </a:ext>
            </a:extLst>
          </p:cNvPr>
          <p:cNvSpPr txBox="1"/>
          <p:nvPr/>
        </p:nvSpPr>
        <p:spPr>
          <a:xfrm>
            <a:off x="3810000" y="454223"/>
            <a:ext cx="22922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en-AU" sz="2000" b="1" dirty="0">
                <a:ea typeface="+mj-ea"/>
                <a:cs typeface="+mj-cs"/>
              </a:rPr>
              <a:t>Table 1-1 </a:t>
            </a:r>
            <a:r>
              <a:rPr lang="en-AU" sz="2000" dirty="0"/>
              <a:t>Table title</a:t>
            </a:r>
            <a:endParaRPr lang="en-AU" sz="2800" dirty="0"/>
          </a:p>
        </p:txBody>
      </p:sp>
      <p:graphicFrame>
        <p:nvGraphicFramePr>
          <p:cNvPr id="8" name="Table 7" descr="Table example">
            <a:extLst>
              <a:ext uri="{FF2B5EF4-FFF2-40B4-BE49-F238E27FC236}">
                <a16:creationId xmlns:a16="http://schemas.microsoft.com/office/drawing/2014/main" id="{9461A386-52E3-42B4-91AD-F86A52D72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52025"/>
              </p:ext>
            </p:extLst>
          </p:nvPr>
        </p:nvGraphicFramePr>
        <p:xfrm>
          <a:off x="3810000" y="972457"/>
          <a:ext cx="4959352" cy="4742544"/>
        </p:xfrm>
        <a:graphic>
          <a:graphicData uri="http://schemas.openxmlformats.org/drawingml/2006/table">
            <a:tbl>
              <a:tblPr firstRow="1" firstCol="1" lastRow="1">
                <a:tableStyleId>{95FA9646-C772-4898-8722-9C7C3AA66207}</a:tableStyleId>
              </a:tblPr>
              <a:tblGrid>
                <a:gridCol w="1239838">
                  <a:extLst>
                    <a:ext uri="{9D8B030D-6E8A-4147-A177-3AD203B41FA5}">
                      <a16:colId xmlns:a16="http://schemas.microsoft.com/office/drawing/2014/main" val="2230675128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3201292302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3498539007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2249229547"/>
                    </a:ext>
                  </a:extLst>
                </a:gridCol>
              </a:tblGrid>
              <a:tr h="790424">
                <a:tc>
                  <a:txBody>
                    <a:bodyPr/>
                    <a:lstStyle/>
                    <a:p>
                      <a:r>
                        <a:rPr lang="en-AU" sz="2000" dirty="0"/>
                        <a:t>Title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Header 1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Header 2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Header 3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7673709"/>
                  </a:ext>
                </a:extLst>
              </a:tr>
              <a:tr h="790424">
                <a:tc>
                  <a:txBody>
                    <a:bodyPr/>
                    <a:lstStyle/>
                    <a:p>
                      <a:r>
                        <a:rPr lang="en-AU" sz="2000" dirty="0"/>
                        <a:t>Item 1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424742121"/>
                  </a:ext>
                </a:extLst>
              </a:tr>
              <a:tr h="790424">
                <a:tc>
                  <a:txBody>
                    <a:bodyPr/>
                    <a:lstStyle/>
                    <a:p>
                      <a:r>
                        <a:rPr lang="en-AU" sz="2000" dirty="0"/>
                        <a:t>Item 2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260449862"/>
                  </a:ext>
                </a:extLst>
              </a:tr>
              <a:tr h="790424">
                <a:tc>
                  <a:txBody>
                    <a:bodyPr/>
                    <a:lstStyle/>
                    <a:p>
                      <a:r>
                        <a:rPr lang="en-AU" sz="2000" dirty="0"/>
                        <a:t>Item 3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19681615"/>
                  </a:ext>
                </a:extLst>
              </a:tr>
              <a:tr h="790424">
                <a:tc>
                  <a:txBody>
                    <a:bodyPr/>
                    <a:lstStyle/>
                    <a:p>
                      <a:r>
                        <a:rPr lang="en-AU" sz="2000" dirty="0"/>
                        <a:t>Item 4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55411303"/>
                  </a:ext>
                </a:extLst>
              </a:tr>
              <a:tr h="790424">
                <a:tc>
                  <a:txBody>
                    <a:bodyPr/>
                    <a:lstStyle/>
                    <a:p>
                      <a:r>
                        <a:rPr lang="en-AU" sz="2000" dirty="0"/>
                        <a:t>Total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Text</a:t>
                      </a:r>
                      <a:endParaRPr lang="en-A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7590295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4BA07-1017-472C-81E0-03FD6E768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611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F9B6-1E12-4F29-87DB-20B820F7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12934"/>
            <a:ext cx="7626350" cy="941796"/>
          </a:xfrm>
        </p:spPr>
        <p:txBody>
          <a:bodyPr>
            <a:spAutoFit/>
          </a:bodyPr>
          <a:lstStyle/>
          <a:p>
            <a:r>
              <a:rPr lang="en-US" dirty="0"/>
              <a:t>Slide examples</a:t>
            </a:r>
            <a:br>
              <a:rPr lang="en-US" dirty="0"/>
            </a:br>
            <a:r>
              <a:rPr lang="en-US" sz="2400" dirty="0">
                <a:latin typeface="+mn-lt"/>
              </a:rPr>
              <a:t>Title slides</a:t>
            </a:r>
          </a:p>
        </p:txBody>
      </p:sp>
      <p:pic>
        <p:nvPicPr>
          <p:cNvPr id="6" name="Picture 5" descr="Title (A) Image layout example&#10;&#10;" title="image">
            <a:extLst>
              <a:ext uri="{FF2B5EF4-FFF2-40B4-BE49-F238E27FC236}">
                <a16:creationId xmlns:a16="http://schemas.microsoft.com/office/drawing/2014/main" id="{C0E666F3-8228-4CE9-9149-CC48E6FC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r="1094" b="547"/>
          <a:stretch/>
        </p:blipFill>
        <p:spPr>
          <a:xfrm>
            <a:off x="755650" y="2289728"/>
            <a:ext cx="3054350" cy="2291797"/>
          </a:xfrm>
          <a:prstGeom prst="rect">
            <a:avLst/>
          </a:prstGeom>
          <a:ln w="3175">
            <a:solidFill>
              <a:schemeClr val="tx2"/>
            </a:solidFill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3AEBF8-03FD-46F8-B44B-122ADE1C6B5C}"/>
              </a:ext>
            </a:extLst>
          </p:cNvPr>
          <p:cNvSpPr txBox="1"/>
          <p:nvPr/>
        </p:nvSpPr>
        <p:spPr>
          <a:xfrm>
            <a:off x="755650" y="5183286"/>
            <a:ext cx="25952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>
              <a:spcAft>
                <a:spcPts val="1200"/>
              </a:spcAft>
            </a:pPr>
            <a:r>
              <a:rPr lang="en-US" sz="2000" b="1" dirty="0">
                <a:latin typeface="+mj-lt"/>
              </a:rPr>
              <a:t>Title (A) Image </a:t>
            </a:r>
            <a:r>
              <a:rPr lang="en-US" sz="2000" dirty="0"/>
              <a:t>layout</a:t>
            </a:r>
          </a:p>
        </p:txBody>
      </p:sp>
      <p:pic>
        <p:nvPicPr>
          <p:cNvPr id="7" name="Picture 6" descr="Title (B) Image layout example&#10;" title="image">
            <a:extLst>
              <a:ext uri="{FF2B5EF4-FFF2-40B4-BE49-F238E27FC236}">
                <a16:creationId xmlns:a16="http://schemas.microsoft.com/office/drawing/2014/main" id="{6C5E4838-2690-40D6-8D5F-9BDC079C8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" b="724"/>
          <a:stretch/>
        </p:blipFill>
        <p:spPr>
          <a:xfrm>
            <a:off x="4935539" y="2289728"/>
            <a:ext cx="3063874" cy="2291797"/>
          </a:xfrm>
          <a:prstGeom prst="rect">
            <a:avLst/>
          </a:prstGeom>
          <a:ln w="3175">
            <a:solidFill>
              <a:schemeClr val="tx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9D91AB-E6E2-409F-960A-C1DE5F4FD865}"/>
              </a:ext>
            </a:extLst>
          </p:cNvPr>
          <p:cNvSpPr txBox="1"/>
          <p:nvPr/>
        </p:nvSpPr>
        <p:spPr>
          <a:xfrm>
            <a:off x="4935539" y="5176143"/>
            <a:ext cx="259365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>
              <a:spcAft>
                <a:spcPts val="1200"/>
              </a:spcAft>
            </a:pPr>
            <a:r>
              <a:rPr lang="en-US" sz="2000" b="1" dirty="0">
                <a:latin typeface="+mj-lt"/>
              </a:rPr>
              <a:t>Title (B) Image </a:t>
            </a:r>
            <a:r>
              <a:rPr lang="en-US" sz="2000" dirty="0"/>
              <a:t>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E4D55-95B8-47D5-B129-3FAFE64C9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4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F9B6-1E12-4F29-87DB-20B820F7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12934"/>
            <a:ext cx="7626350" cy="941796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Slide examples</a:t>
            </a:r>
            <a:br>
              <a:rPr lang="en-US" dirty="0"/>
            </a:br>
            <a:r>
              <a:rPr lang="en-US" sz="2400" dirty="0">
                <a:latin typeface="+mn-lt"/>
              </a:rPr>
              <a:t>Divider slide</a:t>
            </a:r>
          </a:p>
        </p:txBody>
      </p:sp>
      <p:pic>
        <p:nvPicPr>
          <p:cNvPr id="6" name="Picture 5" descr="Divider (A) Image layout example" title="image">
            <a:extLst>
              <a:ext uri="{FF2B5EF4-FFF2-40B4-BE49-F238E27FC236}">
                <a16:creationId xmlns:a16="http://schemas.microsoft.com/office/drawing/2014/main" id="{ACBAB7D1-60E2-4101-AEA4-CACE916C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89175"/>
            <a:ext cx="3054350" cy="2299494"/>
          </a:xfrm>
          <a:prstGeom prst="rect">
            <a:avLst/>
          </a:prstGeom>
          <a:ln w="3175">
            <a:solidFill>
              <a:schemeClr val="tx2"/>
            </a:solidFill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3AEBF8-03FD-46F8-B44B-122ADE1C6B5C}"/>
              </a:ext>
            </a:extLst>
          </p:cNvPr>
          <p:cNvSpPr txBox="1"/>
          <p:nvPr/>
        </p:nvSpPr>
        <p:spPr>
          <a:xfrm>
            <a:off x="755650" y="5183286"/>
            <a:ext cx="2949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  <a:latin typeface="CBA Sans"/>
              </a:rPr>
              <a:t>Divider (A) Image </a:t>
            </a:r>
            <a:r>
              <a:rPr lang="en-US" sz="2000" dirty="0"/>
              <a:t>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E4D55-95B8-47D5-B129-3FAFE64C9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968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F9B6-1E12-4F29-87DB-20B820F7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12934"/>
            <a:ext cx="7626350" cy="941796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Slide examples</a:t>
            </a:r>
            <a:br>
              <a:rPr lang="en-US" dirty="0"/>
            </a:br>
            <a:r>
              <a:rPr lang="en-US" sz="2400" dirty="0">
                <a:latin typeface="+mn-lt"/>
              </a:rPr>
              <a:t>Content slides</a:t>
            </a:r>
          </a:p>
        </p:txBody>
      </p:sp>
      <p:pic>
        <p:nvPicPr>
          <p:cNvPr id="6" name="Picture 5" descr="Content (A0) layout example" title="image">
            <a:extLst>
              <a:ext uri="{FF2B5EF4-FFF2-40B4-BE49-F238E27FC236}">
                <a16:creationId xmlns:a16="http://schemas.microsoft.com/office/drawing/2014/main" id="{942DA07F-432F-4DE4-AB11-B700A102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81525"/>
            <a:ext cx="3061351" cy="2294949"/>
          </a:xfrm>
          <a:prstGeom prst="rect">
            <a:avLst/>
          </a:prstGeom>
          <a:ln w="3175">
            <a:solidFill>
              <a:schemeClr val="tx2"/>
            </a:solidFill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3AEBF8-03FD-46F8-B44B-122ADE1C6B5C}"/>
              </a:ext>
            </a:extLst>
          </p:cNvPr>
          <p:cNvSpPr txBox="1"/>
          <p:nvPr/>
        </p:nvSpPr>
        <p:spPr>
          <a:xfrm>
            <a:off x="755650" y="5183286"/>
            <a:ext cx="23852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  <a:latin typeface="CBA Sans"/>
              </a:rPr>
              <a:t>Content (A0)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/>
              <a:t>layout</a:t>
            </a:r>
          </a:p>
        </p:txBody>
      </p:sp>
      <p:pic>
        <p:nvPicPr>
          <p:cNvPr id="7" name="Picture 6" descr="Content (B1) layout example" title="image">
            <a:extLst>
              <a:ext uri="{FF2B5EF4-FFF2-40B4-BE49-F238E27FC236}">
                <a16:creationId xmlns:a16="http://schemas.microsoft.com/office/drawing/2014/main" id="{9B3196DC-D61B-4B83-A4EB-6A617EBD6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5" t="11727" r="38749" b="15679"/>
          <a:stretch/>
        </p:blipFill>
        <p:spPr>
          <a:xfrm>
            <a:off x="4940300" y="2282113"/>
            <a:ext cx="3067662" cy="2294361"/>
          </a:xfrm>
          <a:prstGeom prst="rect">
            <a:avLst/>
          </a:prstGeom>
          <a:ln w="3175">
            <a:solidFill>
              <a:schemeClr val="tx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BF14-F0B2-47C1-ADBD-1468CF7F75B8}"/>
              </a:ext>
            </a:extLst>
          </p:cNvPr>
          <p:cNvSpPr txBox="1"/>
          <p:nvPr/>
        </p:nvSpPr>
        <p:spPr>
          <a:xfrm>
            <a:off x="4932278" y="5183286"/>
            <a:ext cx="23339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  <a:latin typeface="CBA Sans"/>
              </a:rPr>
              <a:t>Content (B1) </a:t>
            </a:r>
            <a:r>
              <a:rPr lang="en-US" sz="2000" dirty="0"/>
              <a:t>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E4D55-95B8-47D5-B129-3FAFE64C9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08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F9B6-1E12-4F29-87DB-20B820F7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12934"/>
            <a:ext cx="7626350" cy="941796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Slide examples</a:t>
            </a:r>
            <a:br>
              <a:rPr lang="en-US" dirty="0"/>
            </a:br>
            <a:r>
              <a:rPr lang="en-US" sz="2400" dirty="0">
                <a:latin typeface="+mn-lt"/>
              </a:rPr>
              <a:t>Content slides</a:t>
            </a:r>
          </a:p>
        </p:txBody>
      </p:sp>
      <p:pic>
        <p:nvPicPr>
          <p:cNvPr id="6" name="Picture 5" descr="Content (B1) layout example" title="image">
            <a:extLst>
              <a:ext uri="{FF2B5EF4-FFF2-40B4-BE49-F238E27FC236}">
                <a16:creationId xmlns:a16="http://schemas.microsoft.com/office/drawing/2014/main" id="{B318F273-20FB-407D-AA22-AA3147405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0" r="12699"/>
          <a:stretch/>
        </p:blipFill>
        <p:spPr>
          <a:xfrm>
            <a:off x="755650" y="2289176"/>
            <a:ext cx="3054350" cy="2292350"/>
          </a:xfrm>
          <a:prstGeom prst="rect">
            <a:avLst/>
          </a:prstGeom>
          <a:ln w="3175">
            <a:solidFill>
              <a:schemeClr val="tx2"/>
            </a:solidFill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3AEBF8-03FD-46F8-B44B-122ADE1C6B5C}"/>
              </a:ext>
            </a:extLst>
          </p:cNvPr>
          <p:cNvSpPr txBox="1"/>
          <p:nvPr/>
        </p:nvSpPr>
        <p:spPr>
          <a:xfrm>
            <a:off x="755650" y="5183286"/>
            <a:ext cx="23259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  <a:latin typeface="CBA Sans"/>
              </a:rPr>
              <a:t>Content (B1) </a:t>
            </a:r>
            <a:r>
              <a:rPr lang="en-US" sz="2000" dirty="0"/>
              <a:t>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E4D55-95B8-47D5-B129-3FAFE64C9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21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F9B6-1E12-4F29-87DB-20B820F7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12934"/>
            <a:ext cx="7626350" cy="941796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Slide examples</a:t>
            </a:r>
            <a:br>
              <a:rPr lang="en-US" dirty="0"/>
            </a:br>
            <a:r>
              <a:rPr lang="en-US" sz="2400" dirty="0">
                <a:latin typeface="+mn-lt"/>
              </a:rPr>
              <a:t>Content slides</a:t>
            </a:r>
          </a:p>
        </p:txBody>
      </p:sp>
      <p:pic>
        <p:nvPicPr>
          <p:cNvPr id="9" name="Picture 8" descr="Thank You (A) Image layout example" title="image">
            <a:extLst>
              <a:ext uri="{FF2B5EF4-FFF2-40B4-BE49-F238E27FC236}">
                <a16:creationId xmlns:a16="http://schemas.microsoft.com/office/drawing/2014/main" id="{DAF24474-E5BC-4611-AFA6-9D1445DC8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3293"/>
          <a:stretch/>
        </p:blipFill>
        <p:spPr>
          <a:xfrm>
            <a:off x="755650" y="2289727"/>
            <a:ext cx="3054350" cy="2291397"/>
          </a:xfrm>
          <a:prstGeom prst="rect">
            <a:avLst/>
          </a:prstGeom>
          <a:ln w="3175">
            <a:solidFill>
              <a:schemeClr val="tx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AF808-F4C4-4BE7-877B-0789411D2FAB}"/>
              </a:ext>
            </a:extLst>
          </p:cNvPr>
          <p:cNvSpPr txBox="1"/>
          <p:nvPr/>
        </p:nvSpPr>
        <p:spPr>
          <a:xfrm>
            <a:off x="755650" y="4991100"/>
            <a:ext cx="3374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  <a:latin typeface="CBA Sans"/>
              </a:rPr>
              <a:t>Thank You (A) Image </a:t>
            </a:r>
            <a:r>
              <a:rPr lang="en-US" sz="2000" dirty="0"/>
              <a:t>layout</a:t>
            </a:r>
          </a:p>
        </p:txBody>
      </p:sp>
      <p:pic>
        <p:nvPicPr>
          <p:cNvPr id="4" name="Picture 3" descr="Thank You (B) layout example" title="image">
            <a:extLst>
              <a:ext uri="{FF2B5EF4-FFF2-40B4-BE49-F238E27FC236}">
                <a16:creationId xmlns:a16="http://schemas.microsoft.com/office/drawing/2014/main" id="{6FAE9BBB-1F27-4940-A266-4C035A37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39" y="2286874"/>
            <a:ext cx="3063874" cy="2297103"/>
          </a:xfrm>
          <a:prstGeom prst="rect">
            <a:avLst/>
          </a:prstGeom>
          <a:ln w="3175">
            <a:solidFill>
              <a:schemeClr val="tx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C67CF-061A-4970-A8DD-E1CB07357221}"/>
              </a:ext>
            </a:extLst>
          </p:cNvPr>
          <p:cNvSpPr txBox="1"/>
          <p:nvPr/>
        </p:nvSpPr>
        <p:spPr>
          <a:xfrm>
            <a:off x="4932363" y="4991100"/>
            <a:ext cx="253595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  <a:latin typeface="CBA Sans"/>
              </a:rPr>
              <a:t>Thank You (B) </a:t>
            </a:r>
            <a:r>
              <a:rPr lang="en-US" sz="2000" dirty="0"/>
              <a:t>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E4D55-95B8-47D5-B129-3FAFE64C9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F348-CE89-464E-9A9B-103D34769A9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65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BA 2.5">
      <a:dk1>
        <a:sysClr val="windowText" lastClr="000000"/>
      </a:dk1>
      <a:lt1>
        <a:sysClr val="window" lastClr="FFFFFF"/>
      </a:lt1>
      <a:dk2>
        <a:srgbClr val="EEE7D6"/>
      </a:dk2>
      <a:lt2>
        <a:srgbClr val="F3F3F3"/>
      </a:lt2>
      <a:accent1>
        <a:srgbClr val="FFCC00"/>
      </a:accent1>
      <a:accent2>
        <a:srgbClr val="54C2E8"/>
      </a:accent2>
      <a:accent3>
        <a:srgbClr val="009681"/>
      </a:accent3>
      <a:accent4>
        <a:srgbClr val="293F6F"/>
      </a:accent4>
      <a:accent5>
        <a:srgbClr val="8142A6"/>
      </a:accent5>
      <a:accent6>
        <a:srgbClr val="F95200"/>
      </a:accent6>
      <a:hlink>
        <a:srgbClr val="293F6F"/>
      </a:hlink>
      <a:folHlink>
        <a:srgbClr val="8142A6"/>
      </a:folHlink>
    </a:clrScheme>
    <a:fontScheme name="CBA 2.5">
      <a:majorFont>
        <a:latin typeface="CBA Slab ExtraBold"/>
        <a:ea typeface=""/>
        <a:cs typeface=""/>
      </a:majorFont>
      <a:minorFont>
        <a:latin typeface="CBA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8ED3EF"/>
    </a:custClr>
    <a:custClr name="Custom Color 2">
      <a:srgbClr val="BEC5D3"/>
    </a:custClr>
    <a:custClr name="Custom Color 3">
      <a:srgbClr val="5E6E92"/>
    </a:custClr>
    <a:custClr name="Custom Color 4">
      <a:srgbClr val="A071BC"/>
    </a:custClr>
    <a:custClr name="Custom Color 5">
      <a:srgbClr val="D9C6E4"/>
    </a:custClr>
    <a:custClr name="Custom Color 6">
      <a:srgbClr val="FA7D3F"/>
    </a:custClr>
    <a:custClr name="Custom Color 7">
      <a:srgbClr val="FDCAB2"/>
    </a:custClr>
    <a:custClr name="Custom Color 8">
      <a:srgbClr val="D8EEF9"/>
    </a:custClr>
    <a:custClr name="Custom Color 9">
      <a:srgbClr val="B2DFD9"/>
    </a:custClr>
    <a:custClr name="Custom Color 10">
      <a:srgbClr val="3FB0A0"/>
    </a:custClr>
  </a:custClrLst>
  <a:extLst>
    <a:ext uri="{05A4C25C-085E-4340-85A3-A5531E510DB2}">
      <thm15:themeFamily xmlns:thm15="http://schemas.microsoft.com/office/thememl/2012/main" name="CBA_353_Marketing Comms Template_4x3" id="{C0E78D44-E86D-45CE-866B-091EE10A544D}" vid="{E6A0F694-4D19-426C-BE4B-F770E994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CBA_353_Marketing Comms Template_4x3</Template>
  <TotalTime>2</TotalTime>
  <Words>791</Words>
  <Application>Microsoft Office PowerPoint</Application>
  <PresentationFormat>On-screen Show (4:3)</PresentationFormat>
  <Paragraphs>283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CBA Sans</vt:lpstr>
      <vt:lpstr>CBA Sans Light</vt:lpstr>
      <vt:lpstr>CBA Slab ExtraBold</vt:lpstr>
      <vt:lpstr>Office Theme</vt:lpstr>
      <vt:lpstr>Can 2.5 PPT Template</vt:lpstr>
      <vt:lpstr>Inserting a new layout</vt:lpstr>
      <vt:lpstr>Text list level </vt:lpstr>
      <vt:lpstr>Text format</vt:lpstr>
      <vt:lpstr>Slide examples Title slides</vt:lpstr>
      <vt:lpstr>Slide examples Divider slide</vt:lpstr>
      <vt:lpstr>Slide examples Content slides</vt:lpstr>
      <vt:lpstr>Slide examples Content slides</vt:lpstr>
      <vt:lpstr>Slide examples Content slides</vt:lpstr>
      <vt:lpstr>Introduction to MongoDB</vt:lpstr>
      <vt:lpstr>Presentation  title</vt:lpstr>
      <vt:lpstr>Presentation  title</vt:lpstr>
      <vt:lpstr>Presentation title</vt:lpstr>
      <vt:lpstr>Presentation title </vt:lpstr>
      <vt:lpstr>Divider  slide title</vt:lpstr>
      <vt:lpstr>Divider slide title</vt:lpstr>
      <vt:lpstr>Agenda</vt:lpstr>
      <vt:lpstr>Agenda</vt:lpstr>
      <vt:lpstr>Slide title</vt:lpstr>
      <vt:lpstr>Slide title</vt:lpstr>
      <vt:lpstr>Slide title</vt:lpstr>
      <vt:lpstr>Slide title</vt:lpstr>
      <vt:lpstr>Slide  title</vt:lpstr>
      <vt:lpstr>Slide  title</vt:lpstr>
      <vt:lpstr>Slide  title</vt:lpstr>
      <vt:lpstr>Slide title</vt:lpstr>
      <vt:lpstr>Slide title</vt:lpstr>
      <vt:lpstr>Slide title</vt:lpstr>
      <vt:lpstr>Slide title</vt:lpstr>
      <vt:lpstr>Slide title</vt:lpstr>
      <vt:lpstr>Disclaimer</vt:lpstr>
      <vt:lpstr>CTA title</vt:lpstr>
      <vt:lpstr>Thank you</vt:lpstr>
      <vt:lpstr>Thank you</vt:lpstr>
      <vt:lpstr>Thank you</vt:lpstr>
      <vt:lpstr>Chart example</vt:lpstr>
      <vt:lpstr>Chart example</vt:lpstr>
      <vt:lpstr>Chart example</vt:lpstr>
      <vt:lpstr>Chart example</vt:lpstr>
      <vt:lpstr>Table example</vt:lpstr>
    </vt:vector>
  </TitlesOfParts>
  <Company>Commonwealth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2.5 PPT Template</dc:title>
  <dc:creator>Kevin Au</dc:creator>
  <cp:lastModifiedBy>Kevin Au</cp:lastModifiedBy>
  <cp:revision>1</cp:revision>
  <dcterms:created xsi:type="dcterms:W3CDTF">2020-03-09T04:12:13Z</dcterms:created>
  <dcterms:modified xsi:type="dcterms:W3CDTF">2020-03-09T04:15:11Z</dcterms:modified>
</cp:coreProperties>
</file>