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0:44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127 223 7281,'0'0'0,"0"-3"2865,0-5-1625,0 5-912,0 3-328,1-9 144,0 9 136,1 0 152,-1 0 160,-1 0-592,2 0 616,1 0-47,0-1-89,1 1-48,-4 0-432,9-1 432,-4 1 0,6 0-16,-2 0 24,-9 0-440,11 0 440,0 0-40,2 0-24,-1 0-24,-12 0-352,15 0 297,0 0-17,1 0 8,1 0-32,-17 0-256,17 0 272,1 0-16,1 2-48,-1-2-24,-18 0-184,21 0 136,-1 2-48,1-2 0,1 0 16,-22 0-104,22 0 40,4 0 0,2 0-32,1 0-8,-29 0 0,29 0 32,0 0-48,0 0 40,0-1-24,-29 1 0,30-1-8,2-2 40,0 2-40,1 0 16,-33 1-8,32-2 32,2 1-8,0 0 16,-1 0-8,-33 1-32,36 0 32,-1 0 8,0 0 32,2 0 8,-37 0-80,38 0 88,2 0-8,1 0-24,1 0 16,-42 0-72,43 0 56,-2 0-32,2 0 16,-1 0-24,-42 0-16,43 0 0,0 0-16,-2 2 56,3-2-16,-44 0-24,42 0 40,1 2 16,0-2-56,0 0 24,-43 0-24,44 0 0,1 0-24,1 0 48,-1 0-40,-45 0 16,42 0 16,2 2 8,-4 0-8,3 0 0,-43-2-16,42 2 0,-1-2 0,3 0-16,-1 0 16,-43 0 0,42 3 0,0-3 16,-3 2-16,2-2 8,-41 0-8,38 2 16,2 0-32,-2-2 16,0 2-8,-38-2 8,35 0 0,-2 0 8,0 0 24,0 2-48,-33-2 16,33 0 16,2 0 8,-2 0-64,0 0 64,-33 0-24,35 0-24,0 0-16,0 0 24,2-1 8,-37 1 8,35-2 8,-1-1 32,1 1-8,0 1-8,-35 1-24,33-3 8,1 2-40,-1-1 40,-2 1-32,-31 1 24,30-1-16,0 0 56,1 0-40,-1 0 16,-30 1-16,31-1 8,0 1-8,1 0 0,0-1 16,-32 1-16,32-1 80,1 0-16,-1 1-8,1 0 8,-33 0-64,32 0 16,-1 0-16,0-1 8,-1 1-8,-30 0 0,32 0 0,-1 0-24,1-1 24,-1 1 0,-31 0 0,29-1 0,0 0 16,-1 1 8,0-1-24,-28 1 0,28-1 16,-1 1-32,1-1 0,0 1-8,-28 0 24,29 0-8,1-1 16,0 0-16,2 0 40,-32 1-32,31-1 0,0 0 16,1-1 0,0 1-56,-32 1 40,32 0 0,-1-1-24,2 0 24,0 0 24,-33 1-24,33-2 0,-1 0 24,0-1 0,-3 1-24,-29 2 0,31-1-48,-1-1 48,-1 0-24,1-1-16,-30 3 40,31-3 24,0-2-24,3 2 0,-1-1 80,-33 4-80,34-3 48,0 0 8,1 0 8,-1 0-8,-34 3-56,35-4 80,-1 1-56,0 2 56,2 0-32,-36 1-48,36-1 0,0 0 64,0-1-48,-4 1 8,-32 1-24,32-2-16,1 0 48,-1 1-24,2-1-8,-34 2 0,33-2 32,2 1-8,0 0 56,0-1-8,-35 2-72,36-3 49,-2 1-9,1 0-88,0-1 48,-35 3 0,34-1 40,0-2-32,1 1 48,1 0-56,-36 2 0,36-2-24,0 0 8,-1 0-24,0-1 56,-35 3-16,34-3 8,1 0 40,2 1-64,-1 0 32,-36 2-16,36-3 0,1 0 0,-1-1 48,1 1 8,-37 3-56,36-5 56,-2 1 0,2 0-32,-2 1-8,-34 3-16,35-3 24,-1 0 16,2 0-8,0-1 24,-36 4-56,34-4 40,-1 2-32,0 0 40,0 0-40,-33 2-8,33-1 0,0-1 16,0 0-40,0 1 24,-33 1 0,33-1 0,1 1-16,2-1 40,0 0-8,-36 1-16,37-1 40,-2 0-40,0 0 0,2 1 0,-37 0 0,36 0 16,1 0-32,-1 0 48,-1 0-32,-35 0 0,35 2-32,-2-2 64,0 0-32,-1 2 0,-32-2 0,33 2-16,-1-2 0,-1 2-24,0-2 40,-31 0 0,31 0 16,0 0-8,0 0 24,0 0 8,-31 0-40,29 0 40,0 0-24,2 0-48,-2 0-16,-29 0 48,30 0-32,-1 0 16,2 0 32,-1 0-32,-30 0 16,32 0-8,-3 0-8,-1-1 32,0-1 8,-28 2-24,28-1 16,0 1-16,-1 0 0,1 0 0,-28 0 0,28 0 0,0 0 0,-1-1 16,1 0-88,-28 1 72,28 0-72,-2 0 48,3 0-48,-3 0 88,-26 0-16,27 0 0,-1 0-16,1 0 48,-1 0-48,-26 0 16,26 0 32,2 0-32,-1 2-32,2 0 8,-29-2 24,28 0 0,-1 2 0,1-2 0,-2 0 8,-26 0-8,28 2-8,0 0 8,-1-2-16,2 0 0,-29 0 16,29 2 0,-1-2 32,0 2-32,0 0 24,-28-2-24,28 2-40,-1 1-56,1-1 56,-2-2-32,-26 0 72,26 2-8,-1-2-8,-1 2 16,-1 1-40,-23-3 40,23 2 0,-3-2 16,2 2-56,0-2 80,-22 0-40,23 2-16,-1 0 0,0-2 8,0 2-24,-22-2 32,19 2 16,1 0 0,1 1-8,0-1-32,-21-2 24,21 2-24,0 0-8,1 0 32,-1 0 32,-21-2-32,22 0 0,-1 0-48,-2 2 24,1 0-17,-20-2 41,19 0-24,-1 0-16,0 0-56,-1 2-16,-17-2 112,17 0-88,-2 2 56,1-2 32,-3 2 0,-13-2 0,15 2 16,-2-2-32,2 0 16,-2 3-40,-13-3 40,16 2-16,-1 0-8,-1 0 8,1-2 72,-15 0-56,14 2-16,1 0 32,-1 0-16,3 0-56,-17-2 56,17 0 0,0 2-24,1 0-16,0-2 24,-18 0 16,18 2-24,-1 0-16,0 0 16,-1-2 8,-16 0 16,16 3-16,-1-1 56,-2 0-24,1 0-40,-14-2 24,14 2 0,1 0-32,-2 0 8,2 0 80,-15-2-56,13 2-32,0 0-8,0 0 16,0 0-32,-13-2 56,12 3 0,2-3 32,-1 2-24,0 0 24,-13-2-32,12 2 8,0-2-56,-2 2 48,0 0-72,-10-2 72,10 2-104,0-2 64,1 2-48,-1-2 16,-10 0 72,11 0 32,-2 2-64,1 0 64,1-2-32,-11 0 0,10 2 0,1 0 0,-1-2-32,0 2 88,-10-2-56,12 3-40,0-3 40,1 2-16,-2 0-48,-11-2 64,13 0-8,-2 2-32,2-2 40,-2 2-32,-11-2 32,12 2 0,1-2-24,-1 2-16,1 0 56,-13-2-16,13 0-56,0 2 16,-1-2 16,1 2-16,-13-2 40,12 0 40,-1 0-16,-1 2 8,-2-2 16,-8 0-48,9 2-8,-1-2-24,-5 3 32,7-3-24,-10 0 24,3 2 16,1 0 8,0 0 16,0-2-32,-4 0-8,4 0-24,0 2 48,0-2-24,0 2 16,-4-2-16,8 0-16,-5 0 8,1 0-16,6 2 48,-10-2-24,3 0 0,6 0-16,0 0 32,-1 0-80,-8 0 64,10 0-32,0 0 32,0 0-8,-1 0 32,-9 0-24,10 0 16,-2 0 8,-4 2-24,7-2-40,-11 0 40,3 0 16,5 2-32,-5-2 32,1 0-8,-4 0-8,9 0 32,-7 0-32,1 2-16,0-2-8,-3 0 24,4 2-56,0 0 40,1 0 8,3 1 72,-8-3-64,3 0 0,6 0-24,-6 2 8,9-2-40,-12 0 56,8 0-8,1 2 16,0-2-8,-1 0 0,-8 0 0,10 0-104,-1 0-32,0 0-40,1 0 40,-10 0 136,8 0-32,0 0 8,-4 0 24,6-1 24,-10 1-24,3-1-8,5 0-8,-5 1 40,1 0-8,0 0-32,-4 0 16,3 0 40,1 0-8,4 0-72,-5 0 48,-3 0-8,10 0-8,-6 0-24,6 2 32,-1 0 16,-9-2-16,8 0-24,0 2 24,2-2-16,-2 0 16,-8 0 0,10 2 0,-1-2 16,0 0-32,-1 0 8,-8 0 8,5 2 24,6 0-64,-8 0 56,6-2-16,-9 0 0,4 0-16,-1 0 32,0 0-48,0 2 8,-3-2 24,2 0 0,0 2-24,1-2 40,-1 0-16,-2 0 0,2 0 0,0 2 0,1 0-16,0 1 16,-3-3 0,2 0-16,1 2 16,0-2 16,1 0-16,-4 0 0,4 0 16,6 2 8,-7 0-40,5 0 8,-8-2 8,4 0-32,7 2 32,-3-2 0,-4 0 16,-4 0-16,12 0 0,-8 0-48,5 2 56,-6-2-8,-3 0 0,9 0-8,-6 0 8,1 2 8,0-2 8,-4 0-16,3 0-16,0 2 40,0-2-32,-1 2-48,-2-2 56,1 0 0,-1 0-48,0 2-16,0 0 24,0-2 40,0 0-40,-2 3 56,0-3 32,0 0-16,2 0-32,-2 0 24,0 2-40,0 0 16,2-2 0,-2 0 24,0 0-24,0 2 0,2 0 16,0-2-16,0 0-16,-2 2 16,2-2 16,0 0-56,0 0 40,0 0-48,0 2 32,0 0-8,0-2-40,0 0 64,1 0 24,0 2-64,0-2 32,0 2 32,-1-2-24,2 0-40,0 0 16,-1 0 0,0 0-16,-1 0 40,1 0-16,0 0 8,-1 0 32,0 0 0,0 0-24,0 0 16,0 0-8,0 0-32,0 0 88,0 0-40,0-1-24,0 1 0,0-1 32,0 0-32,0 0 8,0 0 8,0 1-16,1-1 8,-1 0 8,1-1-32,-1 1 32,0 1-16,1-2 16,0 0-32,0 0 40,0 0 0,-1 2-24,2-4 0,1 2 16,-1-1-32,0 1-8,-2 2 24,2-3 0,0 2 16,-1-1-16,1 0-16,-2 2 16,1-2 0,0-1 24,0-1 8,0 1-8,-1 3-24,1-3 8,-1 1-40,1-1 16,0 1 16,-1 2 0,1-3 16,-1-1-32,1 1 16,0-1-16,-1 4 16,1-3-24,0 2 0,2 0 24,-2 0 0,-1 1 0,1 0 0,0 0-24,0 0 0,1 0-8,-2 0 32,1 3-24,0 6 24,1-6-24,-1 6 8,-1-9 16,2 9 0,0 0 32,1 3-48,-1 2 0,-2-14 16,3 14 0,1 1-24,-1 0 48,0 1 8,-3-16-32,3 16 0,0 0 24,1 0-48,0-1-40,-4-15 64,5 13-32,-1-1-16,-1-1 64,0-1 56,-3-10-72,3 10 16,0-1 72,-2-1-48,1-4-40,-2-4 0,1 3 64,1 5-56,-1-8 88,1 2-64,-2-2-32,0 2 64,0-2 16,1 0-16,0 0 40,-1 0-104,1 0 80,0-3-32,0 0-8,0-9 16,-1 12-56,1-9 8,0-1-16,0-3-24,-1-2-32,0 15 64,0-19-88,0-1-32,0-3 32,0-2 0,0 25 88,0-24-80,0-5 40,-2 0 32,-1 2-16,3 27 24,-9-27 24,7 1-24,-7 3-24,6 3-8,3 20 32,-10-16-48,7 3-32,-5 5-8,6 5-40,2 3 128,-8-4-176,6 1 16,-7 3 32,7 0 40,2 0 88,-8 9 0,6 1 40,0 3-16,0 2 24,2-15-48,0 21 48,0-2-8,3 0 48,5 1-48,-8-20-40,3 21 48,9 1-8,-4 1-16,1-1 56,-9-22-80,11 21 8,-2-1 32,0-2-40,1-1 8,-10-17-8,3 13 16,6 0 8,-6-2 0,0-3-24,-3-8 0,5 9 56,-2-6-48,-1 0-8,0 0 56,-2-3-56,1 3 8,0-1 32,0-2 16,-1 0 32,0 0-88,0 0 104,0 0-32,0-1-16,0-2-96,0 3 40,-2-9-24,0 1-56,-1-3-24,0 0-32,3 11 136,-4-16-224,1 0-40,0-1-72,0-4-80,3 21 416,-2-22-600,0-2-145,2 1-199,0 4-216,0 19 1160,-2-16-1408,2 3-609,0 10-919,0 1-753,0 2 3689,8 18-3073,-8-16 249,0-2 2824</inkml:trace>
  <inkml:trace contextRef="#ctx0" brushRef="#br0" timeOffset="1247">0 51 8097,'0'0'0,"0"-1"2265,0 1-2265,0-3 816,0 2-480,0 0 64,0 1 256,0 0-656,2 0 856,1 0-7,-1 2-193,0 1-208,-2-3-448,3 9 288,-1-6-88,1 7-32,0 0-24,-3-10-144,2 10 136,0 2 32,2 0 16,-1 4 24,-3-16-208,3 17 184,0 3-24,1 0-40,-1 2 16,-3-22-136,3 22 232,0 2 40,0-2 88,-2 2 41,-1-24-401,2 22 384,0-1-24,0-2-40,0-3-80,-2-16-240,2 16 200,0-5-48,0 0 8,1-2-16,-3-9-144,3 8 168,-1-4-32,2 4-8,-3-8 16,-1 0-144,1 2 168,0 0 0,0-2 0,0 0 16,-1 0-184,1 0 128,0-2-8,0-1-16,0-6-24,-1 9-80,1-9 72,0 1-8,0-3-24,-1-1 8,0 12-48,0-15 72,0-1-32,0-2 24,-2-2-64,2 20 0,-2-21 16,-1-4-32,0-1 16,0 0 40,3 26-40,-4-26 24,-4 1 48,8 0-72,-3 3 24,3 22-24,-2-19 0,0 4 0,0 4 24,2 7-32,0 4 8,-2-9 0,2 7-16,0 1-8,-2 1-8,2 0 32,0 3-40,0 0 40,-3 8 16,3-1-16,0-10 0,0 12 24,0 2-48,2 2 40,-1 1 8,-1-17-24,3 16 24,-1 2 64,1 0-40,0-1 32,-3-17-80,3 19 80,0-1 8,0 1-24,0-4 1,-3-15-65,4 18 48,-2-2-40,0-3 8,-1-1 0,-1-12-16,1 10 8,0-7-8,-1 7-64,0-8-329,0-2 393,0 2-1072,0 1-1352,-2-3-2137,2 3-1096,0-3 5657,1 0-7138,-1 0 7138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1:20.33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42 620 3168,'0'0'0,"2"0"1024,-1 2-568,0 0-231,-1-2-225,2 2 256,-1-2 64,0-1 24,1 0-64,-2 1-280,1-2 168,0 0-72,0 0-56,0-1-16,-1 3-24,1-3 16,0 1 0,0-2-16,0 1 8,-1 3-8,1-3 16,0 0 32,1 1 136,0-1 264,-2 3-448,1-4 760,2 0 344,-2-1 249,0-3 143,-1 8-1496,1-1 1560,0-2-15,-1 1-49,0 1-120,0 1-1376,0-1 1217,0 1-153,-2 0-192,-2 3-160,4-3-712,-2 8 256,-1-5 168,0 12-120,0-4-168,3-11-136,-8 12 384,8 1-744,-2 0 400,0-1 56,2-12-96,-3 14 64,3-3 401,0 1-441,0 0 16,0-12-40,0 13 0,3-1 0,0 0-40,0 1-16,-3-13 56,4 13-24,0 0 8,0 2 32,5-3-73,-9-12 57,3 12 17,0-2-17,0-1-17,0 0-79,-3-9 96,3 2-80,-1 6-24,-1-8 72,0 0 152,-1 0-120,1 2 56,0-2 56,0 0-31,-1-2 63,0 2-144,0-3 112,0-5 8,0-1-8,0 0-72,0 9-40,0-13 40,-3-1-8,0-3 24,0 1-208,3 16 152,-3-18 8,0-1-72,-5 0-72,5 1 120,3 18 16,-9-21-24,6 0-32,-6-1 152,0 0 104,9 22-200,-3-20-80,-8 1 112,8 4-128,0 2 8,3 13 88,-4-12 16,1 3 40,1 5-40,0 0-32,2 4 16,0-4 0,0 0 0,-2 3-16,2 1-8,0 0 24,0 0-56,-2 9 16,2-6 24,0 8-64,0-11 80,0 11-40,-2 0-16,2 2-81,0-1 113,0-12 24,0 14-176,0-2-56,0 0-128,0-1-160,0-11 520,0 10-760,0-6-504,0 7-905,0-9-1159,0-2 3328,1 3-4577,3 7-192,4-10 272,-8 0 4497</inkml:trace>
  <inkml:trace contextRef="#ctx0" brushRef="#br0" timeOffset="788">134 712 7705,'0'0'0,"-3"-2"1336,0 1-935,-8-2-249,11 3-152,0-1 208,-3-2 96,1 0 56,0 0-40,2 3-320,-2-3 168,0 1-168,2 1-192,-2-1-216,2 2 408,0-1-688,0 1-241,0 0-127,0 0 80,0 0 976,0 2-728,0 0 344,1-2 360,0 0 400,-1 0-376,2 0 848,0 0 440,0 0 385,-1 0 199,-1 0-1872,1-1 1872,0 0-119,-1 0-121,0 1-200,0 0-1432,0-1 1217,0 0-161,0-1-160,0 2-440,0 0-456,0 0 600,0 0-104,1 0-224,1 0 273,-2 0-545,4 0-264,-1 0 360,6 0 72,-6 0-88,-3 0-80,13 0 520,-2 0-432,3 0-32,0 0-32,-14 0-24,17 0 32,-2-1-64,1 0 48,1-2 8,-17 3-24,17-2-8,0 1 32,0 0-40,-2 1 8,-15 0 8,17 0 40,-1 0 24,2 0-224,0 0 56,-18 0 104,16 0-80,1 0 0,-2 0 200,0 0-104,-15 0-16,16 0 0,-2 0-152,1 0-40,-1 0 80,-14 0 112,13 0-256,1 0 184,-1 0 72,1 0-8,-14 0 8,12 0 104,2 0 144,-3-1-56,1 1-16,-12 0-176,10 0 184,-1 0-104,0 0-8,-1 2 80,-8-2-152,3 0 152,6 2-104,-5 0-104,-1 0 40,-3-2 16,3 0 16,-1 2-48,-1 1 128,-1-3-40,0 0-56,0 2-56,0-2 72,-2 0 72,-1 2-136,3-2 48,-3 0-64,-6 2 8,7-2-56,-1 0 8,3 0 104,-8 0-152,6 0-112,-1-2-144,-1 0 0,4 2 408,-3-3-409,0-1-111,3 1-80,0 0 0,0 3 600,0-3-600,1-1 32,2 0 80,0 0-48,-3 4 536,5-5-520,-1 2 23,-1 2 1,0 0 88,-3 1 408,3 0-312,-1 0 8,-1 0-56,0 0-328,-1 0 688,1 0-1072,0 2-337,0 0-143,0 0-8,-1-2 1560,1 0-1697,1 0-471,-2 3-505,0-3-479,0 0 3152</inkml:trace>
  <inkml:trace contextRef="#ctx0" brushRef="#br0" timeOffset="1444">738 577 4664,'0'0'0,"0"0"0,0-1 3425,0-1-1408,0-1-921,-2 0-264,2 3-832,0-3 888,0 0 40,-2 0-55,2 0-113,0 3-760,0-4 600,0 2-144,0 0-56,-2 1-104,2 1-296,0-1 216,0 1 24,0 0-16,0 0 24,0 0-248,0 0 336,0 0-87,0 3 55,0 0 8,0-3-312,1 9 280,0-6 32,0 7 0,-1 1 16,0-11-328,1 12 368,0 3-16,0 1-56,1 2-24,-2-18-272,2 19 224,0-1-24,-1 2-72,0 0 48,-1-20-176,1 20 120,0 1-216,0-3 216,0 2-40,-1-20-80,1 16 56,0 0 200,0-2-248,1-3 8,-2-11-16,2 11 56,0-8-48,0 6 64,0-7-16,-2-2-56,2 0 8,0 0 8,2 0-32,-2-1 8,-2 1 8,2-3-32,0-5 8,-1 4 8,1-9 16,-2 13 0,2-10-24,-1-1 24,0-2 0,-1-1 8,0 14-8,0-15 32,0-5-8,-2 1-32,-1-3-24,3 22 32,-8-23 0,5 2 0,-5-2 32,6 0 32,2 23-64,-2-20 25,0 0 31,0 6-40,2 4 0,0 10-16,0-8 8,0 5-8,0 0-8,0 2 8,0 1 0,0 0-16,1 0-16,0 8 48,2 0-113,-3-8 97,3 11-40,5 1 40,-5 3 16,1 0 0,-4-15-16,8 16 65,-5 2 7,1-2-48,1 2 0,-5-18-24,4 16 56,0-1 16,0 0-32,-1-3 96,-3-12-136,4 12 8,-1-1-104,1-1 96,-2-2 0,-2-8 0,2 3-40,-1 0-24,1 0-72,-1-1-153,-1-2 289,1 0-376,-1 0-192,0 0-176,0-2-160,0 2 904,0-4-1072,0-5-185,0 0-479,0 0-768,0 9 2504,-2-10-3417,0-1-960,0 0-848,2 11 5225</inkml:trace>
  <inkml:trace contextRef="#ctx0" brushRef="#br0" timeOffset="2159">245 5 9594,'0'0'0,"-2"-1"3760,2 1-3760,-3-1 873,0-1-713,3 1 32,-2 1 160,2 0-352,-2 3 568,0 7 104,-1-7 8,1 8-104,2-11-576,-3 10 464,3-1-40,-2 1-112,2 2-7,0-12-305,0 10 232,0 4-32,0 0-32,0 1-8,0-15-160,1 17 128,0 1 48,1-1-8,-1 0 0,-1-17-168,0 16 216,0 0-56,0-1 0,0-1-8,0-14-152,0 11-232,0-1 312,0-7 8,1 8-24,0-9 304,-1-2-368,1 2 96,1-2-32,0 0-16,0 0 72,-2 0-120,2-1 104,1 0 40,1-2-16,5 0-96,-9 3-32,3-3 0,1-5 0,5 4 24,0 0 40,-9 4-64,8-8 80,0 5-24,2 0-32,-1-1 16,-9 4-40,10-4 56,0 3-32,0 0-24,-1 0 0,-9 1 0,11-1 16,-2 1-32,0 0 32,-1 0-208,-8 0 192,4 2-208,5 0-80,-6-2 80,2 2 168,-5-2 40,3 0-40,0 0-48,-2 0-40,-1 0-64,0 0 192,0 0-536,0-1-432,0-2-697,-3-1-687,3 4 2352,-3-8-2985,-7 5-560,8-6-303,3 13 1119,-1-4 2729,-2-2-2392,2 2 2392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1:23.33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10 138 10690,'0'0'0,"-2"0"3649,0-1-2545,2 1-1104,-3 0 432,3 0 40,0 0 160,0 0 96,0 0-728,-3 3 680,3 5-159,0-5-129,0 6-88,0-9-304,0 2 280,0 1-32,2 8-64,-1-8-40,-1-3-144,2 12 160,1-3-72,0 2 56,0-2-40,-3-9-104,3 11 88,0 0-40,0 1-440,-1-1 456,-2-11-64,3 12 24,-2-3 80,1-1 344,-1 0-448,-1-8 0,1 4-40,1 5-64,-1-7-8,0 1 8,-1-3 104,0 2-232,0-2-136,0 0-280,0 0-344,0 0 992,0 0-1505,0-2-503,1-1-561,0-1-768,-1 4 3337,2-9-3944,1 6-601,-3 3 4545</inkml:trace>
  <inkml:trace contextRef="#ctx0" brushRef="#br0" timeOffset="1">136 167 12650,'0'0'0,"0"0"0,-11 0 4713,3 9-4033,0-6-408,6 9-304,2-12 32,0 11 0,-3-2 56,3 4-32,0 2 24,0-15-48,0 13-8,2 0 8,1-2 24,5 1-48,-8-12 24,4 10 48,7 1-72,-3-3 48,1-5-16,-9-3-8,10 8 16,0-5 64,-1-3 40,1 2 41,-10-2-161,8 0 160,1 0 8,1-1-280,-1-4 312,-9 5-200,8-8 208,1 4-48,-5-7 264,5 3-272,-9 8-152,3-9 72,6-2-88,-6 2 72,1-1 8,-4 10-64,3-10 72,0 1 80,0-1-104,-2 0-56,-1 10 8,1-10-64,-1 0 0,0-1 40,-2 0 48,2 11-24,-3-13 88,-5 0 0,5 1 0,-10-2 8,13 14-96,-9-14-408,-2 2 392,-1-1 16,0 2-40,12 11 40,-12-5 496,1-4-400,1 9-24,0 0 144,10 0-216,-9 0 160,-1 0-48,2 8-16,5 2-136,3-10 40,-12 11-24,9 2-32,0 0-56,-5 2-56,8-15 168,0 14-208,0 0-192,0-1-288,0-2-528,0-11 1216,1 10-2081,2 1-816,6-3-815,2 1-601,-11-9 4313,11 3-4833,-11-3 4833</inkml:trace>
  <inkml:trace contextRef="#ctx0" brushRef="#br0" timeOffset="1217">439 138 3264,'0'0'0,"1"-1"2177,0-1-729,2-1-472,-3 3-976,2-2 1000,-1 1 113,0 0 39,0 1-64,-1 0-1088,1 0 824,0 3-160,1 0-175,1 5-169,-3-8-320,2 3 240,1 8-48,0-2-40,1 2-16,-4-11-136,3 11 136,5 1-8,-6 1-40,1 0 24,-3-13-112,8 12 88,-4 1 0,-1 0 104,0-1-48,-3-12-144,4 14 152,-1-3 8,0-1-128,-1-1 104,-2-9-136,1 3 152,1 7-16,-1-8 24,2 0-24,-2 0-40,0 0 32,-1-2-8,0 0 40,0 0-160,0 0 168,0-1-64,0-1 40,0-1-104,0 3-40,-2-10 0,-1 6 24,1-6-16,-1 0 8,3 10-16,-3-11 24,-5-1-40,6-2 8,-8-3-8,10 17 16,-3-18 24,-7-3 0,7-1-8,3 22-16,-12-22 24,4 1-24,5 0-16,-8 2 32,9 1-8,2 18-8,-3-15 16,0 3 8,1 2 0,2 0 0,0 10-24,0-4 32,0-4-16,0 5 64,2-1-80,-2 4 0,3-2-24,0-1 64,6 0-64,-5 0 56,-4 3-32,10-2 48,0 0-8,-2 1-15,1 0 23,-9 1-48,10 0 72,-1 0-24,1 3 16,-1 5 8,-9-8-72,8 0 32,-4 10 88,5-7-16,-7 5-16,-2-8-88,2 3 104,0 8 0,-1-8 40,-1 6-32,0-9-112,0 3 152,0 0-16,-3 7-24,0-7-8,3-3-104,-9 9 72,6-6-40,-6 7-32,6-7 24,3-3-24,-11 3-16,8 0-24,-8 0-72,8 0-128,3-3 240,-11 2-544,8 0-337,-5 0-535,6-2-680,2 0 2096,-2 0-2769,0 0-744,2 3-399,1-3-345,-1 0 4257,0 0 0</inkml:trace>
  <inkml:trace contextRef="#ctx0" brushRef="#br0" timeOffset="1218">732 84 4705,'0'0'0,"1"0"272,1-1-681,1-1-23,-3 2 432,4-2-272,-1 1 200,1 1 120,-1 0 112,-3 0-160,4 0 360,0 0 241,-1 0 263,0 0 208,-3 0-1072,3 0 1192,0 2 32,0 0 65,0 0 47,-3-2-1336,2 3 1368,-1 5-39,0-5-49,-1 6-184,0-9-1096,0 3 856,0 7-176,0-6-223,-2 8-97,2-12-360,-4 9 328,1 1-88,0 0-120,-5-1-96,8-9-24,-2 12-24,-7-2 48,6 1-8,-7-1-40,10-10 24,-3 11-16,-7-2-72,7 1-32,-5 0-56,8-10 176,-3 9-256,-5-1-112,5-5-9,0 9 1,3-12 376,-3 3-512,0 6-120,1-9-96,0 2-280,2-2 1008,0 0-1168,0 0-105,1-3-303,2-5-184,-3 8 1760,3-8-1953,1-2-79,1 0 119,3-4 217,-8 14 1696,4-12-1016,0-4 0,-4 16 1016</inkml:trace>
  <inkml:trace contextRef="#ctx0" brushRef="#br0" timeOffset="1219">704 75 3280,'0'0'0,"0"0"0,0-1 1905,-2-3-681,-1 1-176,1 0 160,2 3-1208,0 0 1433,0 0 71,0 0-192,0 2-312,0-2-1000,0 2 745,0 7-241,1-7-88,3 1 8,-4-3-424,4 12 368,6-8 8,-1 8 8,1-2 8,-10-10-392,10 11 376,0 1 40,0 1-15,1 0 7,-11-13-408,11 13 312,-1-1-104,0 1-96,-1-1-40,-9-12-72,8 13 24,1-3 40,-5 2-24,5-2-216,-9-10 176,3 8-208,0-5-504,0 0-825,1 1-1223,-4-4 2760,1 3-4761,0-1-2705,-1-2 7466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1:27.03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41 3712,'0'0'0,"3"0"1321,0-1-409,6-2-16,-9 3-896,4-2 1136,0-1 369,4 0 239,-5-1 24,-3 4-1768,10-3 1633,-6 0-257,6 0-32,-1 0-112,-9 3-1232,9-2 1105,0-1 15,2 2-376,-1 0-104,-10 1-640,11 0 528,0 0-112,0 0-95,2 0 23,-13 0-344,12 0 312,2 3-64,1-1-120,-2 0 40,-13-2-168,14 0 160,-1 2-72,1-2-184,0 2 120,-14-2-24,15 0 16,-2 0 56,1 0 264,-3 0-272,-11 0-64,12-1-56,-1-2 88,-2 1-8,0-1-48,-9 3 24,4-2 72,0 0-104,-1 1-136,-1-1 32,-2 2 136,1-1-216,-1 1-240,0 0-88,-3 0-153,3 0 697,-10 0-760,1 0-24,0 0-48,0 0-176,9 0 1008,-3 3-1329,-9-3-247,9 2-384,-7-2-401,10 0 2361,-3 0-2584,-7 2-161,7 0 240,0-2 521,3 0 1984,-9 2-1176,7-2 552,-2 2-64,4-2 688</inkml:trace>
  <inkml:trace contextRef="#ctx0" brushRef="#br0" timeOffset="658">252 15 360,'0'0'0,"0"0"0,-11 0 304,8 0-32,3 8 152,-2-8 216,2 0-640,-2 0 752,0 0 72,0 0-72,0 0-79,2 0-673,-2 2 568,0-2-128,0 0-72,2 0-32,0 0-336,-2 0 320,-1 0-32,3 0-56,-2 0-32,2 0-200,0 2 176,-2-2 72,0 0 144,2 3 232,0-3-624,-2 0 825,2 0 159,0 2 64,0-2-16,0 0-1032,-2 0 1097,2 2-49,-2-2 32,2 0-40,0 0-1040,0 0 896,0 2-111,0-2-185,-2 0-152,2 0-448,0 0 408,0 2-88,0-2 8,1 2-80,-1-2-248,1 3 208,0 0-40,1 0-88,1 7-8,-3-10-72,2 2 144,1 8-104,0-2 32,0 2-64,-3-10-8,2 10-40,1 2-8,-1 0 8,0 0 0,-2-12 40,1 13-64,1 2 88,0-1-8,-1 2 8,-1-16-24,2 17 64,-1-3-40,0-1-32,1 1-8,-2-14 16,4 12-40,-2-2 56,0 1 32,0-1-32,-2-10-16,2 9 16,0 0-8,0-5 24,-1 6-64,1-7 112,-1 9-144,1-2 40,-1-7 48,0 5-48,-1-6 32,1 8-16,0-7-8,-1-3 16,2 12-56,-1-2 32,0-7 48,0 11-72,-1-14 48,1 11 24,-1-3-72,1-5-8,-1 10 80,0-13-24,0 3-48,0 6 192,0-7-160,0 1 16,0-3 0,0 4 24,0-2-216,0-2 88,0 0-168,0 0 272,0 0-424,0-1-128,0 0-152,0-3-48,0 4 752,0-3-913,-2-1-215,0 1-216,-1 0-321,3 3 1665,0-2-1912,-3 0-168,1 0-265,0 2 17,2 0 2328,-2 0-2137,0 0 665,0 0-192,2 0 1664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1:28.29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36 3 2224,'0'0'0,"0"0"1552,0 0 113,0 0-129,0 0 16,0 0 17,0 0-1569,0 0 1520,0 0-160,0 0-255,0 0-185,0 0-5825,0 0 10650,1 0-4969,0 0-56,0 2-104,-1-2-616,0 0 504,1 0-55,0 0-97,2 0-120,-3 0-232,3 2 360,0-2-104,5 0-8,-5 0 80,-3 0-328,10 0 152,-6 0 32,8 0 8,-2 0 24,-10 0-216,11-1 224,1 0-32,0 0 16,2 0-96,-14 1-112,13-1 112,0 1 40,0-1-8,2 1-64,-15 0-80,13 0 200,2 0 16,-1 0-32,-1 0-48,-13 0-136,10 0 121,-1 0-41,-4 0 8,4 0 192,-9 0-280,3 0 96,1 0 16,0 0-72,0 0 16,-4 0-56,2 0 56,-1 0-32,-1 0 8,0 0-16,0 0-16,0 0 40,-2 0 16,-2 0 0,-6 2-56,10-2 0,-3 0-56,-10 0-40,4 2-112,-2 0 32,11-2 176,-13 2-264,1 1 72,-3 0 56,2 0-1,13-3 137,-14 3-64,0 1-96,-1-2 40,-1 1 0,16-3 120,-15 3-80,0 0 64,3-1 32,-1 0 72,13-2-88,-12 2 40,0 0 16,2-2 8,-2 0-32,12 0-32,-8 2 80,-1 0 24,6 1 32,-8-3-23,11 0-113,-2 0 64,-1 2-48,1 0-40,0 0-64,2-2 88,0 0-121,0 0-119,0 0-72,3 0-200,-3 0 512,3-1-1136,7-1-1064,-2 0-2217,6 2-1993,-14 0 6410,11 0-6593,-11 0 6593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3:44.218"/>
    </inkml:context>
    <inkml:brush xml:id="br0">
      <inkml:brushProperty name="width" value="0.04999" units="cm"/>
      <inkml:brushProperty name="height" value="0.04999" units="cm"/>
      <inkml:brushProperty name="color" value="#FFFFFF"/>
    </inkml:brush>
  </inkml:definitions>
  <inkml:trace contextRef="#ctx0" brushRef="#br0">0 1 1208,'0'0'0,"15"-1"-1088,-15 1 1088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3:48.138"/>
    </inkml:context>
    <inkml:brush xml:id="br0">
      <inkml:brushProperty name="width" value="0.04999" units="cm"/>
      <inkml:brushProperty name="height" value="0.04999" units="cm"/>
      <inkml:brushProperty name="color" value="#FFFFFF"/>
    </inkml:brush>
  </inkml:definitions>
  <inkml:trace contextRef="#ctx0" brushRef="#br0">1 78 3016,'0'0'0,"2"-4"744,1-5-552,6 5-136,-9 4-56,3-9 88,-1 8 88,1 0 144,-1 0 177,-2 1-497,1-1 688,0 1 176,0-1 120,0 1 40,-1 0-1024,0 0 961,0-1-65,0 1-112,0-1-24,0 1-760,0-1 752,0 1-40,0-1-71,0 0-137,0 1-504,-2 0 384,2 0-136,-2 0-56,2 0-64,0 0-128,0 0 80,0 0-40,0 0 8,0 2-16,0-2-32,0 2 8,0 0 32,0 0-24,0 1 56,0-3-72,1 3 88,1-1 88,1-2 72,0 0 112,-3 0-360,4 0 416,0 0 56,0 0 40,4-1-7,-8 1-505,3-1 584,6-2-24,-6 0-48,6 0-88,-9 3-424,5-2 328,5 0-104,0 0-48,-2 1-32,-8 1-144,10-3 104,0 2-40,-1 0-40,1 1 8,-10 0-32,10 0 0,2 0 0,-2 0 8,2 0-32,-12 0 24,10 0 16,1 0 24,-2 0-16,-1 0-8,-8 0-16,4 2 0,6-2 24,-7 0-8,1 0 8,-4 0-24,9 2 48,-8-2-16,2 2 16,-2-2 16,-1 0-64,2 0 56,-1 0-32,0 0 16,0-1 16,-1 1-56,1-1 24,-1 0 16,1 1 0,-1-1 16,0 1-56,1-1 40,-1 1 8,1-1-16,1 1-88,-2 0 56,0 0-16,0 0-8,0-1-32,0 1 56,0 0 40,-4 0-88,1 0 72,-6 0 32,9 0-56,-2 0 40,-8 0 0,7 0 8,-8-1 112,11 1-160,-9 0 40,0-2 0,-1 2 16,0 0-24,10 0-32,-12 0 24,0 0 72,0 3-48,2-3-72,10 0 24,-10 0 0,2 2 0,0 0-24,-1-2-16,9 0 40,-3 0 0,-7 0-40,6 0 24,-6 0-8,10 0 24,-2-1 0,-7 0-32,7 0 24,-1 0 8,3 1 0,-3-1-32,0 1 16,0 0-8,1-2 24,2 2 0,0 0-16,-2 0 56,2 0 8,0 0-48,0 0-16,0 0-16,0 0 24,0 0-8,0 0 88,1 0-144,2-1 56,5 1-8,-5-1-40,-3 1 64,11-1-32,-3 1 8,2 0 8,0 0 8,-10 0 8,12 0-32,-1-1 48,2-1-32,-1 0 48,-12 2-32,14-3-32,0 0 64,-2 0-24,1 0 8,-13 3-16,10-3 40,1 2-64,-3-1 64,-5 1-16,-3 1-24,9-1 0,-8 1-80,1-1 64,-1 1 16,-1 0 0,1 0 72,-1 0 56,0 0-56,0-1 8,0 1-80,-3-1 16,0 1-8,-7 0-8,7 0-8,3 0 8,-12 0 0,4 2 40,-3-2-56,-1 2 0,12-2 16,-13 2 0,0 1 16,0 1-32,1-1 8,12-3 8,-13 3 0,2-1-80,-1 0 48,2-2 64,10 0-32,-11 2 0,3-2 24,-1 3 0,6-1-24,3-2 0,-9 3-8,6-1-24,-6-2 24,7 2-24,2-2 32,-2 2-8,0 0-40,0 0-32,0-2 0,2 0 80,0 2-104,0-2-32,0 0 32,2 0 16,-2 0 88,3 2-112,5-2 24,-5 0 8,6 0-24,-9 0 104,4 0-80,5 0-48,-4 0-16,3-1-16,-8 1 160,3-1-176,0 0-56,0 0 88,1 0 8,-4 1 136,3-1-96,-2 1 32,0 0 16,0-1 8,-1 1 40,1 0-48,0-1 48,0 0-64,-1 1 16,0 0 48,1 0-24,-1 0 8,1 0 16,-1 0 0,1 0-16,0 2-16,1 0 56,-1-2-64,-1 0 40,2 0-48,0 0-56,-1 2 32,0 0 24,-1-2 48,0 2-24,0 0-32,0 0 80,0 1 8,0-3-32,0 0 72,-2 0 112,2 2-96,-3-2 80,3 0-168,-2 2 192,0-2-16,2 0-48,-2 0-24,2 0-104,-2 2 104,2 0-40,0 0 0,0 1-24,0-3-40,0 3-24,0 7-32,1-7 72,0 8-8,-1-11-8,2 11 0,1 0-8,1 3 8,-1 0-16,-3-14 16,4 14 0,0 0 40,4 1-104,-5-1 48,-3-14 16,4 16 16,0 0-32,0-2 40,-1 4-32,-3-18 8,4 20-24,0 0 24,0 2 32,-1-1-32,-3-21 0,2 20 0,0 0-64,0 0 80,0 0 24,-2-20-40,3 18-24,1 1-8,-1 1 8,0 1 40,-3-21-16,4 19 24,0 3 56,0 0-144,1 0 8,-5-22 56,4 23 56,-1 1-112,0-2 80,-1 2-8,-2-24-16,1 23 0,0-1 48,0 1-112,0-1 40,-1-22 24,1 22 40,-1-1-80,0-1 160,0-1-136,0-19 16,0 19-144,0 0 136,0 0 16,0 0-16,0-19 8,0 19-16,0-1 56,0 0-120,0 0 120,0-18-40,0 17 88,0-1-88,0 0 40,0 0-16,0-16-24,0 14 72,0 1-64,2-1-32,-1 0 40,-1-14-16,2 14 32,-1 0 0,1 0 40,-1-1 8,-1-13-80,1 13-40,1-1 168,-1-1 72,0 2-80,-1-13-120,1 13 88,0-1-8,0 1-64,0-1 32,-1-12-48,1 14 80,1 1-56,-1-1-32,1 1-24,-2-15 32,1 16-24,0-3 24,0 3 56,-1 0-72,0-16 16,1 13 56,-1 2-56,1-1 8,-1-3 8,0-11-16,1 11-16,0-3-8,0 0-32,0 2 48,-1-10 8,0 10-64,0 2 64,0 0 0,0 3 0,0-15 0,0 14 32,0-2-32,-2 0 0,2-1-32,0-11 32,-2 11-40,2-1 40,0 1 0,0-2-32,0-9 32,0 10 40,0 0-48,1 1-24,0-2 88,-1-9-56,3 8-64,-1 2 64,1 0 80,0-1-136,-3-9 56,4 9 64,-1-1-72,0 1-72,0 1 88,-3-10-8,3 9-8,1 0-88,-1 1 88,1-2-24,-4-8 32,3 10 56,1 1 8,-1 0-80,1 2-8,-4-13 24,3 14-80,2 0 80,-2 1 32,0-1-64,-3-14 32,2 12-24,0 1-40,1-1 8,-1 2 80,-2-14-24,2 12-8,-1 2-48,0 0-72,1-2 88,-2-12 40,1 12-488,0-1 496,-1 2 8,1-2-96,-1-11 80,1 14 392,1-1-432,0-2 152,1 1-32,-3-12-80,2 11 120,1 1-16,-1 0-104,2 0-16,-4-12 16,3 12 16,0 1-32,1 1-24,-1 0 80,-3-14-40,4 15-112,-1 1 32,1-1 16,-1 3-72,-3-18 136,2 20-24,0 0-16,1 2-8,-2-1 8,-1-21 40,2 21-104,0-1 32,-1-1-32,0 0 48,-1-19 56,1 18-8,1-1-16,-1-1 48,0-2-24,-1-14 0,1 13-16,0 2 16,0-3-8,1 1 8,-2-13 0,3 12-16,0 0 32,0-1-8,1 2-16,-4-13 8,5 15 24,-1-2 0,0 2-40,-1 2 48,-3-17-32,9 14 48,-8 2 0,2 1 8,0 0-56,-3-17 0,3 17 0,0 1-16,-1 0 40,1-1 16,-3-17-40,3 18-40,-2-2 16,1 3 24,-1-2-24,-1-17 24,1 17 16,-1-2 8,0-1-48,0 0 32,0-14-8,0 13 0,1 1 0,0 0-8,0 0-24,-1-14 32,2 14 0,0-1 0,0 1 40,0 1-24,-2-15-16,1 13 0,1 1 0,1 0 0,-1-2 8,-2-12-8,3 14 16,-1-1 8,0 1-24,0 0 24,-2-14-24,2 12 0,0 1 16,0-1 0,1 1-56,-3-13 40,2 10-16,1 2 16,-1-1-24,0 1 40,-2-12-16,2 13 0,-1-2-16,1 1 40,0-1-64,-2-11 40,2 12 40,0 0-48,2 0 16,-2 0 16,-2-12-24,3 13-8,-1-2 16,1 3-32,0-2 48,-3-12-24,2 12 16,1 1 0,1-1-16,-2 1 32,-2-13-32,2 10 0,1 1 0,-1-3 0,1 2 16,-3-10-16,2 9 0,0 1 16,0 0-16,0-1-32,-2-9 32,2 10 0,0-2 0,-1 1-8,0-6-80,-1-3 88,1 12-32,0-3 24,0-1 8,0 3 48,-1-11-48,1 9 16,0 0-16,0 1-16,0-2 80,-1-8-64,1 9 0,1-1 24,0 1-24,0 0-24,-2-9 24,4 8 16,-2 1-32,1-1 8,-1 0-8,-2-8 16,2 3 24,0 8-32,0-8 16,0 7-56,-2-10 48,3 2-40,0 1 24,-1 0 8,0 6-8,-2-9 16,2 2-8,0 2-24,-1-1 0,1 5 64,-2-8-32,1 2 0,0 1 0,0 7 32,0-7-32,-1-3 0,0 9 0,1-6 8,0 7-8,0-7-8,-1-3 8,1 11 24,0-9-24,1 8-16,-1-8-8,-1-2 24,2 3-16,0 8-32,1-8 32,-1 6 16,-2-9 0,2 2-48,1 7 0,-1-7-32,0 1 0,-2-3 80,3 10-88,-1-8 40,-1 6 8,0-6 40,-1-2 0,1 8 0,-1-5 0,0 6-8,0-6 16,0-3-8,0 12 0,0-9 16,0 7-8,-2-7-56,2-3 48,0 13 0,0-4 16,0 0-16,0-6 0,0-3 0,0 9 0,0-7-16,0 7-24,0-7 0,0-2 40,1 3-48,1 0-24,0 0-8,0-1 8,-2-2 72,1 3-88,0-3 24,0 2 24,0-2 16,-1 0 24,1 2 0,0-2 24,0 0 0,-1 0-8,0 0-16,1 2 40,-1-2 8,0 2 0,0-2-48,0 3 64,0 0-24,0 0-32,0 1-8,0-4 0,0 3 16,0 0-16,0 5 24,0-6 24,0-2-48,0 2 0,0 2 16,0-2 8,0 1-24,0-3 0,1 3 16,0 0-32,1-1 8,-1 0-32,-1-2 40,1 2-16,0 0 8,0-2-24,0 0 48,-1 0-16,0 3-24,0-3 8,0 2-8,1-2 0,-1 0 24,0 0 16,0 0-32,0 0 32,0 0 8,0 0-64,0 0 104,-2 0-16,0 0-48,-2 0 56,4 0-56,-3 0 88,-5 2-24,5 0 32,-7 0-16,10-2-80,-3 2 48,-6 1 16,6 0-88,-7 0 88,10-3-64,-3 4 24,-6-1 32,7 0 96,-7 0-152,9-3 0,-2 3-56,-1-1 24,-5 0-8,5 0 80,3-2-40,-3 0-80,-6 0 120,7 0-16,-1 0-8,3 0-16,-10 0 96,7 0-96,-6 0 0,9 0 0,-2 0 104,-2 0-88,1 0-8,-5 0 8,8 0-16,0 0 24,-3 0-8,1 0 64,0 0-56,2 0-24,0 0-80,-3-1 184,3 1-48,0-1 32,0 1-88,0-1 64,0 0 16,2 0 64,1 0-40,-3 1-104,8-2 64,-5 1-8,7-2-128,-6 0 64,-4 3 8,11-1 168,-1-2-152,0-1-40,3 1 24,-13 3 0,12-2-96,2-1 32,0-5 104,0 6-56,-14 2 16,16-9-120,-2 6 112,0-1 32,-2-5-80,-12 9 56,10-2 160,0-1-200,-2-1-40,2 1 80,-10 3 0,8-9-112,0 8 96,-4 0-48,6-1 72,-10 2-8,3-1-8,5 1 8,-4 0-16,4 0 16,-8 0 0,2 0 80,2 0-40,0 0 24,1 0-64,-5 0 0,4 0-56,0 0 48,-1 0 72,0 0-48,-3 0-16,1 2-96,0-2 72,-1 2 0,0-2-8,0 0 32,0 0 16,-2 0 40,-1 0-56,-5 3 64,8-3-64,-2 0 152,-9 2-120,3-2 48,-2 2-16,10-2-64,-12 3 104,-1 0-24,-1 0 24,-1 0-40,15-3-64,-16 3 96,0 6-32,0-7-72,-2 7 56,18-9-48,-18 3-48,0 7 56,0-7 88,2 8-96,16-11 0,-16 3-24,1 6 32,1-7-16,1 8 16,13-10-8,-10 3 32,-2 0-32,4 5-96,5-8 80,3 0 16,-11 2-8,11-2-32,-2 0 40,2 0-72,0 0 72,1 0-48,2 0 16,7-2 48,-10 2-16,4-3-80,9-1 96,-3-5 8,1 5-8,-11 4-16,13-4 48,0-5-88,0 7 112,2-3-88,-15 5 16,16-3-24,-1-1 64,3 0-160,-2 1 120,-16 3 0,15-3 40,0 0-80,-2 0 24,-4 2 8,-9 1 8,10-1 0,-7 0-32,5 1 24,-6 0-24,-2 0 32,2 0-104,0 0-16,-1 0-72,-1 0-176,0 0 368,0 0-712,0 0-480,-3 0-713,1-1-1047,2 1 2952,-3-2-4369,1-1-688,0 0 312,2 3 4745</inkml:trace>
  <inkml:trace contextRef="#ctx0" brushRef="#br0" timeOffset="1069">674 2228 6105,'0'0'0,"0"-1"1880,0-1-1008,0 2-872,0-2 561,0 1-17,0 0-40,0 0 8,0 1-512,1-1 480,0 0-104,1 0-24,1-1-24,-3 2-328,3-3 256,0-1 24,1 1-48,5 0 0,-9 3-232,3-3 304,5 0 89,-5-1 87,7-1 48,-10 5-528,4-4 592,5 1-40,-4 0-40,5 1-40,-10 2-472,3-1 360,7 1-64,-7 0-128,1 3-48,-4-3-120,8 12 88,-6-2-8,3 2 40,-2 1-8,-3-13-112,4 13 81,-1 0 7,0 2-40,0-1 64,-3-14-112,1 12 128,1 0 56,-1-2 64,-1 0-8,0-10-240,0 10 248,-3-2-32,0-4-8,-5 6-64,8-10-144,-2 2 112,-8 1-48,7 6 0,-7-9-24,10 0-40,-3 2 64,-7-2-24,7 0-32,-5 0 32,6 0-24,2 0-16,-4-1-16,1-2 40,0-1-24,1 2 0,2 2 0,0-3 16,0 1-64,0 1-16,0 0 8,0 1 56,1-1-8,2 0-8,6-1-8,-6 1 0,-3 1 24,11-1-56,-2 0 16,1 1 72,1 0 0,-11 0-32,10 0 16,1 3 8,-1 0-64,-10-3 40,12 8-8,-2-6 48,2 7-56,-2-6 64,1 7-48,-11-10 0,9 4-8,-5 9-56,5-4 64,-9-9 0,2 8 48,-1 1-24,0 0 80,-1-1-24,0 1-16,0-9-64,-3 8 48,-6 1-48,6 0-8,-9-6 16,12-3-8,-9 10-24,-1-6 88,0 4-88,0-8-40,10 0 64,-10 2 48,0-2-48,0 0 16,2 0-16,8 0 0,-8-1-24,-1-2-40,6-1 8,-6-5 8,9 9 48,-2-3-184,-2 0-80,1-1-80,0-5-216,3 9 560,-3-3-920,3-7-561,0 7-767,0-6-793,0 9 3041,2-2-3793,8-1-80,-2-1 41,-8 4 3832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3:51.477"/>
    </inkml:context>
    <inkml:brush xml:id="br0">
      <inkml:brushProperty name="width" value="0.04999" units="cm"/>
      <inkml:brushProperty name="height" value="0.04999" units="cm"/>
      <inkml:brushProperty name="color" value="#FFFFFF"/>
    </inkml:brush>
  </inkml:definitions>
  <inkml:trace contextRef="#ctx0" brushRef="#br0">7 168 9426,'0'0'0,"-2"10"1888,0-7-1256,2-3-632,-2 15 392,2-4 64,1-3 56,2 2 0,-3-10-512,4 9 401,5 0-73,-5-1-24,6 0-88,-10-8-216,9 4 192,-1 6-56,1-8-48,1 7-16,-10-9-72,9 0 120,1 3 8,-2-3-32,1 0 32,-9 0-128,10 0 120,-2 0 24,1 0-8,-5-3 40,-4 3-176,9-4 112,-5-5-8,5 6 16,-6-8-48,-3 11-72,8-8 96,-6-1 32,3-1 0,-2 1 88,-3 9-216,3-10 336,-2 0 88,0-2 105,-1 0 47,0 12-576,0-14 552,-2-2-88,-1 0-120,0-1-64,3 17-280,-10-16 232,7 3-56,-7-2-32,6 1 0,4 14-144,-10-9 80,7 5-56,-7-1-40,7 3-72,3 2 88,-10 0-104,7 0-16,-9 3-32,4 9 72,8-12 80,-10 8-88,0 4 8,-1-1 72,0 2-56,11-13 64,-11 13-16,2 2-24,1-1 16,4 0 24,4-14 0,-9 14-40,9-2-32,-2-1-72,2 0-56,0-11 200,0 9-296,1 2-64,2-8-120,7 8-216,-10-11 696,4 3-969,8 1-383,0-1-448,0-1-361,-12-2 2161,14 0-2288,2 0 63,-1-3 305,1-2 367,-16 5 1553,17-4-1168,-2-4 416,-2 5 336,0-6 256,-13 9 160,10-3 56,0 0 120,-6-1 48,6 1-8,-10 3-216,5-4 152,4-1-64,-6 2-64,1-5-16,-4 8-8,9-3-56,-6-1-104,1-6-216,4 7-232,-8 3 608,4-9-536,5-1-600,-9 10 1136</inkml:trace>
  <inkml:trace contextRef="#ctx0" brushRef="#br0" timeOffset="1">294 94 3560,'0'0'0,"0"2"2449,0-2-2449,0 9 2128,-3-5-559,-5 7-361,5-8-216,3-3-992,-3 12 824,0-1-176,-6 3-216,7 1-95,2-15-337,-10 13 232,8 2-40,-1-4 40,0 2-48,3-13-184,-2 10 200,2 1-16,0-1-64,1 0-8,-1-10-112,3 8 64,1 1 0,7-6 8,-3 6-8,-8-9-64,9 3 136,3 0-48,-1 1 0,1-2 24,1-2-16,-1 0 40,1-2 80,-1-2 8,-12 4-224,12-4 280,-2-5 8,1 5-16,-2-8-24,-9 12-248,10-9 240,-1-1 48,-5 0-71,7 0 39,-11 10-256,3-9 160,0-2-24,0 2 24,-2-5-48,-1 14-112,0-13 136,0-1 0,-2 0-48,-1-2 8,3 16-96,-10-17 128,6 0-80,-8 2 40,1 2-56,11 13-32,-11-10-40,-1 1 24,1 6 8,0 0-48,11 3 56,-12-1-48,1 1-88,-1 2 0,-1 8-16,13-10 152,-13 11-208,1-1-80,-1 4-152,1-1-137,12-13 577,-13 12-776,3 1-312,1-3-608,6 1-737,3-11 2433,-8 9-3305,8 2-639,1-3-361,-1-8 4305</inkml:trace>
  <inkml:trace contextRef="#ctx0" brushRef="#br0" timeOffset="2">587 176 8137,'0'0'0,"-3"-2"4897,0 1-3840,3 1-1057,-8-3 168,8 3-136,-2 12 48,0-4 0,2-8-80,-4 10 128,1 1-16,1 0-8,2 2-40,0-13-64,0 17 32,0-1 8,0 0-48,0-1 8,0-15 0,1 16-24,0 0 16,2 0-16,1 0 16,-4-16 8,2 15-8,1-3-24,0 1 16,-1-1 16,-2-12 0,3 8-16,-1 1 0,-1-6 32,0 7 0,-1-10-16,3 2 48,-2 0-8,0 0 40,0-2-32,-1 0-48,1 2 120,0 0 56,0-2 40,0 0 64,-1 0-280,1-1 280,0-2 16,-1 0 32,0-6-8,0 9-320,0-5 408,0-7 0,0 2 8,0-2-16,0 12-400,0-15 361,0-1-89,0-2-64,-2-3-24,2 21-184,-2-24 128,0-1-32,0-1-16,2 1-72,0 25-8,-3-25 16,1-1-72,0 3 72,0 1-16,2 22 0,0-20-88,0 4 104,0 3-72,0 1 32,0 12 24,1-4 24,2-6-32,1 8 32,-1-1-48,-3 3 24,4-3 24,5 0-24,-6 2-40,8 1 80,-11 0-40,9 0 24,1 3-32,-1 0 8,2 5-40,-11-8 40,9 4 0,1 7-24,-6-1 56,5-2 32,-9-8-64,2 10 40,0 0 80,-1-2 8,0 2-80,-1-10-48,0 8 104,-3 1-56,-7 0 8,0-1-8,10-8-48,-9 9 16,-3-6 16,1 7-40,0-8-8,11-2 16,-11 3-48,0 1-152,1-2-64,1-2-136,9 0 400,-9 0-568,1 0-33,5-2-23,-7 0 40,10 2 584,0-4-472,-2 1-64,2 1-56,0-1-264,0 3 856,1-3-1529,2 0-631,8-1-705,-1 0-271,-10 4 3136,13-3-2497,0 0 49,-13 3 2448</inkml:trace>
  <inkml:trace contextRef="#ctx0" brushRef="#br0" timeOffset="3">953 105 12882,'0'0'0,"0"0"0,0-3 3569,-3 0-3033,0 1-536,0 2-112,3 0 112,-3 8-96,-7 2-16,2 1 56,-1 4 0,9-15 56,-10 14-48,-2 0 64,2 0-40,-2-2 8,12-12 16,-10 11 0,0 2 0,0-2 24,-1 2 8,11-13-32,-10 11 24,1-1 0,0-2-80,6-5-16,3-3 72,-9 11-112,9-9-32,-4 1-48,2-1-184,2-2 376,0 2-648,-2-2-280,2 0-313,0-1-175,0 1 1416,0-2-1432,0-2 39,1-6 177,0 6 136,-1 4 1080,2-11-968,1 1 111,0-1 9,0-1-40,-3 12 888,3-15-888,0 1 160,0-4 272,0-2 232,-3 20 224,4-21-72,-1 0 88,0 0 88,-1 2 208,-2 19-312,2-17 600,0 0 416,0 4 256,-1 2-47,-1 11-1225,1-9 1056,0 5-304,-1 0-232,0 1-256,0 3-264,0-2 144,0 2-72,-3 0-40,0 3 40,3-3-72,-3 8 144,0-5 168,0 7 144,0-7 128,3-3-584,-4 13 625,1-4 31,1 0-8,2 3 0,0-12-648,0 10 712,0 0-64,0 3-8,3 3-79,-3-16-561,4 17 392,6 2-56,-6-2-96,8-3-72,-12-14-168,9 15 136,0-3-80,3 2-8,-2 0 0,-10-14-48,13 12-56,-1 1-32,-2-5-168,-1-5-192,-9-3 448,5 13-632,4-10-257,-6 8-423,0-9-360,-3-2 1672,4 8-2193,-1-8-583,1 10 79,-2-10 25,-2 0 2672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4:19.156"/>
    </inkml:context>
    <inkml:brush xml:id="br0">
      <inkml:brushProperty name="width" value="0.04999" units="cm"/>
      <inkml:brushProperty name="height" value="0.04999" units="cm"/>
      <inkml:brushProperty name="color" value="#ED1C24"/>
    </inkml:brush>
  </inkml:definitions>
  <inkml:trace contextRef="#ctx0" brushRef="#br0">76 520 1184,'0'0'0,"0"0"656,0 0-208,0 0-448,-3 0 376,0 0 152,0 0 192,-1 0 153,4 0-873,-8 0 976,6 0-8,-1 0-120,0 2-8,3-2-840,-4 0 904,1 0 81,1 0 63,0 0 0,2 0-1048,0 0 928,0 0-143,0 0-145,0-1-80,0 1-560,1 0 464,1 0-88,1 0-48,1 0-64,-4 0-264,3 2 240,1 2-16,0 6-16,0-7-112,-4-3-96,4 15 128,0-5 0,-1 4-32,-2 2 80,-1-16-176,0 15 128,0 2-8,0 3-8,0 1 8,0-21-120,-2 23 72,0 1-88,2 1 56,0 4-32,0-29-8,0 31 16,-2 5 57,-1 0-90,3 0 34,0-36-17,-2 32 0,2-4 0,1-4 0,1-4 0,-2-20 0,3 14 32,0-1-8,0-5 24,-2-5 48,-1-3-96,2 10 88,-1-10 72,0 0 24,1 0-40,-2 0-144,2-3 200,0-6-24,-1 5-16,0-7-24,-1 11-136,2-10 104,-1 1-56,-1-3-8,0 3-16,0 9-24,0-10 0,-3 2 0,0 0-48,0 4 48,3 4 0,-3-8-24,0 5 24,0 0 8,0 0 32,3 3-40,-4-5 24,1 1 16,0 0-16,0-4-48,3 8 24,-8-9 0,6 6 0,-2-7 24,1 0 0,3 10-24,-8-9 24,6-3 8,-1 0-32,0 0 8,3 12-8,-9-10 0,9 0-24,-2 1 24,-1-1 0,3 10 0,-2-4 0,0-6 0,2 7-16,0-2-8,0 5 24,-2-3 16,2 0-8,0 2-8,0-1 0,0 2 0,0-1 0,0 1-32,0 0 16,0 0 8,0 0 8,0 0-16,0 0 40,0 0-32,0 0 56,0 0-40,0 0 32,0 0-16,0 0-144,0 0 256,-2-1-72,2 0-40,0-1 16,0 2-40,0-2 64,0 0-16,0-2 8,0 1 40,0 3-96,1-4 104,2 0 0,0 1 40,0 0-72,-3 3-72,8-3 104,-6-1-24,2 3-56,4 0 16,-8 1-40,2-1 16,1 1-8,6 0 32,-7 0 0,-2 0-40,3 0 0,1 2 16,4 0 24,-4 2-40,-4-4 0,3 2 8,5 0 32,-5-2-48,0 0 40,-3 0-32,10 2 80,-7-2 96,7-1 48,0 0-16,-10 1-208,8-3 256,2 1-136,-1-2-80,2 3 64,-11 1-104,10-3 32,3 2 32,-2 0 16,1-1-856,-12 2 776,11-1 96,1 1 8,0 0-160,1 0 728,-13 0-672,12 0-144,1 2 64,1 0 168,-2 0 185,-12-2-273,14 2 216,-1 0-96,2-2 48,1 3-144,-16-3-24,16 0-24,1 0 40,1 0 40,1-2-8,-19 2-48,19-2 88,0 0-8,2-1-40,1 0 56,-22 3-96,22-3 88,3 1-8,0-1-96,0 2 88,-25 1-72,25-3 72,0 1-32,0 1 40,0 0-64,-25 1-16,26 0 96,0-1-80,0 1 40,0 0-32,-26 0-24,28 0-8,-1 0-80,2 2 88,1 0-248,-30-2 248,30 3-168,1-1 144,3 1-8,2-1 272,-36-2-240,35 2 232,4 0-8,1 0-56,1 0-24,-41-2-144,42 3 0,-2 1 0,0-2 40,0 1-56,-40-3 16,39 3 56,1 0-72,-1 0-64,1 6-88,-40-9 168,41 2-224,0 1 192,-1 0 160,1 5 96,-41-8-224,38 2 280,1 2-104,0 4-136,1-8 32,-40 0-72,41 2 24,-1 1 24,1-1-48,-1 0 0,-40-2 0,39 0-48,1 2 64,-1-2-32,2 0 32,-41 0-16,43 0 112,0 0-264,1 0 96,1-1-72,-45 1 128,45-1 0,0 0 200,0-1 8,3 1-16,-48 1-192,47 0 24,-2 0 24,1 0-24,-3 0 64,-43 0-88,43 0 88,1 0-16,1 2-120,0-2-168,-45 0 216,45 0-216,0 0 48,-1 0 256,2 0 184,-46 0-272,44 0 272,1 0-24,1-2-88,0 1-136,-46 1-24,47-2 32,0 0 0,-3 1-96,0-1 128,-44 2-64,44-1 24,1 0 8,0-2-104,1 2-104,-46 1 176,47-3-88,0 2 136,-1 0 96,1 1 104,-47 0-248,48 0 184,1 0-152,-1 0-32,1 0 48,-49 0-48,48 0 0,0 0 24,3 0 8,-2 0-240,-49 0 208,50 0-392,1 0 72,0 0 152,0 0 192,-51 0-24,52 0 360,-1 0 32,1 0-128,0 0 16,-52 0-280,50 0 152,0 0-152,-2 0 16,1 0 0,-49 0-16,47-1-96,0 0-136,0-1-16,0 0 272,-47 2-24,46-1 104,1 0 160,-2 1-23,2 0-274,-47 0 33,47 0 17,-1 0 31,1 0-24,-2 0-8,-45 0-16,44 0-16,0 2 16,0 0-16,0 0 64,-44-2-48,43 2 32,1 0-257,-1 1 1,1-1 208,-44-2 16,44 3 0,0-1 208,2 0 33,0-2-273,-46 0 32,48 2 0,3-2-56,-2 0 72,1 0-8,-50 0-8,49 0-24,4 0 24,0 0-257,2-2 25,-55 2 232,55-2 0,1 1-32,-1 0 288,0 0-40,-55 1-216,56 0 33,-1 0 23,-3 0-80,-1 0-8,-51 0 32,50 0 0,-2 2 0,0-2-49,0 2-287,-48-2 336,50 2-176,-3-2 104,0 2 56,0-2 312,-47 0-296,46 2 128,3-2-168,2 0 8,2 0 16,-53 0 16,55 0-40,1 0 8,2-1 16,2-2-56,-60 3 72,64-3-408,1 0 128,1-6 80,0 8 0,-66 1 200,66-3 296,-1 0-88,-1 1-208,-2 1-16,-62 1 16,59-1-128,-3 1 24,-1 0-40,-3 0 16,-52 0 128,50 0-48,0 0 224,-4 0 184,-1 0 8,-45 0-368,42 0 248,1 0-232,0 2 0,1-2 8,-44 0-24,45 0 0,0 0 32,0-2-48,1-1-24,-46 3 40,48-2 0,1-2-192,3 1-88,-1-1 120,-51 4 160,52-8-128,1 6 288,-3-2 200,2 1-112,-52 3-248,52-2 224,-3 0-120,-1 1-176,-4 0-48,-44 1 120,44-1-192,-3 1-144,-1 0 72,0 0 32,-40 0 232,36 0-200,1 2 232,-1-2-8,-2 2 80,-34-2-104,35 2 200,-1-2-80,1 2 96,-1-2 136,-34 0-352,35 0 248,2 0-80,-2 0-39,2 0-161,-37 0 32,36 0 0,-2-1 48,1 1-32,-3-1-104,-32 1 88,34-1-209,-2 0-15,1-1-128,-3 0 152,-30 2 200,31-2-136,-2 1 136,-1 1 104,-1 0 16,-27 0-120,29 0 144,-3 0 88,0 2 8,-1-2-96,-25 0-144,25 2 225,0-2-257,2 2 16,0-2 48,-27 0-32,29 0-48,2 2 40,-1-2-8,1 0 0,-31 0 16,32 0-16,1 0-129,1 0-135,2 0 112,-36 0 168,35 0-376,2 0 200,-1 0-144,3 0 8,-39 0 312,38 0 40,1 0-40,-2 0 200,0 0-24,-37 0-176,37 0 88,-2 2 96,2-2-64,0 0-88,-37 0-32,35 2 0,0-2-120,-5 3 88,1-1 64,-31-2-32,29 2-160,0-2 104,2 0-192,-2 3 8,-29-3 240,30 2-232,1 0-120,-1 0 280,3 0-32,-33-2 104,31 3 16,2 1 328,0-2-120,0 0 64,-33-2-288,32 2 304,0 0-232,-1 1-16,1-1-56,-32-2 0,33 2-32,-1-2-40,0 3 64,-3-1-8,-29-2 16,27 3-32,1-1 16,-2 1-136,0-1-128,-26-2 280,25 2-264,-1 1 32,-1 0 88,-1 0 64,-22-3 80,21 4-112,2-1-424,-1 0 120,0-1 88,-22-2 328,24 2-360,0 0 584,1 0-80,-1 0 40,-24-2-184,25 2 208,-1-2-144,0 4-72,0-2-8,-24-2 16,22 0-32,1 3-8,1-1 24,0-2 16,-24 0 0,26 2-24,-1-2-32,0 2-64,-1 0-8,-24-2 128,21 2-176,3-2 144,-1 2-16,0 0-120,-23-2 168,24 3 112,0-1-264,1 0 0,1 0 88,-26-2 64,25 3-153,1 0-1151,0-1 1184,1 0 96,-27-2 24,28 0-120,0 2 992,0-2-832,1 0 40,-29 0-80,31 0 96,0 0 64,1 0-64,2 0-136,-34 0 40,35 3-40,0-1 248,1-2-312,-2 0 88,-34 0 16,34 0 56,2 0-152,-2 0-24,3 0 56,-37 0 64,37 0-256,-2 0-128,1 2 336,1-2 72,-37 0-24,34 0 200,2 0 152,-3 0 0,1 2 337,-34-2-689,34 0 248,0 0-40,1 0 136,1 0-624,-36 0 280,37 0 72,1 0 288,-3 0-688,1 0 64,-36 0 264,35 0-328,1 0-217,0 0 585,-1 0 161,-35 0-201,35 0-273,-1 0 289,-1-1-80,-2 1-312,-31 0 376,31-1 184,-2 0-128,-2 0-56,1 0 160,-28 1-160,26 0 201,-2 0-9,0 0-136,0 0-80,-24 0 24,24 0-32,0 0 8,1 0 8,0 0 32,-25 0-16,26 0-32,-2 0-88,0 0 256,1 0-288,-25 0 152,25 0-217,1 0 466,1 0-706,-1 0 265,-26 0 192,27 0-120,-1 0-280,1 0-80,0 0 360,-27 0 120,25 0 224,0 0-40,-1 0 608,-2 0-536,-22 0-256,24 0 216,-3-1-240,0-1-64,-1 1 217,-20 1-129,17-1 512,-1 0-480,0 0-8,-1 0 56,-15 1-80,14-1-272,0 0 400,0 1 224,1 0-88,-15 0-264,16 0-264,2 0 568,-1 0-192,2 0 0,-19 0-112,19 2 168,1-2-128,0 0 32,0 2-48,-20-2-24,21 2-24,0-2-64,1 4-88,1-2 104,-23-2 72,22 0-224,0 2 48,0-2 48,0 0-400,-22 0 528,21 0 8,1 0-8,-2 2 424,0-2-88,-20 0-336,18 0 424,-2 2-264,0 0-360,-1-2 496,-15 0-296,13 2 24,4 0 120,-1-2-88,0 2 72,-16-2-128,16 0 112,-1 2 40,2-2 32,-1 3-136,-16-3-48,16 2 152,1 0-8,0 0 16,1 0-16,-18-2-144,17 0 16,1 0 0,0 0-32,-2 2 88,-16-2-72,16 2-16,-1-2 48,-1 2-24,1-2-32,-15 0 24,12 2 56,1 0-144,-2 2-24,1-2 8,-12-2 104,10 0-72,1 2 88,-2 0 56,1-2-56,-10 0-16,13 0 24,0 0-8,0 0-176,3 0-40,-16 0 200,13 0-256,0-1 120,3-1 16,1 0-240,-17 2 360,15-4-336,-6 3 120,1 0 120,0 0 336,-10 1-240,11-2 280,1 1-184,0-1 32,1 1-16,-13 1-112,14-1 112,-2-1-112,0 1 0,-2 0 0,-10 1 0,10-1-16,-6 0 16,6 1-8,-7 0-8,-3 0 16,10 0-16,-7 0 16,1 0 0,4 0 96,-8 0-96,4 2 128,5 0-96,-5-2 56,8 2-48,-12-2-40,8 0-16,2 2 160,-2-2-104,1 0-8,-9 0-32,10 0 0,0 2-32,0-2 16,-1 0-8,-9 0 24,9 0 24,0 0-24,-1 0 32,-3 0-16,-5 0-16,11 0-32,-8 0 48,7 2-32,-7 0-24,-3-2 40,8 0 0,-5 0-88,6 2 64,-6 1 24,-3-3 0,4 2 8,4-2 56,-4 2-56,0-2 8,-4 0-16,4 2-16,4 0 16,-6-2 0,3 0 48,-5 0-48,4 0-16,0 0 16,0 0 0,0 0-16,-4 0 16,3 0 0,1 0 0,-1 0 0,0 0-16,-3 0 16,3 0 0,0 0 48,0 0-80,0-1 32,-3 1 0,5-1 16,-1 1 0,0-1 40,4 1-144,-8 0 88,4-1-16,0 1-152,5 0 8,-6 0 24,-3 0 136,9-1-224,-6 1 112,5 0 8,-5-1 24,-3 1 80,4 0 16,0-1-32,-1 1 32,0-1-8,-3 1-8,2 0-8,-1 0-48,0-2-16,0 2 32,-1 0 40,0 0-104,0-1 120,0 0 96,0 0-56,0 1-56,-2-1 16,0 0 64,2 0-88,-2-1-8,2 2 16,0-3-16,-2 1-80,2-1 0,0 0 24,0 3 72,0-4-32,0 1 32,0 0-8,0-1 16,0 4-8,0-4 48,1 1-48,0-1 8,0 1 24,-1 3-32,1-3 24,0 2-32,0 0-24,1 0-48,-2 1 80,1-1-56,0 1 56,1 0 16,1 0-48,-3 0 32,1 0 16,1 0-16,6 0 16,-5 0-32,-3 0 16,10 2-16,-7-2 32,6 2-56,-6-2 120,-3 0-80,10 2-16,-7-2 8,-1 0 8,-1 0 48,-1 0-48,1 2 32,0-2-16,0 0 40,0 0-200,-1 0 144,1 2-8,0 1 16,1-1-48,-1 0 40,-1-2 0,4 2 16,-2 0-168,1 0 40,0 0 32,-3-2 80,3 2-88,1 0 88,1 1 0,-1 0 32,-4-3-32,4 3 0,0-1 40,0 0-24,-1-2-16,-3 0 0,4 0 24,-2 0-24,0 0 0,-1 0 16,-1 0-16,1 0-16,0 0-8,0 0 24,-1 0 64,0 0-64,0-1-24,0 0 24,0-1 40,0 0-72,0 2 32,0-2 0,1-2-8,-1 1-8,0 0-24,0 3 40,0-3 16,1-1 8,-1 0-64,0-1 96,0 5-56,0-9-56,0 6 40,-2-6-96,0 6 72,2 3 40,-2-10-40,0 6-72,0-8-48,-2 4-72,4 8 232,-3-4-96,0-9-1,1 2 194,-1 2 79,3 9-176,-3-10 120,1-1-24,0 2 16,-1-2-152,3 11 40,-2-10-16,2 1 16,-2 1 32,2 5-32,0 3 0,0-10-16,0 7-8,0 0 120,0 0-88,0 3-8,0-3 112,0 0-112,0 2-24,0 0 72,0 1-48,0-1-24,0 1-72,1 0 0,-1 0 96,1 0-120,-1 3 104,1 0-24,-1 6 64,0-9-24,1 3 0,1 11-16,-1-4-48,0 3-56,-1-13 120,1 13-96,1 2 56,0 2 176,0 0 48,-2-17-184,2 18 208,1-1-96,-1 1-96,0 0-48,-2-18 32,1 18 16,2-1-32,-2-4 72,1 1-40,-2-14-16,1 11 0,1-1 56,-1-2-56,1-5 24,-2-3-24,2 10-80,-1-10-32,0 3 0,0-1 56,-1-2 56,1 0 48,-1 0-24,0 0 16,1-1-40,-1 1 0,0-3-24,0-1 8,1-5 72,-1 5-88,0 4 32,0-11-8,0 1 8,0-3 104,0-2-88,0 15-16,1-15-24,0-4-128,1 0-200,-1 0 5889,-1 19-5537,1-19-704,1 0 175,1 2 145,0 1 264,-3 16 120,2-14 88,1 2 0,-1 3-104,0 5 0,-2 4 16,3-10-8,-2 8 8,0 0-64,-1 1-8,0 1 72,0 0 104,0 0-64,0 2 48,-2 1 16,2-3-104,-3 10-24,1-7 48,2 8-96,-2 0-32,2-11 104,0 10 104,0 3-136,0-1 120,0 1-56,0-13-32,0 14-192,0 1 208,0-1 120,1 1 56,-1-15-192,1 13 96,0 1-16,-1-1-168,1 0-104,-1-13 192,0 11-256,0-1-168,0-2-392,0-5-96,0-3 912,0 10-1288,-2-10-5050,0 2 4202,0-2-1113,2 0 3249,-2 0-4137,0 0 104,-1-2 329,3 2 3704</inkml:trace>
  <inkml:trace contextRef="#ctx0" brushRef="#br0" timeOffset="1102">7793 25 9201,'0'0'0,"0"-9"1081,0 9-1081,0-3 200,0-6-168,0 7-16,0 1 56,0 1-72,0 0 232,0 0 176,0 0 64,-2 0 88,2 0-560,-2 0 536,0 0-48,0 2-40,-1 1-7,3-3-441,-10 3 424,7 8 32,-10-8 80,3 9 8,10-12-544,-11 10 536,0 0-80,-1 1-80,0 1-48,12-12-328,-13 12 296,2 1-80,0 1-48,1 1-64,10-15-104,-3 16 48,-9 3 17,9 1-65,0 1 32,3-21-32,-3 23 16,1 0-32,2 2 40,1 0-32,-1-25 8,3 27-48,1-2 32,6-1 16,-6-1-33,-4-23 33,10 22-48,-6-2 8,9-4-8,-4-2 64,-9-14-16,11 11 104,0-8 65,2 0 215,-1-1 168,-12-2-552,13 0 680,1-4 56,-2-11-48,2 1-184,-14 14-504,13-18 408,-1-2-112,-2 0-96,-5 1 17,-5 19-217,8-18 176,-7-1-48,0 3 8,-1 0-16,0 16-120,0-17 96,-3 1-24,-9 2-8,3 0-64,9 14 0,-11-10 16,0 6 8,-1-1-32,2 2 32,10 3-24,-11-1-40,1 1 24,-2 3 8,2 6-40,10-9 48,-10 3 56,-1 10-96,3-2-56,5-1 40,3-10 56,-11 12-160,8-1 24,0 0-32,-6 0-225,9-11 393,0 9-440,-2-6-80,2 7-80,0-6-160,0-4 760,0 8-1104,0-8-513,2 3-903,2-1-873,-4-2 3393,9 3-4537,-5 0-1528,-4-3 6065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4:21.020"/>
    </inkml:context>
    <inkml:brush xml:id="br0">
      <inkml:brushProperty name="width" value="0.04999" units="cm"/>
      <inkml:brushProperty name="height" value="0.04999" units="cm"/>
      <inkml:brushProperty name="color" value="#ED1C24"/>
    </inkml:brush>
  </inkml:definitions>
  <inkml:trace contextRef="#ctx0" brushRef="#br0">200 66 6249,'0'0'0,"0"-8"632,0 4-544,0 4-88,0-14 56,0 10 112,0-8 224,0 8 232,0 4-624,0-9 768,0 6 113,0-1-33,0 1-32,0 3-816,-3-1 896,0 1 24,-6 0-15,6 0-9,3 0-896,-10 2 832,0 0-112,1 7-96,-1-7-96,10-2-528,-10 11 368,0-2-72,0 0-87,-2 4-113,12-13-96,-11 12 144,-2 3-32,2 1 32,0 1 8,11-17-152,-11 19 128,0 2-16,1 2-24,1 2-40,9-25-48,-3 24 64,-7 1 0,10-2-40,0-1 40,0-22-64,0 21 8,2-2-16,6-3-8,1 1 16,-9-17 0,9 15-8,1-3 32,2 0 0,1-3-24,-13-9 0,11 9 40,1-6 32,-2 6-8,0-7 8,-10-2-72,8 4 144,0 4 40,1-8 152,-5 0 112,-4 0-448,10-1 456,-5-7 40,5-1-72,-1 0-64,-9 9-360,5-11 337,6 1-105,-2-3-16,-6 1-8,-3 12-208,8-14 128,-7 1-24,2 2-32,-2 0-88,-1 11 16,1-10 40,-1 1 8,-2-1-24,-1 6-8,3 4-16,-10-10-16,1 7 16,0 0-56,-1 1 16,10 2 40,-10-1-40,-1 1-56,0 3-16,0 8-8,11-11 120,-12 9-224,0 1-48,1 0-105,0 0-95,11-10 472,-9 9-576,6-1-56,-8 1-112,9-6-80,2-3 824,-3 11-1016,1-8-337,2 1-583,0-1-673,0-3 2609,0 2-3288,3 0-457,8 1-1064,-11-3 4809</inkml:trace>
  <inkml:trace contextRef="#ctx0" brushRef="#br0" timeOffset="1159">553 332 5457,'0'0'0,"-2"0"3192,-1 0-1687,3 0-1505,-9 0 920,9 2 80,-2 1 192,-1 0 209,-5 7-25,6-7-232,-9 7-256,3-1-264,8-9-624,-3 10 425,-10 0-177,5 2-128,-1-1-16,9-11-104,-9 14 64,0 0-40,0 0 0,0 0-40,9-14 16,-9 12-24,6 1-24,-9-1-24,9-1-168,3-11 240,-8 3-584,6 10-545,-1-10-695,0 5-817,3-8 2641,-3 0-3448,3 3-601,0-1-632,0-2 4681</inkml:trace>
  <inkml:trace contextRef="#ctx0" brushRef="#br0" timeOffset="1160">807 51 2064,'0'0'0,"0"0"968,0 0-72,0 0-896,-3 0 584,0 0-95,1 0 7,0 0 16,2 0-512,-2 2 504,0 0-8,0 0 16,2 0 32,0-2-544,-2 2 656,-2 1 97,1 0 39,0 6 40,3-9-832,-3 2 832,0 1 32,1 0 48,0 0 49,2-3-961,-2 3 920,2-1-56,0 1-120,0-3-48,0 0-696,2 2 632,1-2-79,6 0-33,0 0-120,-9 0-400,10-3 296,2-1-64,2 0-72,2-5-40,-16 9-120,17-3 72,0-6 8,-2 6-56,0-6 16,-15 9-40,14-3 8,-3-2 24,0 1-48,-3 1 16,-8 3 0,4-3 48,4 1-48,-6 0 120,0 1-72,-2 1-48,1 0-24,-1 0 48,0 2-72,-2 1 24,2-3 24,-4 9 24,1 0-16,-6 0 8,6 2 0,3-11-16,-9 12-16,6 2 0,-6 1 32,7 2-16,2-17 0,-9 19-16,7 1 48,-1 1-24,0 1-16,3-22 8,-3 22 24,1 1-40,0-1-8,2 0 8,0-22 16,-3 20 0,3-1-24,0-2 0,0-2 24,0-15 0,2 14 0,-1-3 16,1 0 16,1-3 0,-3-8-32,2 3 0,-1 6 48,1-7-24,-1 1 16,-1-3-40,1 3 24,-1-1-8,0 0 24,0 2-40,0-4 0,0 3-16,0 6 16,0-7-40,-2 8-8,2-10 48,-3 3-64,0 7-64,0-8-128,-6 7-200,9-9 456,-2 2-776,0 0-385,-1-2-351,1 0-424,2 0 1936,0 0-2201,0-3-407,0-7-617,0 1 240,0 9 2985,0-14-3512,0 14 3512</inkml:trace>
  <inkml:trace contextRef="#ctx0" brushRef="#br0" timeOffset="1161">791 298 15131,'0'0'0,"0"-3"3208,0 3-3208,0-5 961,0-4-329,1 6-56,3 0 112,-4 3-688,8-3 728,-4-1-120,9 1-88,-4 0-143,-9 3-377,14-3 296,0 2-104,2 0-80,1 1-40,-17 0-72,18 0 40,-1 0 0,0 3 0,-2 0-24,-15-3-16,15 3-16,-2-1-104,-2 1-256,0-3-409,-11 0 785,9 2-1392,0-2-672,1 0-1025,-2 0-1392,-8 0 4481,14 2-5161,-5-2-408,-9 0 5569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4:23.015"/>
    </inkml:context>
    <inkml:brush xml:id="br0">
      <inkml:brushProperty name="width" value="0.04999" units="cm"/>
      <inkml:brushProperty name="height" value="0.04999" units="cm"/>
      <inkml:brushProperty name="color" value="#ED1C24"/>
    </inkml:brush>
  </inkml:definitions>
  <inkml:trace contextRef="#ctx0" brushRef="#br0">349 0 5833,'0'0'0,"0"0"0,0 0 3152,-2 0-1095,0 0-329,0 3-63,2-3-1665,0 3 1576,-3 6-224,1-1-312,-1 2-319,3-10-721,-8 10 480,5 5-192,-9 1-112,2 2-112,10-18-64,-11 21 64,-1-2-64,-2 3 8,0 1 56,14-23-64,-13 24-16,-1 0 80,-1 0-48,2-1-56,13-23 40,-15 25-8,1 0-8,0 1 16,0-2 0,14-24 0,-12 24 0,-1-1-16,1 1 8,1-1 48,11-23-40,-9 21 8,0-2-32,1-3 48,5-3 40,3-13-64,-9 10 24,7-7 56,0 1-56,0-1-104,2-3 80,-2 2-32,2-2-200,0 0-440,0-1-561,0 1 1233,0-9-2008,0 5-737,0-6-567,3 1-425,-3 9 3737,4-8-2913,-1-3-231,-3 11 3144</inkml:trace>
  <inkml:trace contextRef="#ctx0" brushRef="#br0" timeOffset="1">30 135 4312,'0'0'0,"-2"-4"1937,-6 0-1401,6-5-368,2 9-168,-3-2 272,1 1 232,-1-1 208,1 0 225,2 2-937,-3-1 1000,1 0 16,2 0 72,-2 1 32,2 0-1120,0 0 1137,0 0-9,0 2-32,0 2-40,0-4-1056,1 3 985,0 6-121,1-6-120,1 7-104,-3-10-640,3 3 608,1 7-72,4-7-80,-5 8-96,-3-11-360,4 3 289,6 5-145,-6-8-88,7 4 8,-11-4-64,5 2-80,5-2 112,-6 0-64,6 0 8,-10 0 24,3-1-40,5-2-80,-5-1-49,1 0-87,-4 4 256,4-8-256,-1 5 32,0-6 24,-1 6 96,-2 3 104,1-4-104,-1-4 40,0 4 8,-2 1-48,2 3 104,-2-8-56,-1 6-16,0 0-32,-6 0 24,9 2 80,0-1-104,-3 1 40,0 0 48,0 8-8,3-8 24,-3 2-16,0 6 8,-1-4-24,1 6 32,3-10 0,-2 3-8,-1 9 8,1-9-40,0 8 56,2-11-16,-2 4 0,2-1 0,-2 0-16,2 0-8,0-3 24,0 2-184,0 0-440,0-2-552,0 0-905,0 0-1304,0 0 3385,0-1-5073,1-1-1672,-1 2 6745</inkml:trace>
  <inkml:trace contextRef="#ctx0" brushRef="#br0" timeOffset="499">399 449 8617,'0'0'0,"-9"0"1721,0-2-913,0 0-200,6 1-8,0 0-24,0 0-24,0 1-160,3 0-392,-2 0 217,0 0-65,-1 3-72,1 6-16,2-9-64,-3 2 88,-6 9 16,7-3-16,-6 1 64,8-9-152,-2 12 280,-1-2 192,0 0 168,0-1 208,3-9-848,0 3 896,0 6-7,0-9-17,1 2-96,-1-2-776,5 0 784,5 0-112,-7 0-80,9-1-176,-12 1-416,9-4 336,2-7-39,-1 3-121,1-2-64,-11 10-112,10-11 56,-1-1-128,-5 2 72,5-1 72,-9 11-72,2-8 16,0 0-8,-1 5-56,-1-6 72,0 9-24,-2-3-80,-1 0 24,-9 1-24,3 1-32,9 1 112,-10 2-80,-2 1 56,1 8-8,0-1 32,11-10 0,-10 9-16,0 3 8,2 0 16,5 0-89,3-12 81,-11 13 0,9-3 16,0-7-16,0 8 41,2-11-41,-2 2 16,2 1-113,0 0 41,0 0-40,0-3 96,2 2-424,1-2-544,1-1-840,5-2-1577,-9 3 3385,4-3-5673,7-7-2417,-11 10 8090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0:46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6 9418,'0'0'0,"0"0"0,-2-1 4424,-1-1-2463,-7-1-1257,8 3-24,2 0-680,-3 0 928,-5 2 193,6 1 39,-1 0-296,3-3-864,-4 2 664,2 2-256,0-1-144,2 5-64,0-8-200,0 2 64,3 0 48,6 1-16,-1 0-16,-8-3-80,10 4 144,2-1-31,0 0 7,3 0 16,-15-3-136,14 2 120,3-2 72,-1-1-24,-2 0-16,-14 1-152,15-2 120,-3 0 8,0-1-8,-2-6 24,-1 8 8,-9 1-152,9-2 80,-5-1 24,5 0-40,-6 0-48,-3 3-16,4-1 16,-1 0 40,0-1-40,-1 1-8,-2 1-8,2-1 48,-1 0-24,-1 1-48,0 0 48,0 0-24,0 0-16,0 3 8,-3 8 32,-6-2 8,9-9-32,-3 12 64,-6 1-64,6 3-8,-7 2 16,10-18-8,-4 19-56,-5 2 104,6 1-48,3-22 0,-8 22 24,6 1 32,-7-1-40,7 2 40,-1-1-40,3-23-16,-9 24 56,7-1 32,-2-1-16,-4-3 40,8-19-112,-2 18 24,0-4-80,0 0 56,0-3-16,2-11 16,0 9 16,-2-5 56,2-1-128,0 0-40,0-3 96,0 2-288,1-2-216,0-2-192,1-8-353,-2 10 1049,3-8-1520,-1-1-488,-1-5-697,1 1-792,-2 13 3497,1-15-4120,16 15 495,-17-14-1056,0 14 4681</inkml:trace>
  <inkml:trace contextRef="#ctx0" brushRef="#br0" timeOffset="410">15 239 17083,'0'0'0,"-3"0"2633,-7 0-2169,10 0-464,-2 0 64,2 0-40,0 2 176,1 0 120,-1-2-320,3 2 336,1 1 192,8-3-256,-4 0-48,-8 0-224,13 0 184,1 0-88,2 0-8,3 0-64,-19 0-24,17-1 40,2-1-8,0 1-32,0 0 40,-19 1-40,19-1-96,-1 0-104,0 0 48,-4-1-288,-14 2 440,14-1-1120,-1 0-1049,-1 1-1287,0 0-1577,-12 0 5033,13 2-7234,-13-2 7234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5:25.47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 51 2008,'0'0'0,"0"-1"992,0-1-224,0-1-112,0 3-656,-2-3 737,2 1 159,0 1 152,0 0 48,0 1-1096,0-1 1128,1 1 57,0-1-1,1 0 56,-2 1-1240,3-2 1177,0 0-97,0-1-64,0 1-160,-3 2-856,3-3 784,1 2-80,0-1-47,0-1-129,-4 3-528,3-1 544,0-1-80,0 0-80,1 1 56,-4 1-440,3-1 296,1 0-16,-1 0-32,2 0-48,-5 1-200,4-1 144,4 0-32,-5 1-32,1 0-40,-4 0-40,9 0 40,-5 2 0,5-2-24,-5 0-32,-4 0 16,12-1 64,-4 1-8,0-1 0,1-1 8,-9 2-64,4-1 40,6 0-48,-5 0 8,4 1 8,-9 0-8,3 0-8,1 0 89,0 0-57,-1 0 16,-3 0-40,4 0 32,-2 0-32,-1 0 24,0 0 0,-1 0-24,1 2 32,-1 1 8,0-3-16,0 0-24,0 2 16,-2 0 24,-1-2-16,0 2 16,3-2-40,-3 0 16,0 0-40,-5 0-16,8 0-16,0 0 56,-8 0 0,6 0 0,-1 0-32,-5 0-56,8 0 88,0 0-96,-3 0-41,0 0 81,0 0-8,3 0 64,-9 2-96,9 0 96,-3 0-64,0-2 16,3 0 48,-3 2 16,-5 0-40,8 0 8,-3 0 56,3-2-40,-2 2-40,-2 0 56,1 1-48,1-1 64,2-2-32,-3 0 40,0 2-72,1 1 104,0-3-128,2 0 56,-2 2-24,0-2 80,0 0-32,2 2 40,0-2-64,-2 0 120,2 0-248,-3 0 136,3 0-16,0 0 8,0 2 104,0-2-104,0 0-40,0 0 56,0 0-128,0 2 104,0-2 8,1 0 0,2 0 0,-2 2 24,0-2 0,-1 0-24,1 2 56,0-2-176,0 2 200,0 0-96,-1-2 16,1 4-104,0 7 184,0-9-64,0 9 32,-1-11-48,0 3 80,0 8-40,0-3-64,1 3-40,-1-11 64,0 10-96,1 1 136,0 1-136,0 2 112,-1-14-16,1 12 136,0 3-168,0-1 64,1 1 8,-2-15-40,1 14-72,0 0-56,0-1 152,2-1-80,-3-12 56,2 9 0,0 2 112,0-2-72,0-1-56,-2-8 16,2 9-40,-1-6 0,1 7 16,-1-7 24,-1-3 0,2 11-16,-1-8 40,0 6-24,0-6 32,-1-3-32,0 3 0,0 0 24,0 7-8,0-10-16,0 8-16,0-8 0,0 3-32,0-1 48,0-2 0,0 2 8,0 1-48,0-1 24,0 0-8,0-2 24,0 0 24,0 2 48,0-2-48,0 0-24,0 0-48,0 2 48,-2-2 64,2 0-64,-2 0 80,0-3-56,0 0-48,0-1 48,2 4-24,-3-9 40,0 7-48,0-1-48,-1-1 56,4 4 0,-3-3-56,0 0 72,0-1 0,0 2-48,3 2 32,-3-1-24,0 1 0,0 0 8,-1 0 16,4 0 0,-8 2 24,8 0-72,-3 1 16,-5 0-8,8-3 40,0 8-64,-3-6 64,-1 1 8,1 0 24,3-3-32,-2 3 24,-1 1-24,1-2 0,0-2 0,2 0 0,0 2 40,-2-2-24,2 2-32,-2-2 0,2 0 48,-2 0-8,2 0 32,-2 0 0,2 0-32,0 0 0,0 0-24,0 0-8,0 0 32,0 0-48,0 0 32,0 0-72,0 0 8,0 0 48,0 0 136,0 0-248,0 0 112,0 0 48,1 0 0,-1 0-40,2 0 64,0 0-40,0 0-64,1 0 72,-3 0-32,3 0 0,5 2 24,-5-2 72,5 0-112,-8 0 16,3 0 0,6 0 0,-6 0-56,8 0 48,-11 0 8,3 0-16,6 0 16,-4 2 0,3-2 16,-8 0-16,3 0 8,5 0-48,-5 2 56,1-2 8,-4 0-24,4 0 16,-1 0 16,0 2-32,0-2-16,-3 0 16,3 0 16,-1 2-16,-1-2-16,1 2-40,-2-2 56,1 2-80,0-2-40,0 0-112,-1 0-192,0 0 424,0 0-952,0 0-576,0 0-761,0 0-983,0 0 11313,0 0-20451,2 0 7705,-1 0 104,-1 0 4601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5:29.31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17 61 2768,'0'0'0,"-2"2"1568,-1 0-823,3-2-745,-3 3 400,1-1 120,2 1 256,0-3 184,0 0-960,0 0 1000,0 2-71,0-2-81,0 0-56,0 0-792,0 0 808,0 0 16,0 0 0,0 0-15,0 0-4074,0 0 7298,0-1-3337,1-1-96,0-2-120,-1 4-480,2-3 360,1 0-104,0-1-8,5 0-80,-8 4-168,3-8 136,6 6-32,-6-1-56,1 1-48,-4 2 0,8-1 0,-4 1-8,-1 0 40,0 3 16,-3-3-48,3 11 48,0-8 16,0 7-88,-1 0 120,-2-10-96,2 8 73,-1 1-17,-1 2 96,0-1-72,0-10-80,0 11 160,-2-2 40,0 0-16,-1 1 40,3-10-224,-3 8 136,-5-5-16,6 8-40,-2-8-16,4-3-64,-9 9 64,7-7-8,-6 6-24,6-6 32,2-2-64,-9 4 8,7-1-8,-1 0-8,-5 0 64,8-3-56,0 2-8,-2 1 8,0 0 24,-1 0-88,3-3 64,-2 10 0,2-8 16,0 6-56,0-6-40,0-2 80,1 9-24,2-7 24,0 1 0,5 0-8,-8-3 8,3 3-16,6 0 8,-4-1-32,5-2 152,-10 0-112,8 0 0,1 0-16,-1-1 56,1-1-80,-9 2 40,9-3-24,0 0-24,1-1-56,0-1-64,-10 5 168,4-3-216,6 0-56,-7 1-160,6 1-305,-9 1 737,2-1-1120,1 1-672,0 0-569,-1 0-543,-2 0 2904,2 0-3313,0 3 88,0-1-47,-2-2 3272</inkml:trace>
  <inkml:trace contextRef="#ctx0" brushRef="#br0" timeOffset="542">234 114 10314,'0'0'0,"0"0"0,-8 0 3024,5 0-2111,-6 2-585,7 1-24,2-3-304,-4 10 288,1-7 64,0 8 0,0-1-48,3-10-304,-3 9 216,0 0-88,3 2-16,0-2-56,0-9-56,0 9 56,3 0-8,6-6-24,-5 6 0,-4-9-24,13 2 56,-4 2 80,2-1 0,0-1 40,-11-2-176,11 0 208,1 0-56,-1 0 16,1 0-40,-12 0-128,12-1 112,0-2 56,-3-6-24,2 8 8,-11 1-152,8-8 112,0 5-55,-5-8 7,6 3 32,-9 8-96,2-8 96,1 4-8,-2-7 32,0 2-56,-1 9-64,0-9 96,0 1 64,0 0 24,-8-2 16,8 10-200,-2-9 160,-9 1-72,2-2-88,-2 0-24,11 10 24,-11-10 0,-2 0 24,0 6 64,2 0 0,11 4-88,-12-3 96,3 0-64,-1 3-8,1 0 8,9 0-32,-8 8-88,-2-5-40,1 11-24,1-5-88,8-9 240,-9 12-248,6 3-184,-6 1-377,7-1-631,2-15 1440,-3 18-2264,1-1-969,2 0-864,14 12 344,-14-29 3753,4 14-3360,-4-14 3360</inkml:trace>
  <inkml:trace contextRef="#ctx0" brushRef="#br0" timeOffset="1436">805 79 6025,'0'0'0,"0"-1"2016,0-1-872,-2 0-255,2 2-889,-2 0 832,2 0-112,0 0-136,-2 2-208,2-2-376,0 2 192,0 6-80,-2-5-72,2 8-8,0-11-32,0 8 48,0 1-8,0 1 0,1 1 24,-1-11-64,1 13 80,2 0 24,0 6 56,0-4 0,-3-15-160,3 16 120,-1-1 40,0-3-47,0 2-17,-2-14-96,3 11 104,-1 2-80,0-3 8,0-2-16,-2-8-16,1 9 56,2-6 16,-1 6 8,1-7 0,-3-2-80,2 3 48,-1 0 0,0-1 8,0-2 32,-1 0-88,1 0 120,0 0-16,-1 0 24,0 0-48,0 0-80,0 0 96,0-2-48,0 0-48,0-1 40,0 3-40,0-9-32,-2 6 56,-1-10-16,0 4-16,3 9 8,-9-11-24,7-2 0,-6-3 16,5 0 0,3 16 8,-11-20 48,8 1 0,-6 0-16,6 1 24,3 18-56,-3-17 24,-1 1 32,2 4-16,2-3-8,0 15-32,0-12 40,2 1-8,2-2 32,5 2-40,-9 11-24,3-11 56,6 1 0,-4-1-48,5 8 40,-10 3-48,8-3 88,-4 0 24,8 0 56,-8 0-32,-4 3-136,10 0 136,-5 0 24,5 2-16,-6 1 24,-4-3-168,11 8 224,-7-6-16,5 9-8,-6-3 88,-3-8-288,9 3 200,-7 9 16,1-3 25,0-6-57,-3-3-184,3 12 208,-2-4-16,0-5-40,-1 12 48,0-15-200,0 9 96,0-1 32,-2 1-72,-6-6-16,8-3-40,-2 11 16,-8-8-40,7 7 32,-8-8-16,11-2 8,-9 8-64,6-6 0,-8 1-96,8-1-104,3-2 264,-12 2-440,9 0-273,-6-2-231,6 0-320,3 0 1264,-4 0-1536,1-1-289,0 0-511,1 0-561,2 1 2897,0 0-3425,1-1-175,-1 1 3600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5:31.57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153 8 4192,'0'0'0,"1"-1"2089,0 0-673,-1 1-1416,2-2 1272,0 0 145,-1 1 135,0 1-8,-1 0-1544,0 0 1321,0 0-257,0 3-288,-3 0-288,3-3-488,-3 8 336,-6-6-104,7 9-56,-1-8 24,3-3-200,-9 12 160,7-2-40,-8 0 56,8 2 33,2-12-209,-8 11 152,5 1 48,-8 0-104,8 0-136,3-12 40,-10 14 40,7 0-16,-8-1-64,8 2-32,3-15 72,-11 11-128,8 1-96,-8-2-97,9-7-335,2-3 656,-8 10-1056,8-10-384,-2 3-481,0-3-319,2 0 2240,0 0-2377,0-2 57,0-1 327,1-1 417,-1 4 1576,2-10-1168,0 6 480,-2-17-288,0 21 976</inkml:trace>
  <inkml:trace contextRef="#ctx0" brushRef="#br0" timeOffset="1">21 58 2992,'0'0'0,"0"0"0,0-2 1905,-4-2-337,1 0-264,0-1-64,3 5-1240,-2-3 1145,0 1-73,0-1-112,0 2-208,2 1-752,-2-1 688,2 1-127,0 0-81,0 0-64,0 0-416,0 0 376,0 0-24,0 0-8,1 0-16,-1 0-328,2 0 320,2 2 8,5 0-96,-4 1-40,-5-3-192,12 3 200,0 7-32,0-7 8,3 6 16,-15-9-192,14 3 160,2 11-40,-3-5 25,1 2-17,-14-11-128,13 10 88,-1 0-24,-2 3-40,0 0-16,-10-13-8,4 13-48,5-1-72,-6-1-113,0-3-319,-3-8 552,2 3-1168,-1 6-672,0-7-1017,0 7-1136,-1-9 3993,0 0-6257,0 0 6257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5:49.66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545 74 15443,'0'0'0,"0"0"0,1-9 1272,2 1-1104,1 4-168,8-5 176,-12 9-176,2 0 288,6 0 120,-5 0 8,5 0-56,-8 0-360,9 0 289,0 0-57,2 0 40,1 0-40,-12 0-232,15 0 176,-1-1-16,3-3-72,-2 1-16,-15 3-72,16-3 128,0 0-24,-2 2 16,1-1 0,-15 2-120,13-1 64,0 0-8,-2 0-40,0 0-80,-11 1 64,9 0-64,-1 0 24,-5 0 32,2 2 72,-5-2-64,3 3 152,-1-1 0,-1 0 40,-1 0 16,0-2-208,0 0 168,0 0-16,-2 0-136,0 0-16,2 0 0,-3 0-32,-1-1 32,1-1 176,-5-1-584,8 3 408,-2-2-360,-6 0 328,5 0-64,-6 0 520,9 2-424,-3-2 440,-8-2-376,7 3-24,-9 0 80,13 1-120,-9-2 120,-3 1-40,2 0 8,-3 1-88,13 0 0,-12 0-8,-1 0-24,1 2 136,-1 1-48,13-3-56,-10 10 80,-2-7 40,2 6-144,1-6 24,9-3 0,-9 9 0,7-7 32,-1 1-40,0-1-32,3-2 40,-3 2 24,1-2-104,2 0 96,0 0-16,2 0-104,2 0 64,4-1-16,-3-1 16,-5 2 40,11-2-40,-3-1-64,3 0-40,-2 1-144,-9 2 288,10-1-464,0-2-200,-2 2-216,0 0-49,-8 1 929,9 0-928,-5 0-16,5 0 72,-6 2-8,-3-2 880,9 3-752,-6-3 215,1 3 177,4-1 192,-8-2 168,2 0-72,3 0 32,3 0 64,-5-1 32,-3 1-56,3-3 72,1-1 0,1-5-72,-2 6 72,-3 3-72,4-4 56,0-6 16,-1 7 64,0 0 0,-3 3-136,1-3 184,1 1 105,-1 1 135,0 1 112,-1 0-536,1 0 672,-1 0-8,0 3-104,0 0-56,0-3-504,-2 3 328,0 0 32,2 1-32,-2 5-15,2-9-313,0 0 280,-2 9-72,2-7-80,0 1 48,0-3-176,0 10 168,0-8-80,0 8 56,-2-7-72,2-3-72,0 13 104,0-5-72,0-5 56,0 10-528,0-13 440,0 8 16,0 3 80,0-2-8,0 0 464,0-9-552,0 11 96,0 0-96,0 3-32,0 1 32,0-15 0,0 14-32,0 0 48,0 2 96,0-2-8,0-14-104,0 15 56,0 0-352,0-2 360,0 1-64,0-14 0,0 14 200,0 0 344,1-2-504,0 2 80,-1-14-120,1 13-120,0 2 120,-1 0-40,1 2 32,-1-17 8,0 18-40,1 2 64,-1 0 16,0 3-40,0-23 0,0 21 40,0 1 0,0-2-8,0 0 8,0-20-40,-2 21 0,2-1 0,-2 2-24,2-2 8,0-20 16,-2 20 160,2 1-104,0-1-168,0-1 88,0-19 24,0 19-80,0 1 48,-2-1 160,2 1-152,0-20 24,0 19 32,-2 1 48,2 1 56,-2 1 8,2-22-144,-2 22 24,2 0-8,0 0 24,-2 1-32,2-23-8,0 23-128,0-1 128,0 0-160,0 0 72,0-22 88,0 22 48,2 0-152,1 0 80,0 1 8,-3-23 16,3 24 0,0-1 0,1 0-48,-1 0 56,-3-23-8,5 23-24,-2-1 40,1 2 216,-1 2-136,-3-26-96,3 26 64,0 0-80,0-1-72,1 1 240,-4-26-152,2 26 176,-1-1 88,1 2 40,-1-2-208,-1-25-96,1 25 120,0 1-40,0-3-64,0 1-32,-1-24 16,2 22 72,0-2-72,1 1-16,0-1 32,-3-20-16,3 20 0,0 2 0,0 0 24,-1-1-8,-2-21-16,3 20-80,-1 0 96,0 0-64,1-1 40,-3-19 8,1 19 56,0 1-48,0 1 48,0 1-31,-1-22-25,1 21-8,-1 0-33,0 1 106,0-1-41,0-21-24,0 21 32,1-1-48,0-1-65,0 0 65,-1-19 16,3 18-8,-1-2 73,0 2 7,1 1 56,-3-19-128,3 19 128,-1-2 24,1 1-56,-1 0-96,-2-18 0,3 17 80,-2 2-80,1 0 40,1-1 0,-3-18-40,1 18 16,0 1-16,0 1 40,-1-1-40,0-19 0,1 21 16,0 2-16,-1-2-32,1-1 64,-1-20-32,1 19 0,0 0 24,-1-1 8,0 4-48,0-22 16,0 19-32,0-2 64,0 3-16,1-3 24,-1-17-40,1 17 8,0 0-48,0 0 40,0-2-136,-1-15 136,1 15-40,0-1-32,0 0-24,0-1 88,-1-13 8,1 14 0,0 1 24,0 2 208,0-4 16,-1-13-248,1 16 208,1-1-56,0-1-152,-1 4-24,-1-18 24,0 17 16,0-3 40,0 4 0,0-1 0,0-17-56,0 17 0,0-2 40,0-1-80,0-1 104,0-13-64,0 15 160,0-2-104,0 1 80,0-1-192,0-13 56,0 11 0,0 6 32,-3-4-64,3 2 144,0-15-112,0 15-128,0 0 160,0-2 24,0 0-112,0-13 56,0 11 24,-2-1-32,2 0-160,0 1 64,0-11 104,0 10 48,0-7-136,0 11 216,0-3-56,0-11-72,0 9-32,1 0-8,-1 0-48,0-6 88,0-3 0,0 14 16,0-2 16,1-2-8,1-2-24,-2-8 0,1 8-56,-1 3 16,1-1 24,0 1 48,-1-11-32,0 11 40,1 0-96,0 1 0,0 0-40,-1-12 96,2 14-32,-1-4 128,0 3-48,-1 0-120,0-13 72,0 12 96,0-2-120,0 1-8,0-8 128,0-3-96,0 9-120,0-6 104,0 0 152,0 0 24,0-3-160,1 2 40,0 1 112,0-3-192,0 0-16,-1 0 56,1 0 24,0 0-48,1 0-8,-1 0 120,-1 0-88,2 0 24,-1 0-104,0 2 136,0 0-96,-1-2 40,2 3 40,-2 5-24,1-6-16,-1 7-48,0-9 48,0 2-24,0 6 104,0-5-120,0 6 72,0-9-32,0 3 8,-3 0-128,3 5 144,0-8-40,0 0 16,0 3 16,0-1 168,-2 0-168,2 0 136,0-2-152,0 0-24,0 0-80,0 0 64,0 0-112,0 0 472,0 0-656,0 0 264,0 0 48,0-2-32,0 2 56,0-3 0,0 1 0,0-1 24,0 1 16,0 2-40,-2-1-8,2 0 144,-2 0-136,0 0-80,2 1 80,-2 0 40,-1 0-40,-5 0 24,6 0 216,2 0-240,-9 2 16,6 0-112,-9 0 64,3 1-40,9-3 72,-8 3-64,-1 0 128,-1 0-128,1 1 64,9-4 0,-8 3-104,-1-1-120,0-2 112,1 0-152,8 0 264,-4 2 0,-7-2 0,8 0-112,-6 0-24,9 0 136,-3 0-120,0 0 144,0 0 0,1 0 8,2 0-32,-2 0 16,0 0-160,2 0 160,-2 2 16,2-2-32,0 2-16,0 0 40,0-2-104,0 3 0,0-3 80,0 3-56,1-1 40,0 0 32,1 1 8,-2-3-24,2 0-24,1 0 8,0 0 48,1 0-176,-4 0 144,8-1 72,-5-3-48,6 0 48,0 1 120,-9 3-192,8-4 112,0 1-32,3-1-40,-2 0 296,-9 4-336,10-4 72,3 0 168,-1 1-8,1 0-256,-13 3 24,13-3 152,1 0-136,-3 1-40,1 0 24,-12 2 0,9-1 80,-1-2 80,1 3-8,-6 0-120,-3 0-32,4 0 0,-1 0 0,0 0-16,-2 0 176,-1 0-160,1 0 40,0 3-24,-1-1 8,0 0 24,0-2-48,0 2 0,-3 0 80,0 0-176,-6-2 8,9 0 88,-2 0-56,-9 2-56,2 0 128,0 1-8,9-3-8,-10 0 0,-1 3 48,-2 6-40,1-9-88,12 0 80,-12 3-104,0 0-176,2 0 56,0 0 56,10-3 168,-8 3-168,5 0 168,-7 6-32,8-9 16,0 0-40,2 0 56,-2 0-344,0 0-152,2 0-393,0-1-879,0 1 1768,0-4-3169,2-8-2792,6 3-216,-3-2 784,-5 11 5393,0 0 0</inkml:trace>
  <inkml:trace contextRef="#ctx0" brushRef="#br0" timeOffset="1097">31 1400 3928,'0'0'0,"-2"3"1929,2-3-1929,-2 8 752,-1-6-328,0 2 128,0-1 264,3-3-816,-4 2 1017,-4 0 95,8-2-32,-3 0-72,3 0-1008,-2 0 968,2 0-143,0 0-153,0 0-152,0 0-520,1-2 424,2-1 0,5-1 8,-3 2-64,-5 2-368,10-3 368,-2 1-64,3 0-112,-3 1 0,-8 1-192,9 0 152,0 0-64,-5 2-8,6 1 9,-10-3-89,3 9 80,2-7 56,-1 8 24,-1-7-296,-3-3 136,3 13 168,-2-3-32,-1 0 24,0 1 272,0-11-432,-2 9 176,0 2 48,-1-3 32,-7 2 88,10-10-344,-3 10-112,-5-2 440,5-5-40,-8 8-48,11-11-240,-3 2 680,-8 1-504,8 0 24,0-1-56,3-2-144,-10 2 104,10-2-24,-2 0-32,-1 0-24,3 0-24,-2 0 16,2-1-48,0-1 8,0 2 24,1-3-72,2 0 32,5 0 72,-5-1-32,-3 4 0,11-3 24,-3 0-120,1 2-72,0 0 32,-9 1 136,9 0-224,1 0 120,0 2 8,-1 1 8,-9-3 88,5 9-120,6-6 16,-8 7 152,5-7 88,-8-3-136,4 14 200,-2-6 32,0 2-136,-1 0-32,-1-10-64,0 9 96,0 2-8,-3-2-8,-7 0-184,10-9 104,-3 9-144,-7-1-32,7 0 136,-9-5 184,12-3-144,-3 12 200,-8-10-40,8 1-144,-9-1 96,12-2-112,-3 0 80,-10 0 24,10 0-24,-9 0-64,12 0-16,-3-1-32,-9-2-8,9 0-8,-6 0 72,9 3-24,-2-4-104,-1-1-232,-1 1-208,1 0-600,3 4 1144,-2-3-1672,0 1-913,2-1-1328,0 2-1120,0 1 5033,3-2-6297,-3 2 6297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5:52.79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78 78 6801,'0'0'0,"-12"0"4105,12 0-4105,-8 2 760,-1 0-904,7 1 80,-1 0 32,3-3 32,-4 10 80,-4-7 8,8 6-104,-3 0 128,3-9-112,-2 9 224,2-1 224,0 2 192,0-1 72,0-9-712,1 10 737,2 0-89,5 0 0,1 1-56,-9-11-592,8 9 536,0-1-112,1 1-120,-5-6-112,-4-3-192,10 8 136,0-8-40,-6 0-8,9 0-32,-13 0-56,9 0 64,0-1-32,0-7 32,0-1-8,-9 9-56,9-10 0,-5-1 40,8-1-16,-9-2 0,-3 14-24,9-15 56,-7-1 8,1 2-8,-1-1 41,-2 15-97,1-14 72,-1 0 16,0 2-80,-3-1 56,3 13-64,-9-10 136,1 0 0,-3 2 32,0 4 8,11 4-176,-13-9 136,-1 6-16,-1 1 24,1 1-88,14 1-56,-14 0 64,1 3-40,-2 8-32,3-2-392,12-9 400,-13 11-40,4-1 32,0 3-56,6-2 352,3-11-288,-8 13-136,8 0-176,0-3-168,0 0-289,0-10 769,2 8-1248,6-5-440,-4 8-545,9-8-263,-13-3 2496,9 8-2489,4-8 105,0 3 287,0-1 481,-13-2 1616,14 0-1856,-14 0 1856</inkml:trace>
  <inkml:trace contextRef="#ctx0" brushRef="#br0" timeOffset="1">242 50 8945,'0'0'0,"-8"2"3265,8-2-3265,-3 3 920,-9 7-456,9-7 65,0 10 7,3-13-536,-2 11 528,0-1-144,2-1-144,0 2-24,0-11-216,0 11 200,2-1 0,2-2 32,5-5-48,-9-3-184,3 11 192,7-8-16,-2 0-40,1 0-8,-9-3-128,8 2 96,2-2-48,1 0 56,-1-1-48,-10 1-56,11-3 64,-2-8 8,0 3-72,-5-1 56,-4 9-56,11-12 56,-8 1 16,1-3 0,0 1-24,-4 13-48,4-13 72,0 1-8,-3 0-8,-1 2 32,0 10-88,-2-11 120,-2 3 49,-6 4 47,7-5-8,3 9-208,-15-4 272,4 0-16,-3 1 0,0 0-48,14 3-208,-15-1 136,1 1-40,-1 3-24,1 7-8,14-10-64,-13 3 48,2 9-24,1-4-32,7 1-16,3-9 24,-3 3-120,0 8-120,1-8-328,2 7-705,0-10 1273,0 3-2176,3 6-1329,9-7-1056,9 12-1792,-21-14 6353,0 0 0</inkml:trace>
  <inkml:trace contextRef="#ctx0" brushRef="#br0" timeOffset="2">407 131 9410,'0'0'0,"-4"-1"1504,4 1-1504,-10-2 0,7 0-128,0 1 72,0 1 96,3 0-40,-2 0-16,0 0-32,-1 3-8,3 0 104,0-3-48,0 11 224,1-8 200,2 7 232,0-7 112,-3-3-768,3 14 864,-1-4-23,0 2-113,0 1-128,-2-13-600,2 16 424,0-2-96,-1 2-144,1-1-24,-2-15-160,1 16 184,0 2 24,-1-3 96,0 1 24,0-16-328,0 15 320,-2 0 32,2-1-31,-2-1 15,2-13-336,-2 12 280,2-2-80,0-7 24,-2 6-88,2-9-136,0 0 152,0 2-104,0 1-32,0-3-16,0 0-64,0-1 48,0-2 16,1 0 16,-1 3-16,1-8-24,0 0 56,0-1-32,0 5-8,-1 4 8,1-12 48,-1 8-48,0-10 24,0 5 16,0 9-40,0-13-24,0 1 24,0-3 24,-2 0-24,2 15 0,-2-18 64,-1-1-16,0-2-48,1 1 56,2 20-56,-2-21 0,0 2-16,2 3 40,0 3-32,0 13 8,2-14 0,1 4 8,0 2-8,1-1 0,-4 9 0,4-2-24,5-1 40,-7 1-56,1 1 88,-3 1-48,4 0 64,0 0-64,0 2 40,5 0-16,-9-2-24,3 3-24,0 8-168,1-8 232,4 7-64,-8-10 24,2 9 48,2-6 216,0 7-232,-2-7 64,-2-3-96,2 10 128,-1-8 40,-1 7 24,0-6 8,0-3-200,0 8 192,-2-4-32,-1-1-8,-6 5-16,9-8-136,-2 3 40,-7 6 40,6-5 0,-8 5-72,11-9-8,-3 2 136,-9 1-96,9 0-32,-9 0 8,12-3-16,-8 9-96,5-7 88,-8 0-32,8-2-16,3 0 56,-8 0-8,6 0-112,-1 0-160,1 0-224,2 0 504,-2 0-904,2 0-408,0 0-441,0-1-943,0 1 2696,2-3-3553,7 1-1008,-1-1-984,-8 3 5545</inkml:trace>
  <inkml:trace contextRef="#ctx0" brushRef="#br0" timeOffset="3">519 210 14018,'0'0'0,"0"0"0,-8 0 1537,8 0-1689,-2-1-88,2 0 0,0 1 240,0-1-160,0 0-64,0-1-88,0 0 7,0 2 305,2-3-232,1 2 112,5-1 80,-5 1 48,-3 1-8,3-1 48,1 1 72,0 0 120,-1 2 217,-3-2-457,1 8 712,0-5 232,-1 8 160,0-1 64,0-10-1168,-2 9 1161,-1 2-409,-8 0 224,8 2-640,3-13-336,-12 14 576,1 2 232,1-1-440,-1 2 377,11-17-745,-10 16 152,2-1-56,-1 0-176,6-3 104,3-12-24,-9 13 56,7-5-24,-1-5-24,-1 6-8,4-9 0,-3 0-64,1 3-88,2-3-136,0 0-144,0 0 432,0-2-705,0 0-239,0-2-320,1-7-392,-1 11 1656,2-10-2089,0-3-640,2 0-367,-1 0-209,-3 13 3305,3-15-3241,1 1 977,-1-2 224,-3 16 2040</inkml:trace>
  <inkml:trace contextRef="#ctx0" brushRef="#br0" timeOffset="4">452 207 2320,'0'0'0,"0"0"0,0-1 2096,0-2 273,0 0-321,-2 0-103,2 3-1945,0-1 1936,0 1-231,-2 0-209,0 0-224,2 0-1272,-2 2 1032,2 1-175,-2 6-137,2-6-144,0-3-576,0 12 432,0-4-128,0 0-72,3 3-80,-3-11-152,4 11 104,6 3-8,-2-1-48,0 2-320,-8-15 272,9 14-40,0 1 56,1-2-8,0 0 304,-10-13-312,9 12-32,-5 0-104,7-3-200,-8-6-456,-3-3 792,4 9-1376,0-7-913,4 1-1536,-5 0-1360,-3-3 5185,4 3-6281,-4-3 6281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7:03.30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38 673 2936,'0'0'0,"-2"-1"904,0-2-680,2 3-224,-4-8 232,2 5 185,2 1 271,0 0 248,0 2-936,0 0 1056,0 0 104,0 0-23,0 0-9,0 0-5609,0 0 10074,0 0-4745,0 0-16,0 0 57,0 0-9051,0 0 17012,0 0-8178,0 0 8,1 0-32,-1 0-648,1 0 584,2 0 80,-2 0-239,1 0-265,-2 0-160,2 3 240,1-3-64,-1 2 8,1-2 48,-3 0-232,3 0 224,0 3 80,0-1-72,2-2 24,-5 0-256,4 2 216,0-2-232,4 2 168,-6 0 56,-2-2-208,9 2 96,-6-2-32,6 2-40,-6-2 16,-3 0-40,11 2 24,-3-2 96,0 2-80,2-2-56,-10 0 16,9 0 40,0 0 48,1-1-16,-1 0-128,-9 1 56,10-1 0,0-1-16,0 1-8,0 0 24,-10 1 0,9-1 24,0 1-104,1 0 96,-2 0 144,-8 0-160,9 0-24,2 0 24,-1 2 48,1-2-48,-11 0 0,10 2 56,-1-2-48,1 0-16,0 0 48,-10 0-40,9 0 0,2 0 8,-2 0-8,2 0-152,-11 0 152,9-1 8,1-1-16,0 1 16,-1 0-8,-9 1 0,9-1-24,0 1 40,1 0-16,0 0 8,-10 0-8,9 0 24,0 0-48,2 0 16,-1 0 8,-10 0 0,9 0-40,2 2 64,-2-2-24,1 0-16,-10 0 16,8 2 32,0 0-8,-4 0 0,7 1-8,-11-3-16,3 3 0,6-3-16,-6 2-32,7 1 56,-10-3-8,3 3-40,6 0 56,-6 0-32,6-1-32,-9-2 48,3 3-32,6 0 32,-5 1 40,7 4-40,-11-8 0,8 0 32,0 2-72,-4 0 48,8 0 64,-12-2-72,8 0 24,1 0 64,-1 0-56,-4 0-64,-4 0 32,9 0 32,-4 0-24,3 0 32,-5 0-40,-3 0 0,8 0-8,-5 0-32,2 0 8,3 0 72,-8 0-40,2 0 16,2 0 32,5 0-48,-6 0 32,0-1-8,5 0-48,-7 0 32,2 0-56,1 0 48,1 1 8,-1 0-8,-1-2 32,-3 2-32,4-1 24,0-2-24,-1 2 56,1 0-72,-4 1 16,4 0-40,-1 0 56,1 0-32,-1 0 32,-3 0-16,3 0 8,0 0-16,-1 0-8,-1 3-8,-1-3 24,2 0 8,-1 0-8,0 0 16,1 0-16,-2 0 0,1 0 0,0 0 0,-1 0-16,0 0 32,0 0-16,0 0-40,0 0-24,0 0-32,0 2-136,0-2 232,-2 0-472,-1 0-328,1 0-576,-1 0-849,3 0 2225,-9 0-3289,9 0-1496,-8 0-1976,8 0 6761</inkml:trace>
  <inkml:trace contextRef="#ctx0" brushRef="#br0" timeOffset="1169">772 605 4144,'0'0'0,"0"0"1009,0 0-641,0 0-368,0 2 104,0 0-40,0 0 56,0 0 88,0-2-208,0 2 272,0 1 48,0-3 0,0 2-48,0-2-272,1 0 280,0 0-24,1 0-8,1 0 8,-3 0-256,3 0 280,1 0 8,0 0 40,0-1 1,-4 1-329,4-1 328,4 0 24,-4 0 16,0 1 32,-4 0-400,9 0 424,-6 0-24,5 0-64,-4 0-32,-4 0-304,4 0 216,4 2-48,-6-2-88,2 3-32,-4-3-48,4 3 64,5 0-40,-7 6 88,1-9-48,-3 0-64,3 3 48,0 0-8,0 0-16,2 0 8,-5-3-32,4 3 56,4-1-24,-7 1 24,2-1 16,-3-2-72,4 2 8,-1 0 80,2 0-24,-2 0 24,-3-2-88,4 2 80,-1-2-40,0 0 56,0 0-56,-3 0-40,3 2 57,0-2-81,1 0 24,-1 0 64,-3 0-64,2 2 8,-1 0 64,0 1-8,0 0 16,-1-3-80,0 9 96,0-7 16,0 8 32,0-7 16,0-3-160,0 12 192,-2-9 48,0 9 32,0-8-24,2-4-248,-3 12 240,-1-9-16,1 8-72,0-9-64,3-2-88,-3 10 72,0-7-72,0 8 8,0-8 24,3-3-32,-3 8 0,-1-6 40,1 1-32,1 6-40,2-9 32,-2 2-32,0 0 8,2 0-16,0-2 40,0 2 64,-2-2-32,2 0 16,0 0-16,0 0-32,0 0 8,0 0 16,-2 0 0,2 0 8,0 0-32,0 0-8,-2 0-8,2 0 32,0 0-32,0 0 16,0-1-8,0 1-16,0 0-24,0 0 8,0 0 40,0 0-48,0-1-24,0 1 8,0-1-120,0 1 184,0-1-64,0 0 16,0 0 24,0-3-8,0 4 32,0-2 16,0-1-16,0-1 16,0 1 112,0 3-128,0-4 8,0-4 16,0 4-72,0-4 40,0 8 8,0-3-32,-2-8-24,2 1 0,-2 0-56,2 10 112,0-11-184,-2 1 0,0-1-8,-1 0-80,3 11 272,-2-9-120,0-1 48,0 2 8,0 0 0,2 8 64,-2-4-16,0-6 0,0 8-16,0-1 128,2 3-96,0-3-32,-2 1 32,0 1 8,2 1 24,0 0-32,-2 0 32,0 2-24,-1 0 8,1 0-8,2-2-8,-2 3 64,0-1-8,0 1 8,2 6-136,0-9 72,0 2 0,0 6 0,0-6-32,0 1 40,0-3-8,0 10-8,1-7-24,0 6 40,1-6 96,-2-3-104,2 11-16,1-8 24,0 8-40,-1-2 0,-2-9 32,3 8-8,-2 1-8,0-6 48,0 7 24,-1-10-56,1 3 24,0 0 32,-1 0-40,0 0-112,0-3 96,0 3-256,0-1-761,0-2-951,-3 2-1033,3-2 3001,-2 0-3560,0 0-841,2 0 4401</inkml:trace>
  <inkml:trace contextRef="#ctx0" brushRef="#br0" timeOffset="2508">76 569 5105,'0'0'0,"0"0"0,-3 0 2384,-6 0-1680,6 0-528,-1 2-24,4-2-152,-3 3 424,0 1 377,0-1 207,0 5 8,3-8-1016,-3 2 792,-5 1-264,5 0-264,0 0-48,3-3-216,-3 4 232,0-1-152,0 0 40,1-1-71,2-2-49,-2 2 40,0-2 16,0 0-24,0 2 40,2-2-72,0 0 64,0 0-8,0 0 112,0 0-96,0 0-432,0 0 744,-2 0-256,2 0-8,0 0 0,0 0-120,-3 0 112,3 3 8,0-1-120,-2 1 112,2-3-112,0 3 96,-2 0-8,2-1-16,0 0-40,0-2-32,0 2 96,0 0-24,0 0-16,0 0 16,0-2-72,0 2 96,0 0-144,1 0 128,2 0-112,-3-2 32,4 0-104,-1 2 168,0 0-48,0 1-16,-3-3 0,3 2 8,0-2-16,1 2 32,0-2 40,-4 0-64,5 2-24,-1 0 56,4 1 24,-5 0-40,-3-3-16,3 3 152,7 6-184,-7-9 32,5 3 32,-8-3-32,3 9 24,7-7 16,-7 1-40,5 7 0,-8-10 0,3 3 0,7 5 8,-8-6 0,2 6 8,-4-8-16,4 0-16,-1 4 72,0 4-32,1-8 0,-4 0-24,4 3 48,-2 0-64,1 0 32,-1 0 8,-2-3-24,2 2 32,0 1 16,-1-1-40,1 0 24,-2-2-32,1 0 0,0 2 16,0-2 40,0 0-24,-1 0-32,1 2 48,1 0-24,-1-2-16,0 2 8,-1-2-16,0 0 32,0 2 24,0-2-32,0 0 56,0 0-80,0 0 56,0 0-16,0 0 88,0 0-72,0 0-336,0 0 584,-2-3-232,0 0-72,0-1 8,2 4-8,-2-4 24,0-1-8,-1 1-64,0 0 48,3 4 0,-3-4-24,0-4 0,-1 4 56,-4-4-8,8 8-24,-2-3 48,-1-1 24,-5-6-24,8 7-64,0 3 16,-4-4 64,1-4-80,0 5 32,0-1 0,3 4-16,-2-11 0,-1 7 0,1-5-16,0 5 16,2 4 0,-2-11 8,0 7 0,-1-6 40,1 6-8,2 4-40,-2-9-24,2 7 24,-2-1-40,2-1-40,0 4 80,-2-3-32,2 1-32,0 0 24,0 1 72,0 1-32,0 0 8,0 0-40,0 0 40,-2 0-24,2 0 16,0 0-48,0 0 56,0 4-32,0-1-24,0-3 48,0 3-8,0 6-16,0-7-32,1 1 32,-1-3 24,1 10 0,0-8-16,1 6 40,0-5-8,-2-3-16,2 10 0,1-7-16,-1 7 32,0-7 8,-2-3-24,1 11 40,1-8-16,-1 6 0,0-6 0,-1-3-24,1 9 16,0-7 16,-1 1-16,0-1 16,0-2-32,0 2 72,0-2 0,0 0-32,0 0 32,0 0-72,1-1-56,-1-1 0,0-7-112,0 1-400,0 8 568,0-9-1240,0-2-953,0 0-863,1 1-793,-1 10 3849,1-12-5249,-1 12 5249</inkml:trace>
  <inkml:trace contextRef="#ctx0" brushRef="#br0" timeOffset="3418">130 0 4552,'0'0'0,"0"9"1649,0-9-1649,0 8 608,0 1-360,2 4 56,2-3 224,-4-10-528,4 11 848,-1 1 297,0-1 127,0 2-64,-3-13-1208,1 13 1024,1 0-255,0-2-217,0 2-144,-2-13-408,1 11 264,0 1-56,0-1-40,-1 0-104,0-11-64,0 10 72,0-2-8,0 1-40,-2-1 56,2-8-80,-2 3 32,0 9-40,-1-9-16,1 6 8,2-9 16,-2 2-56,0 1 56,0 0-16,0 0-8,2-3 24,-2 4-16,2-1-24,-2-1-8,2 0-48,0-2 96,0 2-136,0-2-40,0 2-104,0-2-48,0 0 328,0 2-408,1-2-33,1 3 33,1-1 32,-3-2 376,2 2-264,0 0 88,0-2 96,1 3 56,-3-3 24,2 0 8,1 0 56,-1 0-48,0 0 56,-2 0-72,4 0 40,-1 0-16,0 0-24,0 0-16,-3 0 16,4 0 24,-1 0-16,1 0 40,5 0-24,-9 0-24,2 0 8,2 0 0,4 0-24,-5 2-16,-3-2 32,4 0 0,4 2-16,-5-2 32,0 2 24,-3-2-40,8 2-8,-7-2 8,3 0 8,-1 0 0,0 0 48,-3 0-56,3 0 96,-1-1-32,-1-1 40,-1 2-104,1-3 112,0-1-24,0 0 16,0-4-32,-1 5-32,0 3-40,0-8 56,0 3 48,0-5-64,0 7 16,0 3-56,0-8 32,-2 4 9,2 1-33,-2 0 16,2 3-24,0-3 32,-2 1-24,2 1 48,0 0-40,0 1-16,-2-1 0,0 1-72,0 2 128,0 0 120,2-2-176,-2 8 128,2-6 64,-3 7-40,3-7 32,0-2-184,-2 9 232,2-6 88,0 6-96,0-6-136,0-3-88,0 9 168,0-1-56,0-4-8,1 6-64,-1-10-40,3 8 48,-2-5-16,1 8 0,-1-8-16,-1-3-16,2 11 0,-1-8-136,0 7 136,0-8 104,-1-2-104,1 2-40,1 1-16,-1 5-112,0-8-352,-1 0 520,0 3-1096,0-1-793,1 0-935,0 0-473,-1-2 3297,19 17-2713,-18-18-583,-1 1 3296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7:07.35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11 114 8585,'0'0'0,"-3"9"1065,3-9-1065,-3 3 96,0 11-136,1-5 192,2 0 304,0-9-456,0 10 704,0 0 184,0-1-64,0-6-256,0-3-568,1 12 472,2-9-119,0 6-57,6-7-88,-9-2-208,3 3 176,5 0 24,-5-1-40,6-2 40,-9 0-200,4 0 160,6 0-48,-6-2 8,7-2 24,-11 4-144,4-11 104,6 7 32,-7-8-8,7 3-48,-10 9-80,3-9 80,5-1-24,-5 0 16,1-1-8,-4 11-64,3-11 120,0 0-40,-1 1 24,-1-1 0,-1 11-104,1-10 80,-1-1 0,0 2-32,0 0 16,0 9-64,-2-10 80,-1 1 88,-6 0 32,7 4 80,2 5-280,-8-11 312,5 7-8,-8-5-63,8 8-121,3 1-120,-10-2 16,7 2-88,-9 0-64,9 2-9,3-2 145,-11 11-144,2-1-24,6 2 8,-8 2-64,11-14 224,-3 15-392,-7-1-384,8 1-624,0-1-849,2-14 2249,-2 15-3032,2 1-529,0-1-1592,0-15 5153</inkml:trace>
  <inkml:trace contextRef="#ctx0" brushRef="#br0" timeOffset="515">323 159 6465,'0'0'0,"-2"3"2024,-1 0-1616,1 5-360,2-5 88,0 10 281,-2-5 175,2-8-592,0 9 736,0-9-736,-2 10 736,2 1-240,0 2-136,0-1-160,0-12-200,0 15 112,1-3-8,2 2 16,-1-1-32,-2-13-88,3 13 40,-1-1 48,1 0-24,-1-2 8,-2-10-72,1 10 104,1-1 24,-1-6 104,1 7 113,-2-10-345,2 2 400,-1 0 72,0 0-64,0-2 8,-1 0-416,0 0 424,0 0-104,0 0 0,0-1-80,0 1-240,0-3 136,0-5 32,0 4-8,0-9-120,0 13-40,0-10 88,0-3-72,-2 1-40,2-2 32,0 14-8,-2-15-64,2-2 24,-2-1-72,0 1 16,2 17 96,-3-18-144,0 0-72,-6 2-56,7-3 64,2 19 208,-3-17-96,-5 2 40,8 1 40,-3 3 16,3 11 0,-2-9 8,2 0-16,0 5-32,0-4 8,0 8 32,0-3-112,2-1 32,1 1 48,1 0 0,-4 3 32,8-4-88,-5 2 32,7-1 40,-6 1 8,-4 2 8,10-1 24,-5 0 48,5 1-32,-6 0 16,-4 0-56,9 2 72,-5 0 8,4 1 32,-6 0 48,-2-3-160,3 8 136,0-5 0,0 6 16,-1-7-16,-2-2-136,1 8 184,0-6 32,-1 7-40,0-6-72,0-3-104,-2 10 96,-1-7-40,0 8-24,-5-9-8,8-2-24,-2 9 40,-1-7-64,-6 8 32,7-8-64,2-2 56,-8 8-48,6-8-120,-6 3-240,5-1-368,3-2 776,-3 2-1240,0 0-457,0-2-423,0 2-505,3-2 2625,-2 3-3248,2-1-1265,0-2 4513</inkml:trace>
  <inkml:trace contextRef="#ctx0" brushRef="#br0" timeOffset="856">616 111 12954,'0'0'0,"-2"0"1545,0 0-1409,-1 0-176,1 0-24,2 0 64,-3 3 32,1 6-96,-1-6 104,0 9 16,3-12-56,-8 9 16,6 0-32,0 2-16,-1 0-80,3-11 112,-4 13-64,-4 0 48,6 1-16,-1 0 40,3-14-8,-3 14-24,-6-1 80,7 1-96,-1 0-72,3-14 112,-8 11-56,6-1 24,-1-1-81,0-7-343,3-2 456,-3 8-1008,-1-8-696,1 2-625,1-2-319,2 0 2648,0-2-2265,0-7-823,0 9 3088</inkml:trace>
  <inkml:trace contextRef="#ctx0" brushRef="#br0" timeOffset="1286">509 92 13626,'0'0'0,"0"0"713,0 0-713,0-1-144,0 1-81,2 0 97,1 2 200,-3-2-72,4 9 104,4-6 33,-4 10 15,7-4 40,-11-9-192,9 11 104,3 0-112,1 2 80,2-1-16,-15-12-56,16 13 40,-1 0 64,0 1-88,-2 0-64,-13-14 48,11 14-160,-2-1-505,-1-1-1159,-4-1-1313,-4-11 3137,13 9-6609,-13-9 6609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7:24.831"/>
    </inkml:context>
    <inkml:brush xml:id="br0">
      <inkml:brushProperty name="width" value="0.05001" units="cm"/>
      <inkml:brushProperty name="height" value="0.05001" units="cm"/>
      <inkml:brushProperty name="color" value="#ED1C24"/>
    </inkml:brush>
  </inkml:definitions>
  <inkml:trace contextRef="#ctx0" brushRef="#br0">1072 31 1800,'0'0'0,"0"0"816,0 0-816,0 3 776,-4-3 48,1 3 225,0-3 247,3 0-1296,0 0 1480,-3 0 9,0 0-33,3 3-8,0-3-1448,0 4 1376,0-4-71,-3 0-57,3 0-112,0 0-1136,-3 0 1008,3 0-71,0 0-113,0 0-128,0 0-696,0 0 608,0 0-128,0-2-96,0 0-120,0 2-264,0-1 256,1-1-80,2 2-40,2-1-32,-5 1-104,4-2 57,1 2-1,7-1-32,-7 1-8,-5 0-16,12 0 24,-6 0 72,11 0-24,-11-2 8,-6 2-80,15-1 64,-3-2-32,-6-2 24,9 2 8,-15 3-64,5-4 88,9 1-24,-11 1 48,1 1 0,-4 1-112,6-2 24,-1 0 32,-1 1-16,1-1-56,-5 2 16,3-1 72,-1 1 0,-1 0-56,1 0-8,-2 0-8,1 0 40,1 0-40,-2 0-24,0 3 80,0-3-56,0 3-32,0 0 48,0 0-16,0-3-24,0 0 24,0 0 8,-3 0-32,0 3 64,-1-3-24,4 0-16,-3 0 0,-1 3 16,-1-3-32,1 0-16,4 0 32,-5 3 0,1-3 0,-9 0 32,10 0 8,3 0-40,-4 0-16,-1 3 16,1 0-8,-1-3 8,5 0 0,-4 3 8,-1 0-32,0 0 8,2 2-48,3-5 64,-3 5-48,3-1 40,0 1 48,0-1-72,0-4 32,0 5-8,0-1 32,0 12-48,0-12 48,0-4-24,0 15 40,0-10-64,0 10-32,0-3 40,0-12 16,0 12-16,0 2 104,0 0-48,0 4-56,0-18 16,2 17-8,-1 4-80,1-1 32,3 0 128,-5-20-72,3 21 0,-2-4-40,1 1 40,-1-1-56,-1-17 56,3 15-40,-1 0 80,-1-1-16,-1 2-80,0-16 56,0 14 56,0-2-56,0-7-40,0 10 40,0-15 0,0 5-72,0 13 72,0-6 0,0-7 72,0-5-72,0 19 16,-3-14-56,3 12 64,-3-5 16,3-12-40,0 4-16,-3 15-8,3-7-32,-3-8-16,3-4 72,0 19-24,0-15 40,0 14 8,0-13-120,0-5 96,0 12 16,0-9 8,0 2-48,0 8 104,0-13-80,0 0 16,0 3-128,-3 1 112,3-4 72,0 0-72,0 0-32,0 0 24,0 0-80,0 0 216,0 0-312,0-2 144,-3 0 40,3-1-24,0 3 24,-3-4-56,3 2 72,-3-1-144,3 2-32,0 1 160,-3-2-112,0 1-24,0 1-1,3 0 57,0 0 80,-3 0-80,0 0 40,3 0 16,-3 0-16,3 0 40,0 0-40,-3 0-32,3 3 56,-3 0 64,3-3-48,0 0 64,0 0-144,-3 0 96,3 3-64,0-3 48,-4 0-40,4 0 80,0 0-24,0 0 16,0 0-32,-3 0 8,3 0 32,0 0-40,0 0 32,-3 0-64,3 0 48,0 0-80,0 0 64,0 0 8,-3 0 8,0 0-32,0 0 8,3 0 8,-3 0-32,0 0 8,-1 0 32,1 0 24,3 0-32,-5 0 0,0 0 24,1 0 8,-1 0-8,5 0-24,-4-2-24,1 1 64,0-1-72,0 1 72,3 1-40,-3 0 16,0 0-56,3-2-24,0 2 64,0 0-16,0 0 32,1 0-8,-1 0-8,3 0 56,2 3-32,-1-3-8,8 3-40,-7-3 32,9 0 8,-10 0-40,11 3-8,-15-3 32,13 3 32,-1 0-88,-6-3 80,11 5 8,-17-5-32,12 3-40,0 0 80,0 2-56,-6-2 80,-6-3-64,15 0 96,-9 3-40,10-3 49,-10 3-65,9-3-24,-9 3 40,9-3 8,-10 3-64,7 0 0,-7-3 0,-1 3 0,2-3-40,-1 3 96,-2-3 24,-2 0-224,1 0-369,-2 0-815,0 0 1328,0 0-2696,-3 0-1953,0 0-1713,3 0 6362,-3 0-6553,3 0 6553</inkml:trace>
  <inkml:trace contextRef="#ctx0" brushRef="#br0" timeOffset="1318">32 235 8729,'0'0'0,"0"-3"1449,0-1-793,0 4-656,0-5 672,0 0 216,2 4 136,-1-4-63,-1 5-961,2-3 704,-1 2-240,1-1-208,2 2-104,-4 0-152,3 0 144,2 0-8,0-1-32,1 1 56,-6 0-160,12 0 160,-8 0 24,1 4 64,7-1-24,-12-3-224,5 5 280,-1 10 0,10-3-16,-11-7 72,-3-5-336,5 20 337,-1-7 55,-1-1 0,-1 2-8,-2-14-384,0 14 360,0-1-88,0 0 16,-3 0-80,3-13-208,-5 16 176,-7-1-32,9 0-48,-11 2-64,14-17-32,-4 13 72,-12 6-64,4-4-48,8 0 96,4-15-56,-17 15 0,12-3 80,-10 1 8,12-10-64,3-3-24,-4 4 24,-1 1 48,0-2-152,2 0 208,3-3-128,-3 3 216,0-3-48,3 0 216,0 0-240,0 0-144,0 0 16,0 3 64,0-3-96,0 3 88,0-3-72,2 0 24,1 3 48,1-3-48,3 3-48,-7-3 24,12 0-40,-8 3 48,10-3-88,-10 0 112,-4 0-32,17 3 128,-11-3-136,11 3-24,-3 0 88,-14-3-56,12 0 40,2 0-40,-1 0 40,1 0-96,-14 0 56,12 0-40,0-1 32,-7-2 32,9 0-64,-14 3 40,4-5-120,8 0 80,-9 1-16,2-2 56,-5 6 0,4-5-64,1 1-16,-2-1-120,-1 1 104,-2 4 96,1-5-8,1 2-104,-1 1-16,-1-1 24,0 3 104,0-3-32,0 2 24,0-1 88,0 1-72,0 1-8,0-2-88,0 2 56,0 0 32,-3 0 32,3 0-72,0 3 88,0 0-32,0-3-16,0 5-64,2 0 48,1 7-184,1-12 216,-4 0-16,6 3 24,6 1-24,-7-1 72,7-3-88,-12 0 16,5 3 88,7-3-56,-8 0 120,10-1-112,-14 1-40,5-5 32,7 1-24,-8-8-32,9 5 80,-13 7-56,3-16-16,3 2 32,0 2 48,-2-3-80,-4 15 16,5-6-24,-2-11 104,-1 5-144,-2 6 72,0 6-8,0-14 80,0 9-120,-5-7 136,0 9-72,5 3-24,-15-4 56,11-1-32,-15 0-24,4 4 16,15 1-16,-15-2 24,-3 2 0,-1 0-24,4 5-8,15-5 8,-16 14-32,2-10-8,2 16-88,-1-5-8,13-15 136,-4 15-232,-8 1-304,9-3-288,0 3-432,3-16 1256,0 12-1833,0 1-759,0 0-793,1-9-736,-1-4 4121,14 18-3577,-8-15-7,-6-3 3584</inkml:trace>
  <inkml:trace contextRef="#ctx0" brushRef="#br0" timeOffset="2596">507 407 10914,'0'0'0,"0"0"0,0 3 1776,0 0-1264,-3 2-160,3 7 80,0-12-432,-3 15 465,0 2-49,3-1-144,0 6-96,0-22-176,0 16 48,0 3 16,0-4-8,1 2-80,-1-17 24,2 16 32,2 0-64,-1 0 16,0-2 40,-3-14-24,3 15-24,0 0 16,0-2 8,-1-1 48,-2-12-48,1 4 48,-1 10-8,0-9 48,0-1-48,0-4-40,0 5 32,0-2 40,0 0-32,0-3 32,0 0-72,0 0 72,0 0 24,0-2-96,0-1-16,0 3 16,0-3-8,0-1 40,0-2-40,0-10-8,0 16 16,0-13 0,2-3-64,-2 0 88,0-3-16,0 19-8,0-21 56,-3 0 8,0-3-8,-2-4 48,5 28-104,-13-27 80,10-1-24,0 1-24,-2 1-16,5 26-16,0-23 24,0 2 40,0 1-8,2 4 24,-2 16-80,4-17 72,8 2-16,-7 2 24,7 0-8,-12 13-72,6-12 64,9 7 40,-9-7 0,10 10 0,-16 2-104,6-1 144,10-1-16,-10 2 64,10 0-16,-16 0-176,6 3 224,7 2 16,-8 7-7,0-7 79,-5-5-312,6 13 280,-2-8 80,1 12-48,-4-13-72,-1-4-240,0 17 224,0-5-72,-3-7 16,-9 11-40,12-16-128,-3 5 88,-11 10-8,10-10-32,-11 8-24,15-13-24,-5 3 40,-12 2-24,13 0-48,-15-1 96,19-4-64,-4 3-24,-11 0 16,10-3-88,-10 3-168,15-3 264,-3 0-472,-9 0-392,9 0-369,-2 0-759,5 0 1992,-3-1-2953,0-1-999,3 2-305,2 0-168,-2 0 4425,0 0 0</inkml:trace>
  <inkml:trace contextRef="#ctx0" brushRef="#br0" timeOffset="2597">797 332 3896,'0'0'0,"0"0"0,0-3 1689,0-1-1521,2-8-256,-1 9 192,-1 3-104,5-2 312,-2 2 136,0 0 136,-2 0 80,-1 0-664,3 5 808,-1-1 233,-1 10 199,1-10 160,-2-4-1400,0 16 1440,0-3-111,-5 3-161,-8 2-224,13-18-944,-3 15 800,-11 2-176,9 0-143,-11-2-137,16-15-344,-5 18 176,-10 0-40,10-3-112,-8-1 16,13-14-40,-3 12-16,-9-7-24,8 9 32,1-11-176,3-3 184,-3 3-448,0-3-681,0 0-1007,3 0-945,0 0 3081,0 0-3545,0-3-31,2-4 887,-1-11 1,-1 18 2688,0 0 0</inkml:trace>
  <inkml:trace contextRef="#ctx0" brushRef="#br0" timeOffset="2598">672 220 4024,'0'0'0,"0"0"0,2 4 1097,3 12-777,-1-3-56,8 4 184,-12-17-448,5 15 680,9 2 192,-8 3 168,9 0 9,-15-20-1049,12 18 960,0 0-168,0 0-224,1-1-216,-13-17-352,12 17 216,-6 1-120,9-3-96,-9 0-16,-6-15 16,15 16-168,-10-12-680,1 14-1176,8-13-1353,-14-5 3377,4 17-5121,-4-17 5121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7:29.443"/>
    </inkml:context>
    <inkml:brush xml:id="br0">
      <inkml:brushProperty name="width" value="0.05001" units="cm"/>
      <inkml:brushProperty name="height" value="0.05001" units="cm"/>
      <inkml:brushProperty name="color" value="#ED1C24"/>
    </inkml:brush>
  </inkml:definitions>
  <inkml:trace contextRef="#ctx0" brushRef="#br0">124 16 12322,'0'0'0,"0"0"0,-3-2 2177,0-2-1065,-2-1-112,2 1-96,3 4-904,0 0 896,0 4-135,0 11-137,0-2-168,0-13-456,0 13 360,0 2-72,0 1-104,0 2 8,0-18-192,2 17 144,1-2-32,2 2-72,-1-2 24,-4-15-64,5 14 128,-1 2-48,1 4 64,-1-2 16,-4-18-160,5 22 88,-2 0 128,2 0 8,-1 5 32,-4-27-256,3 27 336,0 4-95,0 4 31,-1-5-120,-2-30-152,1 32 72,2-1 48,0-4 0,0 0-8,-3-27-112,3 28 112,0-2-88,1-2-104,-1 0 136,-3-24-56,3 21 96,-2-1-80,1 2 0,-1-4-8,-1-18-8,2 18-40,-1-1 72,2-5 24,-1 0-72,-2-12 16,1 5-72,1 7 72,-1-9-96,1 0 72,-2-3 24,1 3 8,1-3-88,-1 0 8,-1 0 72,2 0-104,-2 0 168,1-2 32,1-4-24,-2 6-72,1-15 96,1 3-112,0-2-96,-1-1 72,-1 15 40,0-15 16,0 1-48,0-1 32,0-2 0,0 17 0,0-15-64,0 0-16,0 0 128,-3-1-112,3 16 64,-3-16-56,0-4 16,0 3-72,0 0 32,3 17 80,-3-16-112,0 1 88,0-1-104,0 0 144,3 16-16,-3-16 0,-2 1-24,1-2 64,-1 1-40,5 16 0,-5-17-32,1 2-8,-8-2 16,12-1-112,0 18 136,-5-17-193,2 0-71,-2 5-96,2 0-64,3 12 424,-3-12-368,3 7 40,-3-11 32,3 11 120,0 5 176,0-14-256,0 10 80,0-1 32,0 1 40,0 4 104,0-5-8,0 0 8,0 1 24,0-1-8,0 5-16,0-3-32,0-1 24,0-1-8,0 1 8,0 4 8,0-6 8,0-7-40,0 12-32,0-5-40,0 6 104,0-14-184,0 10-16,0-9-48,0 9-8,0 4 256,-3-14-272,0 10-33,0-10 9,0 9 16,3 5 280,-3-13-208,-1 8 88,-9-9 80,10 10 40,3 4 0,-4-5 16,-1-1 16,-8 0 64,10 2-32,3 4-64,-13-5 112,9 2-16,-8 3 48,9 0 0,3 0-144,-14 0 168,11 0 49,-2 0-129,-7 0 128,12 0-216,0-2 176,-4 1-8,-1 1 56,2 0-40,3 0-184,-3 0 168,3 0 80,0-2 40,0 1-16,0 1-272,0 0 264,0 0-32,0 0-8,0 0-40,0 0-1088,0 0 2016,0 3-848,4-3-32,3 3 48,-7-3-280,12 3 280,-8 0-40,12 0-47,-4 0-33,-12-3-160,12 3 152,2-3-40,2 3 24,3-3-40,-19 0-96,18 3 112,3 0 8,0-3 32,1 0 16,-22 0-168,21 5 136,0-5 16,-1 3-40,0 0 48,-20-3-160,21 0 112,-1 0 8,0 0-32,-2 0-16,-18 0-72,17 0 72,-1 0 24,-1 0-24,-1 0-16,-14 0-56,14 0 56,-2-2-40,-6 1 16,6 1-32,-12 0 0,3-2 24,2 1-48,-1 1 32,-2-3 40,-2 3-48,1-2 24,1 2-8,-2 0-16,0 0-16,-3 0 48,0-1-8,-9-2-24,12 3 0,-3-3 16,-11-2-32,2 1-8,0-1-8,12 5 32,-14-5-24,0-7 32,-1 9 40,-2-1-48,17 4 0,-16-5 0,-3-1 24,1 0-64,1 0-32,17 6 72,-15-3-40,0 1 8,3-1-24,0 2 40,12 1 16,-5-2-96,-10 2-120,12 0-32,-2 0-64,5 0 312,-12 0-456,12 3-192,-4-3-289,-1 3-511,5-3 1448,-3 0-2112,0 3-1553,3 2-1672,0-1-2449,0-4 7786</inkml:trace>
  <inkml:trace contextRef="#ctx0" brushRef="#br0" timeOffset="858">77 740 2952,'0'0'0,"0"0"1552,0 0-311,0 0-457,0 0-784,0 0 504,0-2-216,0 1-104,0-1-104,0 2-80,0-3 112,0-1-56,1-1 32,3 2 16,-4 3-104,4-3 152,-1 0 72,0 0 40,0 1 96,-3 2-360,2-1 497,-1 1 215,1 0 256,-1 0 208,-1 0-1176,2 0 1328,-1 0-23,1 0-113,-1 0-152,-1 0-1040,2 0 856,2 3-103,1-3-57,7 3-32,-12-3-664,5 0 568,13 3-112,-4 0-104,2-3-24,-16 0-328,19 3 272,-1-3-72,0 3 0,-1 0-88,-17-3-112,18 0 16,-1 0 40,0 0-16,-1 0-16,-16 0-24,17 0 80,-3 0-56,-1 0-8,0 0 40,-13 0-56,4 3 24,11 0 16,-10 0 32,7-3-48,-12 0-24,5 3 24,-1 0 48,1-3-64,-1 3 48,-4-3-56,2 0-16,-1 0 32,-1 0 24,0 0 0,0 0-40,0 0 121,0 0-73,-4 0 0,-8 0-16,12 0-32,-3 3 8,-11-3 32,9 3-80,-11-3 72,16 0-32,-13 0-32,0 0-8,-2 0 40,-4 0-24,3 0 24,16 0 0,-20 0 16,0 0 24,-1 0-32,-4 0 8,25 0-16,-24 0 0,0-1-24,1-1 8,3 2-24,20 0 40,-18 0 24,4 0-32,1 0-8,13 0 16,-5 3 0,-12 0 0,13 1-16,-10-1 56,11 0-8,3-3-32,-5 4 8,2-1 32,0 0-40,3 0 16,0-3-16,-3 0 0,3 0-16,0 3-8,2 0 0,-2-3 24,3 0 24,1 3-40,10-3 56,-2 0-64,-12 0 24,14 3-24,1-3 32,3 0-32,4 0 48,-22 0-24,21 0 32,5 0-24,-2 0 24,1-1 8,-25 1-40,24-2 24,-3 1-48,0-1 64,-1 2-24,-20 0-16,18 0-16,-2 0 0,-1 3 48,-9 0-8,-6-3-24,15 3 72,-10 1 80,-1-1-112,1 0-32,-5-3-8,1 4 32,1 1 48,-1-1 0,-1 1-32,0-5-48,0 4 24,-3-1 32,-1 1-56,-8-1 168,12-3-168,-3 0 40,-11 0-72,9 0 104,-11 0-128,16 0 56,-13 0 0,0-2-72,-1-1 32,-3-9 56,17 12-16,-16-5 16,-3-10 64,0 9-104,-1-11-88,20 17 112,-21-4-16,2-10-96,7 11-40,8-2-200,4 5 352,-5-4-905,2 1-903,3 1-2185,3 1-2912,-3 1 6905,17 0-7842,-17 0 7842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8:30.504"/>
    </inkml:context>
    <inkml:brush xml:id="br0">
      <inkml:brushProperty name="width" value="0.05001" units="cm"/>
      <inkml:brushProperty name="height" value="0.05001" units="cm"/>
      <inkml:brushProperty name="color" value="#ED1C24"/>
    </inkml:brush>
  </inkml:definitions>
  <inkml:trace contextRef="#ctx0" brushRef="#br0">107 277 10514,'0'0'0,"-23"0"3368,23 0-3368,-18 3 905,-2 0-577,8 0-72,12 0 48,0-3-304,2 0 360,2 0 8,2-1-80,8-1-80,-14 2-208,12-4 208,2-10 8,1 8 88,0-12 40,-15 18-344,17-6 360,0-13 0,-1 4-7,0 2-33,-16 13-320,12-16 280,0 3 8,-8 7-80,3-13-16,-7 19-192,6-12 176,-3-3-64,-2 9 32,1-8-40,-2 14-104,0-4 136,0-10-16,-5 9-56,1-8 24,4 13-88,-14-5 24,11 1-8,-9-9-16,7 9-16,5 4 16,-14-5-24,10-1 24,-13 0 8,5 1-32,12 5 24,-5-4 0,-13 2-8,14 2-8,-15 0 16,19 0 0,-4 3-16,-13 2 8,13 9-8,-10-10 32,14-4-16,-5 19 24,-7-7-24,9 1 40,-1 3 0,4-16-40,-4 12 40,1 1 24,3 1-32,2 1 0,-2-15-32,5 19 24,8-4 0,1 0 32,1 0-8,-15-15-48,15 15 96,4 4 32,-1-1-64,-1 0 16,-17-18-80,16 21 64,-1-1-8,-1 1-32,-2 4 0,-12-25-24,6 24 56,8 0-32,-9-1 56,-1 2-56,-4-25-24,5 24 32,-2 0-48,-2 1 40,1-4 88,-2-21-112,0 20 64,0-1 16,-3 3-40,-2-4 40,5-18-80,-12 21 40,9-2 40,-9-4 24,7-2-88,5-13-16,-4 5 80,-10 7-24,11-12-8,-2 3 80,5-3-128,-12 0 129,8-1 39,-10-4-24,9-1-16,5 6-128,-15-15 120,11 0 8,-15-2-72,15-4-48,4 21-8,-20-22 16,8 3-40,0 0 24,7 4-88,5 15 88,-16-15-24,11 1-32,0 8 56,-8-9 80,13 15-80,0-3 32,-3-2-64,0 1-48,3-1-88,0 5 168,0-4-184,0-2-8,4-8-161,2 9-223,-6 5 576,14-16-800,-8 3-472,11 1-633,-5-3-719,-12 15 2624,15-17-3697,2 5-1192,0 8-944,-17 4 5833</inkml:trace>
  <inkml:trace contextRef="#ctx0" brushRef="#br0" timeOffset="1800">480 262 6961,'0'0'0,"-3"-2"2409,3 2-2409,-5-3 1472,0-1-312,1-1-48,1 4-71,3 1-1041,0-2 792,-3 1-216,3 1-200,-3 0-96,3 0-280,0 0 224,-3 3-64,3 1-8,0 12-64,0-16-88,0 4 96,0 16-8,0-5-16,0 2-16,0-17-56,3 20 32,1-5 40,2 5 32,1-1 24,-7-19-128,12 16 200,-8-3-56,8 2-8,-5-2 56,-7-13-192,13 4 160,-8 11 64,8-12 81,-6-3 7,8 3 48,-15-3-360,6 0 360,11 0-24,-5-1-72,-12 1-264,13-5 296,1-8-80,0 1-64,-2-1 40,-12 13-192,12-13 128,-7-3 0,8-2-8,-8-3 0,-1-2-48,-4 23-72,5-20 112,-3 2 0,-1 0-16,-1 1-8,0 17-88,0-17 120,-4 2 16,-12 1-32,3 2-24,13 12-80,-17-12 16,0 8-16,-3-2-16,2 2 32,18 4-16,-17 0-16,1 0-40,-1 14-8,0-9 0,17-5 64,-16 19-120,0-2 64,1 1-192,3 2-56,12-20 304,-5 17-424,-8 1-296,10 0-480,3-4-761,0-14 1961,0 15-2824,0-2-1049,4-9-592,11 11-696,-15-15 5161,0 0 0</inkml:trace>
  <inkml:trace contextRef="#ctx0" brushRef="#br0" timeOffset="1801">910 288 12874,'0'0'0,"-5"3"2265,5-3-2265,-13 4 504,8 12-336,2-13-56,3 9 24,0-12-136,0 4 144,0 16 72,0-5-160,3 4-48,-3-19-8,5 18 16,-1 2-56,9-1 56,-9 1-48,-4-20 32,6 20 32,8 1-80,-11 1 120,3 0-16,-6-22-56,6 23 24,-1 1 32,-1-1-56,1-1 24,-5-22-24,4 21 40,-1-4 8,2-1-16,-2-2 32,-3-14-64,3 12 40,-1 0 56,-1-7-72,1 7 8,-2-12-32,1 0 56,1 0 40,-2 3 96,0-3 96,0 0-288,0 0 288,0-1-32,0-4-32,-3-10-32,3 15-192,-3-6 185,-1-14-41,1 2-8,-1-1-16,4 19-120,-5-24 48,-7-5 0,8-3-8,-12 0-40,16 32 0,-4-35 24,-11 2 40,12-4-56,-2-4-32,5 41 24,-3-35 0,3 2-8,0 3-8,0 5 64,0 25-48,0-23 88,5 8 8,-1-2 104,8 5 48,-12 12-248,5-4 256,7-11 32,-7 10-32,7 0-40,-12 5-216,12-3 208,-6 2-80,11 1 16,-11 0 16,-6 0-160,15 0 104,-9 14 88,8-11-72,-10 1 24,-4-4-144,14 14 160,-9-10-32,-1 13 64,1-12-8,-5-5-184,3 18 192,-2-4 8,1-1-47,-2-1 47,0-12-200,0 14 120,-3-2-32,-9 4 8,7 3-152,5-19 56,-15 17 24,10 0-24,-15-5 32,8-8 8,12-4-40,-13 14 8,-1-11-48,2 0-120,-2 0-168,14-3 328,-5 3-609,-13 0-343,14-3-368,-12-1-368,16 1 1688,-3-5-2297,0-1-632,3 0-831,0 0-329,0 6 4089,5-5-4809,-5 5 4809</inkml:trace>
  <inkml:trace contextRef="#ctx0" brushRef="#br0" timeOffset="1802">1348 215 14571,'0'0'0,"0"-2"1512,0 1-1040,0 1-472,0-2 488,0 2 200,0 0 104,-3 5-55,3-5-737,-3 14 536,-2-10-152,2 13 8,0-13-88,3-4-304,-4 20 312,-1-5-72,1 2-80,-10 4 8,14-21-168,-3 25 104,-9-4-40,9 2 16,-11-2-40,14-21-40,-5 20-16,-8 1 16,8-1-120,-9 0 16,14-20 104,-4 16-112,-8 0-192,9-4-248,-9-8-480,12-4 1032,-3 16-1497,-1-13-327,1 1-224,0-1-169,3-3 2217,-3 0-2616,3 0-353,0 0 344,0-1-799,0 1 3424,0 0 0</inkml:trace>
  <inkml:trace contextRef="#ctx0" brushRef="#br0" timeOffset="1803">1181 207 14611,'0'0'0,"-12"3"2032,7 0-1464,5-3-568,-12 5 288,12 7 80,0-12 96,1 3 1,-1-3-465,5 14 352,9-10-88,-8 18-96,10-7-8,-16-15-160,14 20 240,1-1 48,-1 4 152,1 2-80,-15-25-360,14 21 352,0 2-80,-2-2-120,0-3-16,-12-18-136,12 18 40,-6 2 8,9-2-32,-10-1-32,-5-17 16,6 17-88,6-3-192,-9-10-328,3 11-704,-6-15 1312,5 0-2305,1 5-1424,0 7-1656,0-12-1112,-6 0 6497,0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0:48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134 181 11226,'0'0'0,"0"0"0,-2-3 5137,0-2-3553,-1-3-1056,1 7 121,0 1 223,0 0 88,0 0-160,0 2-344,2-2-456,0 2 240,0 0-96,0 0-48,1 0 24,-1-2-120,3 0 104,1 0-24,6 0 72,-2 0-88,-8 0-64,10 0 120,1-2-23,2-2-41,1-4 8,-14 8-64,14-4 40,1-8 16,-1 4 0,-1 0-40,-13 8-16,13-10 48,-2-1-16,-2-1 32,0 0-8,-9 12-56,3-11 32,1 1 48,-1 2-80,-2 0 72,-1 8-72,0-5 0,-2-4 24,-8 1-24,0 5-56,10 3 56,-12-10-64,-1 7-80,-1 0 80,-2 0-88,16 3 152,-16-1-96,-1 1 72,1 0-56,1 8 48,15-8 32,-16 3 0,0 10-65,2-3 9,-1 1 56,2 0-24,1-1-8,3 3 72,6 0-24,-5 3 24,8-1 41,-3-1-81,3 1 72,0-15-72,2 16 64,8 1-32,-1 2 48,4-2-64,-13-17-16,14 19-48,2 1 0,-1-1-8,-1 0 0,-14-19 56,14 19 16,-3-1 8,-1-3-24,-5 1 16,-5-16-16,9 12-24,-7-1 48,0-1-40,-2-7 72,0-3-56,0 12 16,-3-9-32,-6 6 80,0-6-32,9-3-32,-11 3 136,-1 6-72,0-9 32,-4 2 0,16-2-96,-15 0-8,-1 0 48,2 0-16,0-1-32,14 1 8,-12-3 48,0-6 64,2 5 24,0-7 8,10 11-144,-3-12 120,-7-1 24,8-3-104,-1-2 32,3 18-72,-2-21 96,2-3-128,0 1 8,3 1-8,-3 22 32,11-23-8,1 5 8,0 2 8,4-1-72,-16 17 64,15-14-104,2-1 40,1 4-8,-2 0 16,-16 11 56,16-9-120,-1 5-120,0-5-184,-4 6-329,-11 3 753,12-2-1288,-2 0-760,-1 1-801,-1 0-848,-8 1 3697,8 0-4417,-4 0-2000,-4 0 6417</inkml:trace>
  <inkml:trace contextRef="#ctx0" brushRef="#br0" timeOffset="1">409 109 13194,'0'0'0,"0"0"0,-2-1 953,-1 0-1130,-5 0 41,6 1 224,2 0-88,-11 9 401,3-6 143,0 11 0,-1-5-64,9-9-480,-3 10 400,-6 1 8,7 0-64,0 3-8,2-14-336,0 11 352,0 4-40,0-2 0,1 2 32,-1-15-344,3 16 281,6-2 87,-6 0-32,9-2-24,-12-12-312,9 11 408,2-2-48,1-6-16,1 9 32,-13-12-376,13 3 232,2 0 0,0-1-32,2-2-96,-17 0-104,18 0 104,-3 0-64,2-3 40,-1-1 0,-16 4-80,16-10 40,1 2 40,-3-1-40,-1-1 0,-13 10-40,12-9 96,-1-2-56,-3 0 24,-5-2 32,-3 13-96,4-12 104,-1-2 8,-2 0-48,-1-2 33,0 16-97,-3-18 72,-10 0 16,0-2 88,0 0 16,13 20-192,-17-17 224,0 0 64,-1 4-56,-1 4-72,19 9-160,-20-3 64,0 2-32,0 1-16,0 3-104,20-3 88,-20 12-16,2-1-176,1 1-96,0-1-192,17-11 480,-14 16-969,2-4-671,2 1-1321,8 0-1592,2-13 4553,8 26-5529,-7-11-880,-1-15 6409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8:37.929"/>
    </inkml:context>
    <inkml:brush xml:id="br0">
      <inkml:brushProperty name="width" value="0.05001" units="cm"/>
      <inkml:brushProperty name="height" value="0.05001" units="cm"/>
      <inkml:brushProperty name="color" value="#ED1C24"/>
    </inkml:brush>
  </inkml:definitions>
  <inkml:trace contextRef="#ctx0" brushRef="#br0">107 26 3304,'0'0'0,"0"0"1537,0 0-1537,-4 0 872,-1 0-512,2 0-120,3 0 40,0 0-280,0-2 320,2-2 8,-1 1 32,2-2 72,-3 5-432,3-4 536,-1 2 176,1-1 73,-2 2 7,-1 1-792,2-2 800,-1 2-40,-1 0-8,0 0 16,0 0-768,0 0 705,0 0-25,0 0-144,0 5-136,0-5-400,0 12 408,0-9-144,-3 9 16,0-9 24,3-3-304,-4 5 176,1 10-72,-2-3 0,1 2-56,4-14-48,-5 13 72,-7 1 32,9 1-40,0 1-16,3-16-48,-5 19 48,-7-2-24,9 1 24,-2-1-72,5-17 24,-4 17 48,-8-4 24,12 0-24,-5-1 32,5-12-80,-4 13 64,-1 0-40,2-1 0,0-8 1,3-4-25,-3 16 0,0-12 0,3 8 8,0-12 32,0 0-40,0 5 0,0-1-24,0 1 48,0-2-16,0-3-8,0 3 40,0-3-8,0 3-56,0-3-24,0 0 48,0 0 96,1-1-32,1-4 56,-2 5-120,1-12 72,4 7-32,-1-8 0,1-1-16,-5 14-24,5-14-16,-1-1 40,2 0 16,0 0-32,-6 15-8,12-17 16,-10 3-88,3 2 56,-1 0-32,-4 12 48,5-6-24,1-9-40,-2 8-40,1-9-128,-5 16 232,3-3-593,-2-2-783,1 4-1585,0 1-1872,-2 0 4833,1 0-6825,-1 0 6825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8:42.296"/>
    </inkml:context>
    <inkml:brush xml:id="br0">
      <inkml:brushProperty name="width" value="0.05001" units="cm"/>
      <inkml:brushProperty name="height" value="0.05001" units="cm"/>
      <inkml:brushProperty name="color" value="#ED1C24"/>
    </inkml:brush>
  </inkml:definitions>
  <inkml:trace contextRef="#ctx0" brushRef="#br0">29 68 3896,'0'0'0,"-4"3"1409,4-3-1409,-16 0 480,12 0-256,-1 3-96,5-3 80,0 0-208,0 0 304,0 0 112,0 0 144,2 0 48,-2 0-608,3 0 656,1 0 81,8 0 79,-7 0 8,-5 0-824,15 0 832,-9-2-40,14-2-56,-5-8-87,-15 12-649,16-5 584,-1-1-72,1-6-64,1 9-72,-17 3-376,17-3 336,0-2-104,-2 2-64,0 0 16,-15 3-184,15-3 152,-1 0-24,0 2 0,-1-1-80,-13 2-48,14-1 48,0 1-24,-1 0 40,0 0-16,-13 0-48,15 0 16,-3 0 8,3 0-96,-3 0 56,-12 0 16,12 0 16,1 0-64,-7 0 80,6 0-48,-12 0 16,4 3-40,1-3 88,-2 0-40,-1 0 56,-2 0-64,1 0 24,-1 0-48,0 0-16,0 0-24,0 0 64,-3 0-96,-2 0 48,2 0-104,-1 0-48,4 0 200,-5-2-264,1 1-144,-8-1-88,9 0-64,3 2 560,-14-1-576,9 1 88,-13 0 119,6 0 177,-2 0 112,0 0 48,-1 0 64,2 3-64,-1 0 64,2 0 8,0 0 32,7-3 48,5 0-120,-17 3 169,13 0-25,-10-3 16,11 3-24,3-3-136,-5 0 96,1 0 24,-1 0-24,1 0 0,4 0-96,-3 0 48,3 0-16,0 0-48,0 0 16,0 0-8,0 0 40,1 0-24,4 0-8,-5 0 0,4-1 24,1 1-16,-2-2-8,0 2 40,-3 0-40,3 0 40,-1 0 0,1 3 32,-2 9-40,1-7 8,-2-5-40,0 17 104,0-4-88,0 3-16,0 3 56,0-19-56,-3 20-8,0 4 40,3 2 48,-3 2-104,3-28 24,-4 27-32,1-1 16,0 1 0,3 1 0,0-28 16,0 27-32,0-1 8,0-2 16,0-4-16,0-20 24,0 23 16,0 0-32,0 1-8,2 3 16,-2-27 8,1 25-56,1 1-40,-1-1 72,1 0 16,-2-25 8,2 23 8,-1-1-32,1 0 24,-1 0 0,-1-22 0,0 23-8,0-1 0,0 0 24,0 1-48,0-23 32,0 20 16,0 1 112,0-1-136,0-2 16,0-18-8,0 18 32,0-1-40,0-2 48,0-2-48,0-13 8,2 12-8,-1-8-24,1 1 16,-1-1 8,-1-4 8,2 5 8,-1-2-40,1 0 56,-1 0 16,-1-3-40,0 0 24,0 0 32,0-1 16,0 1-72,0-3 24,0-4 48,0-5-64,0 6-32,0 6 24,0-15 56,0 10-32,0-8-40,0 8-32,0 5 48,0-6-48,-3 0 96,0 0-64,0 1 64,3 5-48,-3-3 0,-1 2-104,-1-1 8,0 2 8,5 0 88,-13 0-112,10 0-40,-13 0 112,13 3-8,3-3 48,-16 3-8,11 2 128,-12-2-64,13 0-48,4-3-8,-17 5 64,13-2 16,-10 0-16,11 0 24,3-3-88,-12 3 64,9 0 8,-10-3-24,10 3-8,3-3-40,-4 0 64,-8 0-88,9 0 80,0 0 64,3 0-120,-3 0 80,0 0 8,-1 0-32,1 0-8,3 0-48,0 0-8,0 0 48,0 0-8,0 0-64,0 0 0,0-2 64,2 2-88,3-1 16,-1-2 16,-4 3 24,12-3-16,-7 0 16,8 0 16,-6-2 8,-7 5-24,16-4 8,-10-1 24,11 2-40,-3 1 16,-14 2-8,13-1 16,4-2-72,0 1-16,0 2-8,-17 0 80,15 0-56,-1 0 48,-1 3 8,1 0 0,-14-3 0,12 3-32,2 2 32,-8-2 0,9 0 8,-15-3-8,6 3-24,8 0 8,-10 0 0,9 0 16,-13-3 0,3 3 16,1-3-32,1 0-16,-1 0 56,-4 0-24,2 0 8,-1 0 40,1 0 32,-2 0-48,0 0-32,0 0 32,-5 0 16,1 0-32,-10 0 40,14 0-56,-5 0 16,-11 0-16,11 0-16,-13 0 8,18 0 8,-12 0-8,7 5 24,-11-2 8,11 1-48,5-4 24,-12 3 40,9-3-80,-2 5-24,1-2-16,4-3 80,-3 3-152,0 2-72,3-2-64,0 0-112,0-3 400,0 3-864,0 0-713,0-3-911,1 3-1305,-1-3 3793,6 0-5065,-6 0 5065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41:49.889"/>
    </inkml:context>
    <inkml:brush xml:id="br0">
      <inkml:brushProperty name="width" value="0.05001" units="cm"/>
      <inkml:brushProperty name="height" value="0.05001" units="cm"/>
      <inkml:brushProperty name="color" value="#ED1C24"/>
    </inkml:brush>
  </inkml:definitions>
  <inkml:trace contextRef="#ctx0" brushRef="#br0">99 136 7217,'0'0'0,"-29"0"4769,3 0-3705,2 0-848,7 3-168,17-3 48,0 0 8,-3 0 16,3 0-120,0 0 144,0 0 16,0 0 17,0 0 119,0 0-1073,2-4 2010,2-8-665,2-1 112,10-3 24,-16 16-704,13-16 584,1 1-16,3 0-56,-2 1-111,-15 14-401,17-12 392,-2 0-112,-2 9-64,1-2-32,-14 5-184,14-1 136,-2 1 0,-6 4-80,9 12 56,-15-16-112,5 16 88,1 4-48,-1 1 32,-1 4 32,-4-25-104,2 24-16,-2 2 8,0 1 40,0-1-32,0-26 0,-5 26 64,0-3 56,1 0-56,-10-5 8,14-18-72,-3 20 0,-9-2 56,7-4-16,-8 2-56,13-16 16,-5 5 88,-10 15-96,10-16 32,-10 11 0,15-15-24,-4 3-24,-10 11 32,9-9-8,-7 10-8,12-15 8,-3 5 24,-1 10-24,-1-3 24,2 0-24,3-12 0,0 14-48,0-1-8,2 0 8,4-9 48,-6-4 0,15 17-16,-1-14-8,1 1 24,1 1-48,-16-5 48,20 5-64,2-5 48,0 0-72,3 0 64,-25 0 24,26-3 8,-4-10-40,3 1 0,-3 0-32,-22 12 64,20-15-248,-3 0-184,-2 1-128,-3-1-168,-12 15 728,6-14-793,8 2-15,-9-3-104,-1 1-80,-4 14 992,5-6-976,1-12 127,0 6 289,-1 5 272,-5 7 288,4-15-40,-1 9 136,-1-6 64,-1 9 88,-1 3-248,2-3 376,-2 1 112,0 1 57,0 1 31,0 0-576,0 0 504,0 3-16,0 0-48,0 2-40,0-5-400,0 13 392,0-13-136,1 12-96,1-9 56,-2-3-216,4 13 184,1-10 48,7 1-16,-7 10 1,-5-14-217,13 3 168,-7 1-32,10 12 120,-4-16-120,-12 0-136,12 3 80,2 1 32,-1 1 0,3-2 0,-16-3-112,15 3 24,0-3 128,-1 0-80,2-3 8,-16 3-80,14-6 88,0-9-80,-1 10-16,1-13 80,-14 18-72,12-15 168,-6-2-120,10-4 8,-12-1-24,-4 22-32,12-21 64,-10 0-8,1-1 40,-2 1-96,-1 21 0,0-21 40,-3 0 80,-9 1-176,-2 3 120,14 17-64,-15-18-136,-5 1 80,1 2 120,-4 3-64,23 12 0,-23-5 104,0 2-40,0 3-48,1 0 16,22 0-32,-22 5 128,1 13-112,3-6-96,-2 6 120,20-18-40,-17 20-64,2 1-24,3 2 0,7 0-184,5-23 272,-13 23-488,13 0-472,-3-1-753,3 1-1295,0-23 3008,1 25-4217,13-1-768,3-1 304,-17-23 4681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41:50.867"/>
    </inkml:context>
    <inkml:brush xml:id="br0">
      <inkml:brushProperty name="width" value="0.05001" units="cm"/>
      <inkml:brushProperty name="height" value="0.05001" units="cm"/>
      <inkml:brushProperty name="color" value="#ED1C24"/>
    </inkml:brush>
  </inkml:definitions>
  <inkml:trace contextRef="#ctx0" brushRef="#br0">19 158 4432,'0'0'0,"-4"0"2505,-1 0-1489,5 0-1016,-4 0 256,-1 0-264,5 5 56,0 7 96,0-12-144,0 3 160,0 12 80,0-3-40,1 4-24,-1-16-176,5 18 249,0 2 79,7 4 80,-8 5 144,-4-29-552,16 29 528,-12 0 32,8 1-16,-7 1-40,-5-31-504,6 28 536,0 1-32,-1-4-63,1-3-57,-6-22-384,4 20 304,1-1-40,-1-4-96,1-11-32,-5-4-136,4 15 152,1-11-24,0-1 24,-1 0-8,-4-3-144,2 3 168,-1-3-40,1 0 56,-1 0 8,-1 0-192,2-2 152,-1-10-88,-1 6-24,0-12-40,0 18 0,0-17 24,0 0 40,-3 0-16,0-2-24,3 19-24,-4-22 24,-9-2-40,9-6 64,-11-1-32,15 31-16,-5-35 56,-10-4-32,10-2 24,-8-2 24,13 43-72,-3-39 32,0 5 0,3 4-16,0 2 16,0 28-32,0-26 0,0 4 80,1 3-32,4 3-8,-5 16-40,6-6 104,0-11-56,6 12 56,-7 1 16,-5 4-120,13-2 120,-7 2 64,10 0-16,-4 5 1,-12-5-169,12 12 168,0-8 80,0 12-56,-6-12 104,-6-4-296,17 18 280,-11-4-96,6 0 96,-9-2-40,-3-12-240,5 12 152,-2 0 24,-2 1 8,1-1-136,-2-12-48,0 4 128,0 11-48,-5-11-80,1 0 104,4-4-104,-14 15 24,10-10 96,-15 10-96,7-10-72,12-5 48,-14 12-16,10-9-32,-14 1 16,5 9-32,13-13 64,-4 0-88,-10 3-184,10 0 40,-8-3-72,12 0 304,-4 0-408,0 0-176,-1 0-272,1-2-289,4 2 1145,0-1-1616,0-2-256,0-2-489,0 0-328,0 5 2689,6-6-3032,12 3 319,-4-1-303,-14 4 3016</inkml:trace>
  <inkml:trace contextRef="#ctx0" brushRef="#br0" timeOffset="671">500 152 6377,'0'0'0,"1"-12"2224,4-3-1880,-1-2-368,-4 17 24,14-15-8,-8 10 112,0-7 128,0 9 121,-6 3-353,5-3 544,-1 0 272,0 2 256,-3-1 176,-1 2-1248,2 0 1313,-2 0-105,0 0-88,-3 3-128,3-3-992,-5 14 881,0-2-121,-10 3-224,11 2-72,4-17-464,-17 18 216,5 3 8,0-1-48,-2 6-64,14-26-112,-14 20 168,1 1-72,-1 3-8,0-2-64,14-22-24,-14 23 56,-2-2 8,1-4-48,1-2-48,14-15 32,-14 18-8,2-4-88,7-10-72,-8 10-40,13-14 208,-3 0-544,0 3-352,0-3-417,3-2-599,0 2 1912,0-12-2144,3 0-201,3-5-119,6-2-113,-6-1-256,-6 20 2833,14-27-3640,-14 27 3640</inkml:trace>
  <inkml:trace contextRef="#ctx0" brushRef="#br0" timeOffset="672">355 8 10642,'0'0'0,"0"0"0,-13 4 3801,8 10-2833,-9-9-648,14 11-8,0-16-312,0 3 568,0 10 136,5-9 24,1 14-176,-6-18-552,12 14 361,2 0-81,0 2-48,4 6 56,-18-22-288,18 21 208,2 5-104,1-2-8,2 1-8,-23-25-88,23 27 80,0-1-32,-2-2-120,-3-3-384,-18-21 456,17 17-1329,0-3-1615,-2-2-2113,1 0-2857,-16-12 7914,0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0:48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99 4360,'0'0'0,"1"0"1889,1-2 135,-1 0-319,-1 2-1705,1-1 1424,-1 1-320,0 0-296,0 2-240,0-2-568,0 3 361,-2 6-105,2-6-80,-3 8-24,3-11-152,0 9 64,0 1-8,0 0-72,0 2 16,0-12 0,0 12-32,0 1 16,1-1 16,3 1-16,-4-13 16,3 13 64,0 1 72,0-1 48,0 1 64,-3-14-248,3 12 312,0 0 24,-1-2 48,0-1 48,-2-9-432,3 9 464,-2-1 32,0-5-80,0 8-88,-1-11-328,1 2 249,0 1-73,-1 0-8,0-1 8,0-2-176,0 2 112,0 0 80,0-2-40,0 0 8,0 0-160,0-1 176,-2-2-96,0 0-32,0-6-64,2 9 16,-3-5 40,1-6-16,2 1 56,-2-1 24,2 11-104,-2-12 32,0-3 24,0 1-8,0-3 16,2 17-64,-2-20 88,0 0-24,0-1 0,0-1-8,2 22-56,0-21 32,-2-1 0,-1 1-24,3 3-8,0 18 0,0-18 16,0 3-8,0 3 24,2 2-64,-2 10 32,3-8-8,1 5-16,4-5-32,-5 7 56,-3 1 0,10-1-8,-6 0-32,7 0 24,-2 1-32,-9 0 48,9 0-16,1 2 40,0 1-32,1 0 32,-11-3-24,12 8 24,-1-6-32,0 9 56,-1-8-24,-10-3-24,8 12 56,-4 0 120,5-2-24,-8 2 96,-1-12-248,1 11 264,-1 0 24,-3-1 40,-9 0-48,12-10-280,-9 10 232,-4-1-56,0-1 1,-2 1-81,15-9-96,-16 3 136,0 7-56,-1-8-56,3 1 48,14-3-72,-13 2-16,3 0-40,-1-2-64,2 0-209,9 0 329,-8-1-456,5-1-184,-7-1-208,8-1-184,2 4 1032,-2-3-1384,0-5-481,2 5-767,0 0-945,0 3 3577,13 0-3873,-5 0-1536,-8 0 5409</inkml:trace>
  <inkml:trace contextRef="#ctx0" brushRef="#br0" timeOffset="715">604 77 11042,'0'0'0,"-9"0"5433,9 0-5433,-3 0 1576,-10 4-1408,11 6-32,-1-1 152,3-9-288,-9 11 433,7-1 63,-7 4-64,6-1-56,3-13-376,-9 16 264,6 1-16,-8 0-136,8 1-48,3-18-64,-12 15 88,2 2 16,0 0-48,0-3 8,10-14-64,-12 14-24,1-2 32,0-1 32,2-2-64,9-9 24,-3 3-24,-9 8-72,9-9-56,0 0-152,3-2 304,-8 0-536,8 0-264,0-1-193,0-2-87,0 3 1080,0-9-1184,1 0-272,1-3-465,1-1-519,-3 13 2440,8-15-2857,-4-1 417,0-2-1585,-4 18 4025</inkml:trace>
  <inkml:trace contextRef="#ctx0" brushRef="#br0" timeOffset="716">368 20 9826,'0'0'0,"-2"0"4577,0 0-3033,0 11-1104,2-11-440,0 9 328,2 5 272,6 0 200,-3 1 57,-5-15-857,12 17 808,-2-1-104,2 3 0,3 0-160,-15-19-544,17 20 440,2 0-40,2 2-152,-1 0-72,-20-22-176,22 20 120,-1-1-48,-1-1-48,-2-1 16,-18-17-40,14 14 16,0 0-192,-5-5-520,0-1-1256,-9-8 1952,3 3-4153,8 1-6217,-11-4 10370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0:52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36 2608,'0'0'0,"0"0"0,0-1 704,0-1 0,-2-1-88,0 0 33,2 3-649,0-4 776,-2 2 72,0 1 88,-1-1 0,3 2-936,-2-1 937,2 0-17,-2 0-8,2 0-24,0 1-888,0-2 880,0 0 33,0 0-89,0 0-16,0 2-808,0-1 808,0 0-80,0 0-32,0 0-39,0 1-657,0-1 560,0 1-24,0 0-40,-2 0 0,2 0-496,0 0 400,0 0-48,-2 0-96,2 2-80,0-2-176,-2 3 184,2 5-56,-2-5-24,2 8-48,0-11-56,0 3 80,0 10-32,0-2-8,0 1 32,0-12-72,0 16 40,0 0 8,0 1 24,1 1-8,-1-18-64,1 18 24,-1 2-24,1 2 88,-1 2-64,0-24-24,1 26 16,0 0 48,0 1-88,0-1 24,-1-26 0,1 25 48,0 0-8,0-1 32,1 0-16,-2-24-56,4 24 49,-2 2 7,1 0-24,-1 0 88,-2-26-120,3 25 144,-1 0 8,0 0 56,-1-2-16,-1-23-192,2 24 112,-1-1 8,0-1-64,0 0-40,-1-22-16,1 22 32,-1 0-8,0-1-8,0 2 64,0-23-80,1 21 16,-1 1 56,0-1-64,0 0-72,0-21 64,0 21-32,0 3 16,0-1 48,0 0-16,0-23-16,-2 21 56,0 0-88,0-3 104,0 0-56,2-18-16,-2 17 8,2-2 64,-2 0-32,0 1 88,2-16-128,0 15 72,0-2-48,-2 0 24,2-2 8,0-11-56,0 10 8,0 0 80,0 0-64,0-1-104,0-9 80,1 3 24,0 10-8,0-10-16,0 6-40,-1-9 40,1 2-16,0 1-120,0 0 24,0 1 40,-1-4 72,1 3-112,0 0 112,0-1 0,0 0 0,-1-2 0,1 0 56,-1 0-32,0 0 32,0 0 72,0 0-128,0 0-16,1-1 64,-1 0 16,1 0-64,-1 1 0,0-1 56,1 0-24,-1-1-104,1-1 0,-1 3 72,2-4-56,-2-4 32,1 6-144,0-1-32,-1 3 200,1-8-272,-1 5-256,0-6-161,0 6-287,0 3 976,0-8-1384,0 5-280,1-7-473,-1 7-615,0 3 2752,0-10-3377,1 7-832,1-7-1192,-2 10 5401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0:56.35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169 53 4953,'0'0'0,"0"0"1824,-3 0-936,0 0-264,3 0-624,-3 0 720,3-1 145,0-1 63,0-1-152,0 3-776,0-3 584,1 0-240,0 2-200,0 0-96,-1 1-48,2-1-16,0 0 24,-1 1 24,1 0-40,-2 0 8,2 0-32,-1 0-16,0 2-16,0 0 80,-1-2-16,1 3 32,1 0 32,-1 0 88,0 6 80,-1-9-232,1 0 360,1 3 152,0 0 89,0 6 95,-2-9-696,1 2 792,1 7 24,0-6 16,-1 6-104,-1-9-728,2 3 593,-1 9-153,1-4-80,-1 0-88,-1-8-272,1 10 216,0 0-8,0 3-80,1-1 56,-2-12-184,1 15 152,1-2-48,0 3 24,1 0-64,-3-16-64,1 19 192,1 1-112,0 2 24,1 1-32,-3-23-72,3 23 56,1 1-16,0-1-32,-1 1-8,-3-24 0,5 22-64,-1 0 80,-1 0 64,0-1-32,-3-21-48,2 19-40,-1 2 64,1-1-96,-1-1 32,-1-19 40,2 19 112,-1 1-112,1-1 40,1 1 16,-3-20-56,2 18-56,1 0 136,0 1-40,0-1 16,-3-18-56,3 19 120,0-1-48,0-2 48,-1 1-40,-2-17-80,1 17-24,0 0 24,-1 1 24,0-2-8,0-16-16,0 16 0,0 0-40,-2 1-24,0-1 32,2-16 32,0 17 0,-2-3 16,0 0 0,0 3-16,2-17 0,-2 15 0,0 1 24,0 0-40,0-3 16,2-13 0,0 13 80,-2 0-104,2-1 24,0-1-24,0-11 24,0 11-80,0-1 40,0-1 80,0-6-56,0-3 16,0 10-16,0-7 32,0 5-144,1-6 96,-1-2 32,2 2-8,-1 1-24,1 0 112,-1-1-80,-1-2 0,1 0 56,0 2-32,1-2-24,-1 0 24,-1 0-24,1 0 40,-1 0-48,0 0-8,0 0 16,0 0-80,0-1 96,0 0-48,0-2 8,0 3 24,0-8-40,0 5 16,0-6 0,0 6 24,0 3 0,0-11 8,0 2-8,0-4-8,0-1 8,0 14 0,0-16-32,0-2 32,1-3 16,-1-1-40,0 22 24,1-26 24,0-3-24,0 0-24,0 2 32,-1 27-8,1-27 0,-1 1-8,0 0 48,0 1-32,0 25-8,-2-24 0,0-1 56,-1 3-16,-6-3-32,9 25-8,-3-25 16,-7 2 8,7-1-24,-7 1 40,10 23-40,-3-25 56,-7 1-40,7-1 48,-5 1-40,8 24-24,-2-24-40,-1-2 80,1 0-40,0 0 16,2 26-16,-3-26 88,3-2-96,0 2-24,0-1 24,0 27 8,0-26-24,0 1 56,0 4-32,1 2 40,-1 19-40,4-17-24,-2 3 8,-1 1 32,0 5 0,-1 8-16,1-5 0,0 1 8,-1 1-8,0 0 96,0 3-96,0-1 80,0 1-24,-2 0-72,0 0-40,2 0 56,-2 3-40,0 0 16,-1 9-16,1-4 40,2-8 0,-2 8 0,2 4-16,-2-2 56,2 3-104,0-13 64,0 13-16,0 3 112,1 0-80,2 2-8,-3-18-8,3 20-24,2 1 0,3-2-16,-5 4 88,-3-23-48,9 24 16,-5 0-96,4 1 56,-5 0 24,-3-25 0,8 29-32,-5-1 32,2 2 32,-1 3-72,-4-33 40,4 32-56,0 1 32,4 1-16,-7-1-24,-1-33 64,4 32 24,-2-1-104,-1-1 24,0 1 56,-1-31 0,0 28 16,0 0 48,0-3-88,-2 1 48,2-26-24,-2 24-48,-1-2 56,1-1 24,0-2-24,2-19-8,0 19 32,0-5-112,0 0 48,0-3-40,0-11 72,0 10-32,0-2-8,0-5 72,1 0-24,-1-3-8,1 3 16,0-1 24,0 0-56,1-2 8,-2 0 8,1 0 0,0 0 48,0-1-32,0-1-80,-1 2 64,0-3 40,0 0-80,0-1 80,0-7 144,0 11-184,0-8 40,0-2 0,-2-3 8,0-2 32,2 15-80,-3-19 40,1-5 16,0-2-8,0-3-112,2 29 64,-2-30 24,0 0 32,0-7-32,0 0 16,2 37-40,-2-40 32,-1-2-32,1 0-32,-2 0-48,4 42 80,-3-40-48,-5 2 32,6 0 72,-1 4 72,3 34-128,-3-34 40,-6 4 32,7 4-72,-1 2-16,3 24 16,-8-24 80,6 3-48,-1 1-8,0 1-8,3 19-16,-3-16-32,3 3 24,0 0 48,0 1-40,0 12 0,0-11-16,2 3 72,-1-1-128,1 6 128,-2 3-56,2-9-16,0 6-24,-1 0 56,0 1-56,-1 2 40,1-1-40,0 0-112,-1 1-8,0 0-32,0 0 192,0 2-200,0 1 80,0 9 24,-2-3 24,2-9 72,0 10 0,-2 4-40,2 0-16,0 1 16,0-15 40,0 16-80,0 1 96,1-1-40,1 0-32,-2-16 56,2 17-80,0-3-56,0-2-136,-1 1-296,-1-13 568,2 9-952,0-6-465,0 5-503,1-8-673,-3 0 2593,2 3-3392,0-3-673,15 3 40,-17-3 4025</inkml:trace>
  <inkml:trace contextRef="#ctx0" brushRef="#br0" timeOffset="752">59 103 8041,'0'0'0,"-3"-1"1849,-7-2-1065,8-1-192,0 1 200,2 3-792,0-2 920,0 1-8,0-1-135,1 0-209,-1 2-568,3-1 432,7-2-120,-7 2 16,7-1-16,-10 2-312,8-2 304,1 1-56,-5-2-72,7 2-8,-11 1-168,9-1 192,-1 0 56,0 0 128,-4 0 81,-4 1-457,11 0 536,-8 0 136,7 0 80,-7 2-32,-3-2-720,10 2 696,-6-2-80,6 0-128,-1 0 25,-9 0-513,9 0 456,1 0-128,2 2-48,2-2-72,-14 0-208,15 0 88,1 0 24,0 0 0,0 0-104,-16 0-8,17 0 56,-2 2-40,1-2 56,-1 0-72,-15 0 0,15 0 40,-1 0-24,-1-1-104,-2 1 32,-11 0 56,9 0 0,-6 0 0,1 0 48,-1 0 32,-3 0-80,1 0 48,-1 0-24,-2 0-24,-9 0 16,0 0-32,-2 0 32,-3 2 8,-2-2-32,18 0 8,-19 2-48,-2-2 80,-1 0-72,-2 0 80,24 0-40,-24 2 72,-2 1-176,0-1 104,0-2-8,26 0 8,-25 2-72,-1-2 56,2 0 32,2 0 0,22 0-16,-20 2-16,2-2 56,3 0-56,3 0-8,12 0 24,-8 0 56,5 0-56,1 0-40,2-1 40,0 1 0,1-1-32,3 0 72,4-1 8,1-2-96,-9 4 48,11-1-40,1-2 56,3 0-32,1 0 16,-16 3 0,18-4 56,0-5-80,3 5-8,-1-4 160,-20 8-128,21-3 0,-1-5 16,0 6-8,-3-2-128,-17 4 120,17-4-16,-2 1 32,-2 0-16,-3 0-32,-10 3 32,10-3 56,-7 1-80,1 1 120,-1 0-8,-3 1-88,1-2 0,0 1 40,-1-1-144,-2 1 136,2 1-32,-2-1-128,-1 0 128,-7 1 72,6 0-104,4 0 32,-11 0 16,3 0-96,-1 0-40,0 0-72,9 0 192,-8 2-16,-2 1-136,1 0-32,1-1 16,8-2 168,-9 3-520,6 5-152,-6-8-377,7 3-599,2-3 1648,-3 3-2321,0 1-1135,0 5-1537,3-6-2441,0-3 7434,0 0 0</inkml:trace>
  <inkml:trace contextRef="#ctx0" brushRef="#br0" timeOffset="1492">141 1135 6681,'0'0'0,"-2"0"2000,-1-1-1087,0 1-169,3 0-744,-3-1 1008,3 1 320,0 0 105,0 0-161,0 0-1272,0 0 1048,0 0-224,1 0-120,3 0-32,-4 0-672,4 0 673,6 0-153,-6 0-88,8 0-96,-12 0-336,10 0 184,1 0-16,0 0-40,1 0-64,-12 0-64,15 0 120,1 0-56,0-1 24,2 1 16,-18 0-104,17-1 24,-1 0 0,1 0-8,0 0-16,-17 1 0,16-1 16,0 0 8,-1-2-80,-1-1 96,-14 4-40,12-3 64,-1 1-24,-2 0 24,-5 0-8,-4 2-56,9-1 64,-7 0-8,0 0 72,-2 0-24,0 1-104,0 0 96,-3 0 32,-9 0 8,2 2-32,10-2-104,-12 0 120,-1 2 16,-3 0-32,-1 1 56,17-3-160,-19 3 120,-1 1 49,1-2 7,0 0 16,19-2-192,-20 0 176,1 2 0,2 0-80,2-2 16,15 0-112,-13 2 72,3-2-48,2 0 32,6 0-72,2 0 16,-4 0 32,2 0-88,2 0-16,0 0-40,0 0 112,1-1-192,4-1-80,6 1-193,-1-2-287,-10 3 752,12-4-1360,1-5-808,2 6-1265,3-6-2064,-18 9 5497,17-9-7618,-17 9 7618</inkml:trace>
  <inkml:trace contextRef="#ctx0" brushRef="#br0" timeOffset="2171">695 724 2368,'0'0'0,"0"9"1104,0-6-64,0-3-1040,0 12 801,0-2-57,0-7 24,0 7-8,0-10-760,0 3 680,-2 9-80,2-9 9,0 6 23,0-9-632,0 2 680,0 7 56,-2-7 80,2 1 48,0-3-864,0 8 993,0-8 119,0 2 24,0 0-8,0-2-1128,0 2 1096,1-2-95,-1 0-113,0 0-56,0 0-832,0 0 696,1 0-200,1-1-24,1-2-119,-3 3-353,3-4 272,6-5-40,-6 5-56,7-8-56,-10 12-120,3-8 72,9-3 24,-4 1-72,-4-1-8,-4 11-16,12-12 56,-4-2-32,-4 1 8,6-2-8,-10 15-24,3-16-56,6 0 8,-7-1-24,2 0 32,-4 17 40,3-18 40,1-1-24,-2 2 64,-1 0-8,-1 17-72,0-16 8,0 6 40,0 0-64,-2 6 32,2 4-16,-2-9 8,-1 7 48,1 0-24,0 2 80,2 0-112,-3 0 8,0 2 8,-5 6 16,8 1-64,0-9 32,-3 9 32,1 5-32,-1 0 56,3 1-104,0-15 48,0 16-8,0 2 8,0 0-48,0-1 24,0-17 24,3 21 56,-1-3-32,1 2 8,0-1 40,-3-19-72,3 20-48,0-1-8,1-1 16,-1-2 40,-3-16 0,4 14 0,-1-1-24,-1 0-8,0-3-64,-2-10 96,1 10-72,0-7-48,-1 8-24,1-9-56,-1-2 200,0 2-344,1-2-241,-1 0-311,1 0-352,-1 0 1248,1 0-1584,0-1-369,1-2-511,0-6-753,-2 9 3217,3-9-3945,9 8 504,-9-10-423,-3 11 3864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1:00.51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7 118 11882,'0'0'0,"0"-1"5737,-3-2-3936,1 0-1169,2 3-632,0-1 320,-2 3-72,2 10 8,0-1-48,0-11-208,0 11 192,0 0-88,0 0-56,0 0-32,0-11-16,3 10 8,2 2-40,3-1-8,-4-2-16,-4-9 56,9 11-40,-4-3 32,7 0-8,-4 1-24,-8-9 40,9 2 0,-1 1 32,0 5-32,1-8 88,-9 0-88,9 0 40,-1 0-16,2 0 64,-2-1-24,-8 1-64,9-3 104,1-6 32,-1-1-24,0 2-16,-9 8-96,9-12 104,-5 2-8,5-1 56,-6-1 32,-3 12-184,4-11 240,0-2 72,-1-1 1,-3-1-1,0 15-312,0-18 288,0 2-16,-3-1-64,-8 0-16,11 17-192,-8-14 208,0-1-40,-1 5-80,-1 6-8,10 4-80,-13-12 72,1 10-112,-2 0 96,2 1-88,12 1 32,-14 0-72,1 3 64,0 0-48,1 11-104,12-14 160,-10 10-168,-1 2-24,8-1-208,-7 2-104,10-13 504,0 12-777,-2 1-407,2-1-376,2 2-617,-2-14 2177,10 12-2768,0-1-761,4 2-704,1-4-1600,-15-9 5833</inkml:trace>
  <inkml:trace contextRef="#ctx0" brushRef="#br0" timeOffset="1">326 98 4681,'0'0'0,"4"-8"1752,5 4-1048,-9 4-704,5-10 472,4 6 216,-9 3 208,0 1 265,0 0-1161,0 2 1160,0 2-200,-2 7-80,-1-2-159,3-9-721,-3 13 592,-1 0-64,1 2-120,0 0-56,3-15-352,-2 13 296,0 2-128,2-2-8,0 1-80,0-14-80,0 12 32,0 0-8,3-4-48,1 0 24,-4-8 0,9 3-8,-5 6 40,7-7 0,-2 0-8,-9-2-24,9 0 0,0 0 24,2 0 0,0 0 16,-11 0-40,12-3 96,-1-7-24,1 2-56,-1 0 56,-11 8-72,12-10 96,-1-1-16,-2 0 176,-1 1 152,-8 10-408,4-12 592,-1 0 121,0-1 135,-2-3-80,-1 16-768,1-18 608,-1 1-64,-2-2-96,-6 1-64,8 18-384,-4-15 336,-10-2 129,2 5-217,1 1 48,11 11-296,-14-3 304,2-5-152,-3 7-24,2 1-112,13 0-16,-15 0-16,1 9-96,1-1 88,2 2-216,11-10 240,-11 11-408,3 0-361,0 0-335,5 0-568,3-11 1672,-10 11-2753,8 0-1264,2 3-1504,0-1-968,0-13 6489,0 0 0</inkml:trace>
  <inkml:trace contextRef="#ctx0" brushRef="#br0" timeOffset="2">643 269 2784,'0'0'0,"1"10"1272,2-6-968,-3-4-304,4 15-128,6-3-128,-9 1-112,2 1-136,-3-14 504,3 14-656,0 2-16,0-2 80,0 2 184,-3-16 408,4 15-200,-1-2 96,0 0 88,0-4 48,-3-9-32,3 8 128,0-5 208,1 8 264,-1-9 344,-3-2-944,4 3 1208,-1-1 97,-1-2 87,-1 0 24,-1 0-1416,2 0 1376,1-1-63,-1-7-49,0 5-112,-2 3-1152,2-9 1104,0 5-15,-1-7-49,-1 1-8,0 10-1032,0-12 912,0-2-95,0-3-185,-2-1-176,2 18-456,-3-17 328,0-4-128,-6 0-56,7-3-56,2 24-88,-9-24 72,7 0-8,-6 1-8,6 0 16,2 23-72,-9-22 32,7 2 16,0 3-32,0 0-32,2 17 16,-2-15 40,2 3 8,0 1 40,0 2-56,0 9-32,0-3 128,2-5-40,1 6 16,0 0 40,-3 2-144,9-2 56,-6 0 56,5 2-72,1 0 104,-9 0-144,8 0 160,1 3-64,1 0 56,-1 7-96,-9-10-56,9 3 64,0 11 32,-5-2-16,0 2 80,-4-14-160,3 12 120,-2 2 32,-1-2-56,-9 0 9,9-12-105,-10 11-353,-2 0-7,-2-3 536,-1 0-232,15-8 56,-15 9 432,1-6-55,0 6-521,3-7 328,11-2-184,-12 3 168,3-1-32,1 0-40,4-2-248,4 0 152,-8 0-208,6 0-185,0 0-167,0-2-304,2 2 864,0-3-1176,0 0-288,1-1-393,7-4-623,-8 8 2480,9-4-3201,2 0-776,4 0 272,1 0 57,-16 4 3648</inkml:trace>
  <inkml:trace contextRef="#ctx0" brushRef="#br0" timeOffset="3">938 105 12034,'0'0'0,"0"0"0,4-1 2881,-1-1-2025,7-2-672,-2 3-104,-8 1-80,9 0 80,-5 0-40,6 0 0,-7 0-56,-3 0 16,5 0-32,3 2 8,-6 2 48,1-2-16,-3-2-8,4 3 80,-1 6 56,-1-6 112,0 9 160,-2-12-408,0 9 464,-3 0 112,0 1-40,0 1 9,3-11-545,-10 12 448,7 0-88,-7 1-32,7-2-128,3-11-200,-11 13 128,2-1-56,1 1-80,5-2-24,3-11 32,-11 11-32,7 0-32,-6-1-48,8-7-184,2-3 296,-8 11-496,8-9-288,-2 1-345,-1 0-255,3-3 1384,0 2-1648,0-2-193,0-1-31,0-2-153,0 3 2025,4-4-2056,-1-7 48,1 3 151,4-2 529,-8 10 1328,3-10-768,1-2-168,-4 12 936</inkml:trace>
  <inkml:trace contextRef="#ctx0" brushRef="#br0" timeOffset="4">929 58 2624,'0'0'0,"-2"-4"1824,-6-6 41,8 10-1865,-3-4 1728,-7 0-207,10 1-193,-2 1-264,2 2-1064,0-1 840,0 1-192,0 2-136,0 1-63,0-3-449,0 8 416,3-5-16,1 10-32,6-4-32,-10-9-336,8 13 312,0 0-48,2 3-40,1 1-16,-11-17-208,13 16 176,-1 1-32,2-1-24,-2 0-16,-12-16-104,13 16 72,0-3-24,-1 0-24,-2-2 0,-10-11-24,10 8-112,-1 1-432,-6-7-696,7 1-1041,-10-3 2281,3 3-3552,8-1-809,-8 0-336,-3-2 4697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1:01.56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241 103 7801,'0'0'0,"0"0"0,0-1 3561,-2-1-2489,-2-1-728,2 0-72,2 3-272,0-2 512,0 1 185,0 0 55,-2 1-64,2 0-688,-2 0 496,0 0-128,2 0-32,0 0-40,0 0-296,0 0 376,0 0 24,-2 2 80,2-2 17,0 0-497,0 0 512,0 2 56,0 0-8,1 1 8,-1-3-568,1 8 520,0-4-72,1 7-64,0-2-56,-2-9-328,3 13 272,1 0 25,-1 4-57,0 3 24,-3-20-264,4 23 232,-1 2-72,0 0-8,0 2-24,-3-27-128,3 27 96,1-1-40,-1 2-56,0-2 56,-3-26-56,2 26-40,-1 0-8,0 0 80,0-2-72,-1-24 40,0 23 0,1-3 80,0-1-96,0-1 8,-1-18 8,1 14 0,0 0-56,0-3 40,0 0 32,-1-11-16,1 9 8,0-1 8,-1-4 24,1 5 32,-1-9-72,0 2 16,0 0 8,0 0 8,0 0 24,0-2-56,0 0 112,0 0-56,0 0-40,-2 0-128,2 0 112,0-1-16,0-2 72,0-5-16,0 4-24,0 4-16,0-12-40,0 3-64,1-2-72,0 0-120,-1 11 296,0-12-504,0-1-265,0-1-263,0 1-216,0 13 1248,-2-16-1632,0 1-585,0-1-615,-1-2-921,3 18 3753,-3-14-4185,0-2-936,3 16 5121</inkml:trace>
  <inkml:trace contextRef="#ctx0" brushRef="#br0" timeOffset="826">19 61 8665,'0'0'0,"-3"-2"3369,3 2-3369,-8-4 1088,6 2-480,-1 0 65,1 2 119,2 0-792,0 0 984,0-1-56,0 0-216,0 0-120,0 1-592,0-1 409,0 0-57,2 1 72,2-1-16,-4 1-408,4-2 416,5 1-64,-5 0-32,8-2-96,-12 3-224,8-2 216,-4 1-16,7-2-112,-3-1 96,-8 4-184,4-2 120,6-1-40,-1 1-16,-5 1-56,-4 1-8,10-2 0,-1-1 56,-5 1 24,8 0 104,-12 2-184,10-1 144,-1 0 8,3 0 88,0 0-48,-12 1-192,14-3 297,0 1-9,3 1-56,-1 0-16,-16 1-216,18 0 136,0 0 32,0 0-56,0 0-16,-18 0-96,17 0 128,-3 0-128,1 0 0,-4 2-24,-11-2 24,11 2-32,-3-2 88,-5 0 32,0 0-120,-3 0 32,3 0-24,-2 3 80,-1-3 64,0 0-120,-8 0 104,0 0-160,-3 2 8,-1-2 24,12 0 24,-14 2 0,-1-2 80,-2 0 8,1 0-48,16 0-40,-19 2 32,-2 0-48,1 1 16,-2 0 0,0 0 24,22-3-24,-24 3 32,-1 0 8,2 7 8,1-8-80,22-2 32,-20 8 16,1-5-16,4 0 16,1 7-16,14-10 0,-11 0 40,3 3-40,5-1-32,1 0 48,2-2-16,0 0-72,0 0 56,3 0 16,6-1 16,-9 1-16,10-2 32,4-1-48,0-1 48,4 0 8,-18 4-40,19-5 0,1-3-72,3 5-16,1-1 24,-24 4 64,25-9-72,0 8 0,-2-1-24,-2-1-224,-21 3 320,18-3-624,-3 1-441,-1 1-623,-3 1-440,-11 0 2128,10 0-2873,-7 2-1032,6 1-864,-7 0-1304,-2-3 6073,0 0 0</inkml:trace>
  <inkml:trace contextRef="#ctx0" brushRef="#br0" timeOffset="1428">177 751 6657,'0'0'0,"-2"-2"3817,0-1-1865,-1-1-1096,3 4-856,-3-4 664,1 2 57,0 1 103,0 1-88,2 0-736,-3 0 624,3 0-176,-2 0-168,2 0-104,0 0-176,0 0 144,0 0-96,0 0 24,1 0 56,-1 0-128,1 0 40,2 2 104,-1-2 80,1 2 17,-3-2-241,4 0 368,4 0 0,-4 0-80,7 2 32,-11-2-320,8 0 240,1 0-32,1 0-112,1 0-72,-11 0-24,13 0 96,1 2-72,3-2 80,1 0-32,-18 0-72,17 0-8,2 0-8,0-1 0,-1 0 8,-18 1 8,18-3-40,-1 0 56,-3 0-32,-1-1 0,-13 4 16,9-2 40,-5 0-64,-1 1 104,1 0-16,-4 1-64,1-1 128,-1 1 72,-2 0-16,-7-1 40,9 1-224,-8 0 224,-2 0-32,-3 0 8,0 0-32,13 0-168,-17 2 176,-2 0 8,0 1 24,1 0 8,18-3-216,-21 4 145,0-1-9,0 5-56,-2-6 16,23-2-96,-22 2 96,-1 1-24,0 6-48,2-7 48,21-2-72,-18 8 24,2-8-8,2 3 64,4 7-88,10-10 8,-10 0-32,8 2 64,-1 0-64,1-2 16,2 0 16,0 0-8,0 0-24,3 0 24,8 0-40,-11 0 48,8-1 16,4-2 0,1-1-48,1 0 8,-14 4 24,18-8-24,1 5-24,3-1 40,0-6-24,-22 10 32,20-3-64,-1 0-48,-1-5-104,-4 6-113,-14 2 329,13-2-784,-4-2-544,-6 1-496,0 2-769,-3 1 2593,1-1-3241,-1 1-815,1 2 31,-1 0-480,0-2 4505,0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1:31:04.17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86 39 12930,'0'0'0,"-3"0"3865,-6 0-2841,5-1-704,4 1-320,-3 0 296,1 0 105,0 0 111,2 0-40,0 0-472,-2 0 336,2 0-48,-2 0-112,2 0-48,0 0-128,0 2 192,0-2 0,0 0 0,0 0 72,0 0-264,2 0 296,1 0 8,1 0 40,6 2 16,-10-2-360,8 0 240,0 0 33,3 0-113,0-2-24,-11 2-136,14-4 152,0 0-184,2 0 104,-1 0-32,-15 4-40,18-3 24,-1 0 48,-3-1-56,0 0-48,-14 4 32,12-2-40,-2 0 24,-2 0 8,-5 1 32,-3 1-24,3-1-24,0 0-16,-1 0-72,-2 1-104,0 0 216,0 0-409,-3 0-151,-6 0-88,6 0-56,3 0 704,-13 0-600,4 2 104,-1 0 160,-1-2 80,11 0 256,-12 0-160,0 2 56,-1-2-40,1 0 80,12 0 64,-12 2-32,-1 0-8,0 1 112,-1-1-8,14-2-64,-13 2 64,0 1 16,1 5 80,-1-6 40,13-2-200,-11 9 184,0-7-16,1 1-80,1 7-32,9-10-56,-9 2 128,6 1 24,-6 0 16,7 1-56,2-4-112,-2 3 48,0-1 16,2 0-24,0-2 48,0 0-88,0 2 40,0 0 48,1 0 8,2 0 0,-3-2-96,4 2 144,5-2-24,-5 0-32,6 0 8,-10 0-96,9 0 32,2 0 64,0 0-8,3 0-32,-14 0-56,13 0 120,3 0-72,-1 2 48,1-2-8,-16 0-88,17 2-8,-1 1 16,1 0-72,0 6 168,-17-9-104,14 3 40,-1 10-8,-3-4 8,-2 1-40,-8-10 0,4 11 104,6 1-16,-7 1 144,-1-1-32,-2-12-200,1 14 200,0-2 57,-1 0-9,-2-1-40,2-11-208,-3 12 232,-6-1 16,5-1-136,-8-7 80,12-3-192,-9 12 96,-2-10-40,1 6 16,-2-8-128,12 0 56,-11 3 56,-1 0-24,1-3-24,0 0-48,11 0 40,-11 0-40,2 0-72,-1-1 80,2-3 8,8 4 24,-3-3-144,-8 0-88,7-5-152,-5 4-192,9 4 576,-2-12-809,-1 4-175,1-1-328,0-3-497,2 12 1809,0-11-2568,0-2-1081,8 4-1048,2-2-1264,-10 11 5961,0 0 0</inkml:trace>
  <inkml:trace contextRef="#ctx0" brushRef="#br0" timeOffset="1590">436 163 18427,'0'0'0,"0"0"0,-10 14 1793,2-1-1353,0 4-376,8 1-48,0-18-16,0 13 32,0 3-32,0-5 56,3-2-56,-3-9 0,4 9-24,6-6 8,-1 9-24,0-9-32,-9-3 72,10 10-56,2-8 24,-2 1 16,2 0 80,-12-3-64,11 2 112,1-2 8,1 0 80,-1 0 88,-12 0-288,14-2 320,-2-6 72,0 4-24,-1-9-24,-11 13-344,10-10 312,-1 1-72,-1-5-47,-3 1 7,-5 13-200,9-14 184,-8 1 72,0 1 8,-1 0 0,0 12-264,0-12 280,-3 2-32,-10-1 32,3 2-64,10 9-216,-11-9 184,-2-2-72,-3 8-56,1-7-8,15 10-48,-18-3-32,0 0 48,1-1-48,0 2-8,17 2 40,-15 0-104,0 0-88,0 3-136,4 8-160,11-11 488,-10 3-752,6 7-377,-5-7-591,9 6-1049,0-9 2769,0 3-4504,19 25-3794,-19-28 8298</inkml:trace>
  <inkml:trace contextRef="#ctx0" brushRef="#br0" timeOffset="1591">723 163 7337,'0'0'0,"0"10"4473,0-10-4473,0 3 2441,-2 11-1345,2-3-488,0-8-104,0-3-504,0 14 504,1-2-64,0 1-200,0 3-88,-1-16-152,1 16 72,0 1-40,1 0-64,0 0-64,-2-17 96,2 16-200,1 2-176,-1-1 56,1 1-112,-3-18 432,3 18-352,1-1 80,-1-3 80,0 0 144,-3-14 48,3 12 56,-1 0 64,1-3 112,-1-1 120,-2-8-352,1 3 456,0 1 0,0 4 0,0-8-48,-1 0-408,0 2 392,0-2-87,1 0-41,-1 0-80,0 0-184,1-1 112,0-2-24,0 0 8,1-6-160,-2 9 64,1-4-96,0-8-24,-1 1-32,0-1 56,0 12 96,0-14-144,-2-2 104,-1-4 16,0-2 72,3 22-48,-3-25 80,0-1-24,0-4 8,0-1-64,3 31 0,-8-33 48,5 1 24,0 3-8,-5 2 144,8 27-208,0-23 280,-2 3 48,0 3 96,2 2-48,0 15-376,0-12 288,0 1-56,2 3-48,2 5-80,-4 3-104,9-3 120,-4 0-16,5 2-16,0 0-8,-10 1-80,11-1 104,1 1-48,1 0-72,0 2 40,-13-2-24,12 3-8,-2 10 48,-1-3 8,-4 0 32,-5-10-80,8 11 160,-7-1-16,0 2 88,-1 1 24,0-13-256,0 12 217,-8 1 23,5-1 8,-10 0-40,13-12-208,-9 10 176,-1-1-64,0 0-48,0-6-72,10-3 8,-11 10-16,2-8-96,6 1-136,-10 0-192,13-3 440,-3 0-593,-6 0-239,7 0-152,0 0-144,2 0 1128,-4-2-1441,2 0-487,2-1-640,0-1-881,0 4 3449,2-4-4089,8 0-1176,-10 4 5265</inkml:trace>
  <inkml:trace contextRef="#ctx0" brushRef="#br0" timeOffset="1592">930 156 11194,'0'0'0,"0"-1"5065,-3 0-3657,3 0-1000,0 1-408,0-1 232,0 1-80,0 0 56,2 2-15,-2-2-193,1 3 144,0 6 16,0-6-88,2 7-24,-3-10-48,2 3 48,-1 9 8,0-2-32,0 1 48,-1-11-72,0 15 144,0-1 32,0 2 64,-3-1-32,3-15-208,-10 15 208,7 1-24,-7 1 48,7-2-24,3-15-208,-13 13 176,5 0-72,0-1-112,-1-1 16,9-11-8,-3 10-104,-7-1-112,8-6-272,0 5-360,2-8 848,-2 0-1353,2 2-695,0-2-625,0-1-671,0 1 3344,1-3-3697,8 0 856,-6-10-463,-3 13 3304</inkml:trace>
  <inkml:trace contextRef="#ctx0" brushRef="#br0" timeOffset="1593">875 132 8057,'0'0'0,"-3"-1"4625,0-1-2568,3 2-2057,-8-2 808,8 1-200,0 3 112,0 1 112,0-3-832,0 12 768,0-4-151,3 0-201,1 5-184,-4-13-232,11 12 168,-3 2-72,1 0-80,2 2 16,-11-16-32,10 13 24,0 2-24,3-1 40,-1-1-40,-12-13 0,14 11-40,-3 1-8,1-3-40,-2 1-136,-10-10 224,4 3-920,5 6-1161,-6-6-2128,12 15-3408,-15-18 7617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613194-F032-94BA-5078-E6931E7B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3AB415-1551-CDFB-4D35-580DA3C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4BBFA6-9170-80B5-F0B9-484976FA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9A7DA6-225B-0497-450D-85D6F59A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BFABF-4737-BE90-4050-04D68DAA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8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03085-80ED-1D52-D670-88276EC6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33BE3E-9395-2CB3-A6D3-A7F7E9BB1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6744AA-E5F1-4A5A-0EB2-4FEE48A7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9E353-1A69-6AE9-2799-FBF3D592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AF5E1D-BB05-6A65-DC11-4C6F182F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8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D1AA7EC-E9C4-2DCF-0F44-537D89D72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C184EB-37D8-352A-FA3B-4345AEA94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4CF0E4-D708-776B-2167-387D690F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4A5C16-5B4B-D23C-1687-31B8134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600808-62AD-D3DD-EB29-E798D95E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3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56E93-544D-4613-3824-D6534E6B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ED392-3109-9664-B86B-2988739B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CB758C-CF7A-37C2-7D49-6D860C6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D32F8C-9CF4-6672-C8F6-112E040A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9731E4-478D-86F7-B665-6FEAE8D4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5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CC88A-A538-E1ED-53E2-DAF9CE33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22CE3C-B6FE-1A6C-FCC0-269369A32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9F659-0FF4-6D5D-851A-E84287B2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EF4C1-87FE-C335-3619-DF2D80C4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69C50F-41AE-4CB7-BB43-FDE4291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81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6BA2E-BEEC-60B6-9C84-C8765986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2CF105-5594-90A0-245E-17E131D7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807B98-886F-AC9E-2FDB-CE11F0DF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376DBB-E5D7-2D80-F395-300C819B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03C35-770D-565A-95BD-ADDB90EB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4E1865-F5EB-E8B3-7981-F6D40804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1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29D61-BE53-87F4-A73F-D1AA931F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0C92C7-236E-48FA-7562-0995D71A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1C76E8-C5E7-BC75-9582-D13A960F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3A684E-F3E1-04D4-6492-E16BB28B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5BA1EE-F7DE-21AE-DEAD-35104460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0EF3EE-1075-A69E-0200-C6D51BCF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788BF27-73C9-26B6-AE17-1B32FF42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76A39B-99B8-85A6-D5ED-D85BF57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5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AAE2A-3478-6FB1-7560-06486377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CE426D-0B82-4B23-4C16-B0F34A3F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01FC93-EDCC-0431-8C3E-89FD32EC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3B690D-782D-7BAA-2F4F-D0CE68A2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5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B628677-36A2-197C-D0DE-D84DD8EA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F9C971-3751-8252-1B93-04DB35CE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C83452-217C-79DF-D6A6-4DD5F5F6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99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FF2006-53EE-CAB8-044A-DEBA7C14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13F59-3FB5-9720-7B04-C7411586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5629DD-B0B1-886B-F748-0E49F53A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221F91-1162-4AE3-9363-8B1FE2E0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A2865-7192-4D2D-1A87-86FE104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A9B3C8-3017-90C6-A13E-4FC35293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3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37C6-B390-5FD2-4D76-942A86EA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B225B6-995B-6F08-9DAB-BF6A15E85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F0A84A-C401-FAE5-B791-6D0E4271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FA2859-E25E-4A64-AB18-B1EF4840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AD0B57-CE07-310F-78FE-FF3DBF3E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89F41E-5B95-E647-5D63-6D2B2BD2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8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0643F6-7DD2-E897-8099-9F07B324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6F48E-C13C-8799-8855-0AEA676D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01F2C-CA82-251D-D7CD-7A26EE23A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F487-7673-534E-BFA4-4B15BD5587A8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24123E-30EE-59CD-26E0-EBD177C4E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F3B4DC-9AF2-E80B-4F28-F8E2C93F6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F5C6-B30C-664F-974E-B3F8207D9A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90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 /><Relationship Id="rId18" Type="http://schemas.openxmlformats.org/officeDocument/2006/relationships/image" Target="../media/image9.png" /><Relationship Id="rId26" Type="http://schemas.openxmlformats.org/officeDocument/2006/relationships/image" Target="../media/image13.png" /><Relationship Id="rId39" Type="http://schemas.openxmlformats.org/officeDocument/2006/relationships/customXml" Target="../ink/ink19.xml" /><Relationship Id="rId3" Type="http://schemas.openxmlformats.org/officeDocument/2006/relationships/customXml" Target="../ink/ink1.xml" /><Relationship Id="rId21" Type="http://schemas.openxmlformats.org/officeDocument/2006/relationships/customXml" Target="../ink/ink10.xml" /><Relationship Id="rId34" Type="http://schemas.openxmlformats.org/officeDocument/2006/relationships/image" Target="../media/image17.png" /><Relationship Id="rId42" Type="http://schemas.openxmlformats.org/officeDocument/2006/relationships/image" Target="../media/image21.png" /><Relationship Id="rId47" Type="http://schemas.openxmlformats.org/officeDocument/2006/relationships/customXml" Target="../ink/ink23.xml" /><Relationship Id="rId50" Type="http://schemas.openxmlformats.org/officeDocument/2006/relationships/image" Target="../media/image25.png" /><Relationship Id="rId7" Type="http://schemas.openxmlformats.org/officeDocument/2006/relationships/customXml" Target="../ink/ink3.xml" /><Relationship Id="rId12" Type="http://schemas.openxmlformats.org/officeDocument/2006/relationships/image" Target="../media/image6.png" /><Relationship Id="rId17" Type="http://schemas.openxmlformats.org/officeDocument/2006/relationships/customXml" Target="../ink/ink8.xml" /><Relationship Id="rId25" Type="http://schemas.openxmlformats.org/officeDocument/2006/relationships/customXml" Target="../ink/ink12.xml" /><Relationship Id="rId33" Type="http://schemas.openxmlformats.org/officeDocument/2006/relationships/customXml" Target="../ink/ink16.xml" /><Relationship Id="rId38" Type="http://schemas.openxmlformats.org/officeDocument/2006/relationships/image" Target="../media/image19.png" /><Relationship Id="rId46" Type="http://schemas.openxmlformats.org/officeDocument/2006/relationships/image" Target="../media/image23.png" /><Relationship Id="rId2" Type="http://schemas.openxmlformats.org/officeDocument/2006/relationships/image" Target="../media/image1.jpeg" /><Relationship Id="rId16" Type="http://schemas.openxmlformats.org/officeDocument/2006/relationships/image" Target="../media/image8.png" /><Relationship Id="rId20" Type="http://schemas.openxmlformats.org/officeDocument/2006/relationships/image" Target="../media/image10.png" /><Relationship Id="rId29" Type="http://schemas.openxmlformats.org/officeDocument/2006/relationships/customXml" Target="../ink/ink14.xml" /><Relationship Id="rId41" Type="http://schemas.openxmlformats.org/officeDocument/2006/relationships/customXml" Target="../ink/ink20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11" Type="http://schemas.openxmlformats.org/officeDocument/2006/relationships/customXml" Target="../ink/ink5.xml" /><Relationship Id="rId24" Type="http://schemas.openxmlformats.org/officeDocument/2006/relationships/image" Target="../media/image12.png" /><Relationship Id="rId32" Type="http://schemas.openxmlformats.org/officeDocument/2006/relationships/image" Target="../media/image16.png" /><Relationship Id="rId37" Type="http://schemas.openxmlformats.org/officeDocument/2006/relationships/customXml" Target="../ink/ink18.xml" /><Relationship Id="rId40" Type="http://schemas.openxmlformats.org/officeDocument/2006/relationships/image" Target="../media/image20.png" /><Relationship Id="rId45" Type="http://schemas.openxmlformats.org/officeDocument/2006/relationships/customXml" Target="../ink/ink22.xml" /><Relationship Id="rId5" Type="http://schemas.openxmlformats.org/officeDocument/2006/relationships/customXml" Target="../ink/ink2.xml" /><Relationship Id="rId15" Type="http://schemas.openxmlformats.org/officeDocument/2006/relationships/customXml" Target="../ink/ink7.xml" /><Relationship Id="rId23" Type="http://schemas.openxmlformats.org/officeDocument/2006/relationships/customXml" Target="../ink/ink11.xml" /><Relationship Id="rId28" Type="http://schemas.openxmlformats.org/officeDocument/2006/relationships/image" Target="../media/image14.png" /><Relationship Id="rId36" Type="http://schemas.openxmlformats.org/officeDocument/2006/relationships/image" Target="../media/image18.png" /><Relationship Id="rId49" Type="http://schemas.openxmlformats.org/officeDocument/2006/relationships/customXml" Target="../ink/ink24.xml" /><Relationship Id="rId10" Type="http://schemas.openxmlformats.org/officeDocument/2006/relationships/image" Target="../media/image5.png" /><Relationship Id="rId19" Type="http://schemas.openxmlformats.org/officeDocument/2006/relationships/customXml" Target="../ink/ink9.xml" /><Relationship Id="rId31" Type="http://schemas.openxmlformats.org/officeDocument/2006/relationships/customXml" Target="../ink/ink15.xml" /><Relationship Id="rId44" Type="http://schemas.openxmlformats.org/officeDocument/2006/relationships/image" Target="../media/image22.png" /><Relationship Id="rId4" Type="http://schemas.openxmlformats.org/officeDocument/2006/relationships/image" Target="../media/image2.png" /><Relationship Id="rId9" Type="http://schemas.openxmlformats.org/officeDocument/2006/relationships/customXml" Target="../ink/ink4.xml" /><Relationship Id="rId14" Type="http://schemas.openxmlformats.org/officeDocument/2006/relationships/image" Target="../media/image7.png" /><Relationship Id="rId22" Type="http://schemas.openxmlformats.org/officeDocument/2006/relationships/image" Target="../media/image11.png" /><Relationship Id="rId27" Type="http://schemas.openxmlformats.org/officeDocument/2006/relationships/customXml" Target="../ink/ink13.xml" /><Relationship Id="rId30" Type="http://schemas.openxmlformats.org/officeDocument/2006/relationships/image" Target="../media/image15.png" /><Relationship Id="rId35" Type="http://schemas.openxmlformats.org/officeDocument/2006/relationships/customXml" Target="../ink/ink17.xml" /><Relationship Id="rId43" Type="http://schemas.openxmlformats.org/officeDocument/2006/relationships/customXml" Target="../ink/ink21.xml" /><Relationship Id="rId48" Type="http://schemas.openxmlformats.org/officeDocument/2006/relationships/image" Target="../media/image24.png" /><Relationship Id="rId8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 /><Relationship Id="rId13" Type="http://schemas.openxmlformats.org/officeDocument/2006/relationships/customXml" Target="../ink/ink30.xml" /><Relationship Id="rId18" Type="http://schemas.openxmlformats.org/officeDocument/2006/relationships/image" Target="../media/image34.png" /><Relationship Id="rId3" Type="http://schemas.openxmlformats.org/officeDocument/2006/relationships/customXml" Target="../ink/ink25.xml" /><Relationship Id="rId7" Type="http://schemas.openxmlformats.org/officeDocument/2006/relationships/customXml" Target="../ink/ink27.xml" /><Relationship Id="rId12" Type="http://schemas.openxmlformats.org/officeDocument/2006/relationships/image" Target="../media/image31.png" /><Relationship Id="rId17" Type="http://schemas.openxmlformats.org/officeDocument/2006/relationships/customXml" Target="../ink/ink32.xml" /><Relationship Id="rId2" Type="http://schemas.openxmlformats.org/officeDocument/2006/relationships/image" Target="../media/image26.jpeg" /><Relationship Id="rId16" Type="http://schemas.openxmlformats.org/officeDocument/2006/relationships/image" Target="../media/image33.png" /><Relationship Id="rId20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8.png" /><Relationship Id="rId11" Type="http://schemas.openxmlformats.org/officeDocument/2006/relationships/customXml" Target="../ink/ink29.xml" /><Relationship Id="rId5" Type="http://schemas.openxmlformats.org/officeDocument/2006/relationships/customXml" Target="../ink/ink26.xml" /><Relationship Id="rId15" Type="http://schemas.openxmlformats.org/officeDocument/2006/relationships/customXml" Target="../ink/ink31.xml" /><Relationship Id="rId10" Type="http://schemas.openxmlformats.org/officeDocument/2006/relationships/image" Target="../media/image30.png" /><Relationship Id="rId19" Type="http://schemas.openxmlformats.org/officeDocument/2006/relationships/customXml" Target="../ink/ink33.xml" /><Relationship Id="rId4" Type="http://schemas.openxmlformats.org/officeDocument/2006/relationships/image" Target="../media/image27.png" /><Relationship Id="rId9" Type="http://schemas.openxmlformats.org/officeDocument/2006/relationships/customXml" Target="../ink/ink28.xml" /><Relationship Id="rId14" Type="http://schemas.openxmlformats.org/officeDocument/2006/relationships/image" Target="../media/image3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D29E3659-72E2-41C7-009D-9E0E8A81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82" y="629592"/>
            <a:ext cx="7317047" cy="5252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put penna 8">
                <a:extLst>
                  <a:ext uri="{FF2B5EF4-FFF2-40B4-BE49-F238E27FC236}">
                    <a16:creationId xmlns:a16="http://schemas.microsoft.com/office/drawing/2014/main" id="{F4502C87-C6F0-8E5B-8EA2-B53CE09D5171}"/>
                  </a:ext>
                </a:extLst>
              </p14:cNvPr>
              <p14:cNvContentPartPr/>
              <p14:nvPr/>
            </p14:nvContentPartPr>
            <p14:xfrm>
              <a:off x="5464294" y="1204165"/>
              <a:ext cx="4101480" cy="172440"/>
            </p14:xfrm>
          </p:contentPart>
        </mc:Choice>
        <mc:Fallback>
          <p:pic>
            <p:nvPicPr>
              <p:cNvPr id="8" name="Input penna 8">
                <a:extLst>
                  <a:ext uri="{FF2B5EF4-FFF2-40B4-BE49-F238E27FC236}">
                    <a16:creationId xmlns:a16="http://schemas.microsoft.com/office/drawing/2014/main" id="{F4502C87-C6F0-8E5B-8EA2-B53CE09D51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5294" y="1195525"/>
                <a:ext cx="4119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put penna 11">
                <a:extLst>
                  <a:ext uri="{FF2B5EF4-FFF2-40B4-BE49-F238E27FC236}">
                    <a16:creationId xmlns:a16="http://schemas.microsoft.com/office/drawing/2014/main" id="{B36BBDC0-96C7-1545-67B6-A2A6E24B7462}"/>
                  </a:ext>
                </a:extLst>
              </p14:cNvPr>
              <p14:cNvContentPartPr/>
              <p14:nvPr/>
            </p14:nvContentPartPr>
            <p14:xfrm>
              <a:off x="6412894" y="1030285"/>
              <a:ext cx="106920" cy="157680"/>
            </p14:xfrm>
          </p:contentPart>
        </mc:Choice>
        <mc:Fallback>
          <p:pic>
            <p:nvPicPr>
              <p:cNvPr id="11" name="Input penna 11">
                <a:extLst>
                  <a:ext uri="{FF2B5EF4-FFF2-40B4-BE49-F238E27FC236}">
                    <a16:creationId xmlns:a16="http://schemas.microsoft.com/office/drawing/2014/main" id="{B36BBDC0-96C7-1545-67B6-A2A6E24B74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3894" y="1021285"/>
                <a:ext cx="1245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41EA3BC4-4C0A-55C6-C4EF-71CCBD2AE901}"/>
                  </a:ext>
                </a:extLst>
              </p14:cNvPr>
              <p14:cNvContentPartPr/>
              <p14:nvPr/>
            </p14:nvContentPartPr>
            <p14:xfrm>
              <a:off x="6584614" y="1027765"/>
              <a:ext cx="231840" cy="15984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41EA3BC4-4C0A-55C6-C4EF-71CCBD2AE9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5974" y="1019125"/>
                <a:ext cx="249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put penna 15">
                <a:extLst>
                  <a:ext uri="{FF2B5EF4-FFF2-40B4-BE49-F238E27FC236}">
                    <a16:creationId xmlns:a16="http://schemas.microsoft.com/office/drawing/2014/main" id="{56E18DB5-90E5-1161-E3FA-72BE63E59712}"/>
                  </a:ext>
                </a:extLst>
              </p14:cNvPr>
              <p14:cNvContentPartPr/>
              <p14:nvPr/>
            </p14:nvContentPartPr>
            <p14:xfrm>
              <a:off x="6999694" y="1034605"/>
              <a:ext cx="231840" cy="131040"/>
            </p14:xfrm>
          </p:contentPart>
        </mc:Choice>
        <mc:Fallback>
          <p:pic>
            <p:nvPicPr>
              <p:cNvPr id="15" name="Input penna 15">
                <a:extLst>
                  <a:ext uri="{FF2B5EF4-FFF2-40B4-BE49-F238E27FC236}">
                    <a16:creationId xmlns:a16="http://schemas.microsoft.com/office/drawing/2014/main" id="{56E18DB5-90E5-1161-E3FA-72BE63E597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0708" y="1025965"/>
                <a:ext cx="249453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3FB3328A-E6BA-17B9-DFCD-2E065CC30C8F}"/>
                  </a:ext>
                </a:extLst>
              </p14:cNvPr>
              <p14:cNvContentPartPr/>
              <p14:nvPr/>
            </p14:nvContentPartPr>
            <p14:xfrm>
              <a:off x="7941094" y="1940365"/>
              <a:ext cx="17640" cy="45288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3FB3328A-E6BA-17B9-DFCD-2E065CC30C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32454" y="1931725"/>
                <a:ext cx="352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put penna 21">
                <a:extLst>
                  <a:ext uri="{FF2B5EF4-FFF2-40B4-BE49-F238E27FC236}">
                    <a16:creationId xmlns:a16="http://schemas.microsoft.com/office/drawing/2014/main" id="{36656CC1-D150-3548-8E78-75068E026A86}"/>
                  </a:ext>
                </a:extLst>
              </p14:cNvPr>
              <p14:cNvContentPartPr/>
              <p14:nvPr/>
            </p14:nvContentPartPr>
            <p14:xfrm>
              <a:off x="7852174" y="1920205"/>
              <a:ext cx="303840" cy="421560"/>
            </p14:xfrm>
          </p:contentPart>
        </mc:Choice>
        <mc:Fallback>
          <p:pic>
            <p:nvPicPr>
              <p:cNvPr id="21" name="Input penna 21">
                <a:extLst>
                  <a:ext uri="{FF2B5EF4-FFF2-40B4-BE49-F238E27FC236}">
                    <a16:creationId xmlns:a16="http://schemas.microsoft.com/office/drawing/2014/main" id="{36656CC1-D150-3548-8E78-75068E026A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3174" y="1911205"/>
                <a:ext cx="3214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1144C465-4A89-3469-0461-E5F68959592E}"/>
                  </a:ext>
                </a:extLst>
              </p14:cNvPr>
              <p14:cNvContentPartPr/>
              <p14:nvPr/>
            </p14:nvContentPartPr>
            <p14:xfrm>
              <a:off x="8186974" y="2119285"/>
              <a:ext cx="398520" cy="17136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1144C465-4A89-3469-0461-E5F6895959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77974" y="2110645"/>
                <a:ext cx="416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put penna 27">
                <a:extLst>
                  <a:ext uri="{FF2B5EF4-FFF2-40B4-BE49-F238E27FC236}">
                    <a16:creationId xmlns:a16="http://schemas.microsoft.com/office/drawing/2014/main" id="{3F4E2A4B-1AA9-F9A0-FABF-9C0C414878EF}"/>
                  </a:ext>
                </a:extLst>
              </p14:cNvPr>
              <p14:cNvContentPartPr/>
              <p14:nvPr/>
            </p14:nvContentPartPr>
            <p14:xfrm>
              <a:off x="7021294" y="1854685"/>
              <a:ext cx="162000" cy="284040"/>
            </p14:xfrm>
          </p:contentPart>
        </mc:Choice>
        <mc:Fallback>
          <p:pic>
            <p:nvPicPr>
              <p:cNvPr id="27" name="Input penna 27">
                <a:extLst>
                  <a:ext uri="{FF2B5EF4-FFF2-40B4-BE49-F238E27FC236}">
                    <a16:creationId xmlns:a16="http://schemas.microsoft.com/office/drawing/2014/main" id="{3F4E2A4B-1AA9-F9A0-FABF-9C0C414878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12274" y="1845674"/>
                <a:ext cx="179679" cy="301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put penna 29">
                <a:extLst>
                  <a:ext uri="{FF2B5EF4-FFF2-40B4-BE49-F238E27FC236}">
                    <a16:creationId xmlns:a16="http://schemas.microsoft.com/office/drawing/2014/main" id="{98BF588F-42A6-83BD-4853-66A6C5ED1200}"/>
                  </a:ext>
                </a:extLst>
              </p14:cNvPr>
              <p14:cNvContentPartPr/>
              <p14:nvPr/>
            </p14:nvContentPartPr>
            <p14:xfrm>
              <a:off x="6716734" y="1945765"/>
              <a:ext cx="371160" cy="185760"/>
            </p14:xfrm>
          </p:contentPart>
        </mc:Choice>
        <mc:Fallback>
          <p:pic>
            <p:nvPicPr>
              <p:cNvPr id="29" name="Input penna 29">
                <a:extLst>
                  <a:ext uri="{FF2B5EF4-FFF2-40B4-BE49-F238E27FC236}">
                    <a16:creationId xmlns:a16="http://schemas.microsoft.com/office/drawing/2014/main" id="{98BF588F-42A6-83BD-4853-66A6C5ED12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8094" y="1936782"/>
                <a:ext cx="388800" cy="203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" name="Input penna 34">
                <a:extLst>
                  <a:ext uri="{FF2B5EF4-FFF2-40B4-BE49-F238E27FC236}">
                    <a16:creationId xmlns:a16="http://schemas.microsoft.com/office/drawing/2014/main" id="{9D4FA741-ACC7-54DA-AF9A-BA9AC44ACC5B}"/>
                  </a:ext>
                </a:extLst>
              </p14:cNvPr>
              <p14:cNvContentPartPr/>
              <p14:nvPr/>
            </p14:nvContentPartPr>
            <p14:xfrm>
              <a:off x="4142734" y="2534365"/>
              <a:ext cx="299160" cy="318600"/>
            </p14:xfrm>
          </p:contentPart>
        </mc:Choice>
        <mc:Fallback>
          <p:pic>
            <p:nvPicPr>
              <p:cNvPr id="34" name="Input penna 34">
                <a:extLst>
                  <a:ext uri="{FF2B5EF4-FFF2-40B4-BE49-F238E27FC236}">
                    <a16:creationId xmlns:a16="http://schemas.microsoft.com/office/drawing/2014/main" id="{9D4FA741-ACC7-54DA-AF9A-BA9AC44ACC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34084" y="2525365"/>
                <a:ext cx="316821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7" name="Input penna 37">
                <a:extLst>
                  <a:ext uri="{FF2B5EF4-FFF2-40B4-BE49-F238E27FC236}">
                    <a16:creationId xmlns:a16="http://schemas.microsoft.com/office/drawing/2014/main" id="{556ADAD9-DA84-0FBD-266B-50036E239D10}"/>
                  </a:ext>
                </a:extLst>
              </p14:cNvPr>
              <p14:cNvContentPartPr/>
              <p14:nvPr/>
            </p14:nvContentPartPr>
            <p14:xfrm>
              <a:off x="4260454" y="2540485"/>
              <a:ext cx="310320" cy="122400"/>
            </p14:xfrm>
          </p:contentPart>
        </mc:Choice>
        <mc:Fallback>
          <p:pic>
            <p:nvPicPr>
              <p:cNvPr id="37" name="Input penna 37">
                <a:extLst>
                  <a:ext uri="{FF2B5EF4-FFF2-40B4-BE49-F238E27FC236}">
                    <a16:creationId xmlns:a16="http://schemas.microsoft.com/office/drawing/2014/main" id="{556ADAD9-DA84-0FBD-266B-50036E239D1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51444" y="2531845"/>
                <a:ext cx="3279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Input penna 40">
                <a:extLst>
                  <a:ext uri="{FF2B5EF4-FFF2-40B4-BE49-F238E27FC236}">
                    <a16:creationId xmlns:a16="http://schemas.microsoft.com/office/drawing/2014/main" id="{43912F14-C1BC-C758-9082-DF772522A98D}"/>
                  </a:ext>
                </a:extLst>
              </p14:cNvPr>
              <p14:cNvContentPartPr/>
              <p14:nvPr/>
            </p14:nvContentPartPr>
            <p14:xfrm>
              <a:off x="5283214" y="3069685"/>
              <a:ext cx="133200" cy="171000"/>
            </p14:xfrm>
          </p:contentPart>
        </mc:Choice>
        <mc:Fallback>
          <p:pic>
            <p:nvPicPr>
              <p:cNvPr id="40" name="Input penna 40">
                <a:extLst>
                  <a:ext uri="{FF2B5EF4-FFF2-40B4-BE49-F238E27FC236}">
                    <a16:creationId xmlns:a16="http://schemas.microsoft.com/office/drawing/2014/main" id="{43912F14-C1BC-C758-9082-DF772522A9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74214" y="3060666"/>
                <a:ext cx="150840" cy="188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B5D705D5-35FF-6B05-4EBC-EE3AE763CC68}"/>
                  </a:ext>
                </a:extLst>
              </p14:cNvPr>
              <p14:cNvContentPartPr/>
              <p14:nvPr/>
            </p14:nvContentPartPr>
            <p14:xfrm>
              <a:off x="5328214" y="3248245"/>
              <a:ext cx="110160" cy="2052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B5D705D5-35FF-6B05-4EBC-EE3AE763CC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19574" y="3239605"/>
                <a:ext cx="127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ABA62049-BA04-38D8-0463-EA5100778817}"/>
                  </a:ext>
                </a:extLst>
              </p14:cNvPr>
              <p14:cNvContentPartPr/>
              <p14:nvPr/>
            </p14:nvContentPartPr>
            <p14:xfrm>
              <a:off x="4196531" y="689477"/>
              <a:ext cx="5760" cy="72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ABA62049-BA04-38D8-0463-EA510077881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87531" y="680477"/>
                <a:ext cx="234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put penna 51">
                <a:extLst>
                  <a:ext uri="{FF2B5EF4-FFF2-40B4-BE49-F238E27FC236}">
                    <a16:creationId xmlns:a16="http://schemas.microsoft.com/office/drawing/2014/main" id="{2B264C27-038C-7BCD-7A62-484AA897E41D}"/>
                  </a:ext>
                </a:extLst>
              </p14:cNvPr>
              <p14:cNvContentPartPr/>
              <p14:nvPr/>
            </p14:nvContentPartPr>
            <p14:xfrm>
              <a:off x="4201571" y="646997"/>
              <a:ext cx="323640" cy="1475640"/>
            </p14:xfrm>
          </p:contentPart>
        </mc:Choice>
        <mc:Fallback>
          <p:pic>
            <p:nvPicPr>
              <p:cNvPr id="51" name="Input penna 51">
                <a:extLst>
                  <a:ext uri="{FF2B5EF4-FFF2-40B4-BE49-F238E27FC236}">
                    <a16:creationId xmlns:a16="http://schemas.microsoft.com/office/drawing/2014/main" id="{2B264C27-038C-7BCD-7A62-484AA897E41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92931" y="637997"/>
                <a:ext cx="341280" cy="14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E4A80582-090D-35C9-36A3-CACAEE9FDE36}"/>
                  </a:ext>
                </a:extLst>
              </p14:cNvPr>
              <p14:cNvContentPartPr/>
              <p14:nvPr/>
            </p14:nvContentPartPr>
            <p14:xfrm>
              <a:off x="4540691" y="1428197"/>
              <a:ext cx="343080" cy="16416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E4A80582-090D-35C9-36A3-CACAEE9FDE3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32051" y="1419557"/>
                <a:ext cx="3607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5" name="Input penna 55">
                <a:extLst>
                  <a:ext uri="{FF2B5EF4-FFF2-40B4-BE49-F238E27FC236}">
                    <a16:creationId xmlns:a16="http://schemas.microsoft.com/office/drawing/2014/main" id="{C3CF70B4-445A-F30E-4A20-6CA5A3B72577}"/>
                  </a:ext>
                </a:extLst>
              </p14:cNvPr>
              <p14:cNvContentPartPr/>
              <p14:nvPr/>
            </p14:nvContentPartPr>
            <p14:xfrm>
              <a:off x="4456741" y="3404083"/>
              <a:ext cx="6125400" cy="381960"/>
            </p14:xfrm>
          </p:contentPart>
        </mc:Choice>
        <mc:Fallback>
          <p:pic>
            <p:nvPicPr>
              <p:cNvPr id="55" name="Input penna 55">
                <a:extLst>
                  <a:ext uri="{FF2B5EF4-FFF2-40B4-BE49-F238E27FC236}">
                    <a16:creationId xmlns:a16="http://schemas.microsoft.com/office/drawing/2014/main" id="{C3CF70B4-445A-F30E-4A20-6CA5A3B7257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48101" y="3395435"/>
                <a:ext cx="6143040" cy="399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8" name="Input penna 58">
                <a:extLst>
                  <a:ext uri="{FF2B5EF4-FFF2-40B4-BE49-F238E27FC236}">
                    <a16:creationId xmlns:a16="http://schemas.microsoft.com/office/drawing/2014/main" id="{D13CCE0F-97FB-A848-D946-6EC0D69C6EBB}"/>
                  </a:ext>
                </a:extLst>
              </p14:cNvPr>
              <p14:cNvContentPartPr/>
              <p14:nvPr/>
            </p14:nvContentPartPr>
            <p14:xfrm>
              <a:off x="7322701" y="3409123"/>
              <a:ext cx="384480" cy="198720"/>
            </p14:xfrm>
          </p:contentPart>
        </mc:Choice>
        <mc:Fallback>
          <p:pic>
            <p:nvPicPr>
              <p:cNvPr id="58" name="Input penna 58">
                <a:extLst>
                  <a:ext uri="{FF2B5EF4-FFF2-40B4-BE49-F238E27FC236}">
                    <a16:creationId xmlns:a16="http://schemas.microsoft.com/office/drawing/2014/main" id="{D13CCE0F-97FB-A848-D946-6EC0D69C6EB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14061" y="3400123"/>
                <a:ext cx="4021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Input penna 61">
                <a:extLst>
                  <a:ext uri="{FF2B5EF4-FFF2-40B4-BE49-F238E27FC236}">
                    <a16:creationId xmlns:a16="http://schemas.microsoft.com/office/drawing/2014/main" id="{29159363-9C62-855D-5167-405852B6EF68}"/>
                  </a:ext>
                </a:extLst>
              </p14:cNvPr>
              <p14:cNvContentPartPr/>
              <p14:nvPr/>
            </p14:nvContentPartPr>
            <p14:xfrm>
              <a:off x="7791421" y="3394363"/>
              <a:ext cx="153720" cy="200520"/>
            </p14:xfrm>
          </p:contentPart>
        </mc:Choice>
        <mc:Fallback>
          <p:pic>
            <p:nvPicPr>
              <p:cNvPr id="61" name="Input penna 61">
                <a:extLst>
                  <a:ext uri="{FF2B5EF4-FFF2-40B4-BE49-F238E27FC236}">
                    <a16:creationId xmlns:a16="http://schemas.microsoft.com/office/drawing/2014/main" id="{29159363-9C62-855D-5167-405852B6EF6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82781" y="3385363"/>
                <a:ext cx="171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5" name="Input penna 65">
                <a:extLst>
                  <a:ext uri="{FF2B5EF4-FFF2-40B4-BE49-F238E27FC236}">
                    <a16:creationId xmlns:a16="http://schemas.microsoft.com/office/drawing/2014/main" id="{BDF21C10-4202-AC20-2F92-BC0B8AC01B5A}"/>
                  </a:ext>
                </a:extLst>
              </p14:cNvPr>
              <p14:cNvContentPartPr/>
              <p14:nvPr/>
            </p14:nvContentPartPr>
            <p14:xfrm>
              <a:off x="4805899" y="4272367"/>
              <a:ext cx="69120" cy="149400"/>
            </p14:xfrm>
          </p:contentPart>
        </mc:Choice>
        <mc:Fallback>
          <p:pic>
            <p:nvPicPr>
              <p:cNvPr id="65" name="Input penna 65">
                <a:extLst>
                  <a:ext uri="{FF2B5EF4-FFF2-40B4-BE49-F238E27FC236}">
                    <a16:creationId xmlns:a16="http://schemas.microsoft.com/office/drawing/2014/main" id="{BDF21C10-4202-AC20-2F92-BC0B8AC01B5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96899" y="4263367"/>
                <a:ext cx="86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9" name="Input penna 69">
                <a:extLst>
                  <a:ext uri="{FF2B5EF4-FFF2-40B4-BE49-F238E27FC236}">
                    <a16:creationId xmlns:a16="http://schemas.microsoft.com/office/drawing/2014/main" id="{D269AE3B-650F-F3E8-8EAC-76EB6A68650C}"/>
                  </a:ext>
                </a:extLst>
              </p14:cNvPr>
              <p14:cNvContentPartPr/>
              <p14:nvPr/>
            </p14:nvContentPartPr>
            <p14:xfrm>
              <a:off x="4927219" y="4285687"/>
              <a:ext cx="333360" cy="118440"/>
            </p14:xfrm>
          </p:contentPart>
        </mc:Choice>
        <mc:Fallback>
          <p:pic>
            <p:nvPicPr>
              <p:cNvPr id="69" name="Input penna 69">
                <a:extLst>
                  <a:ext uri="{FF2B5EF4-FFF2-40B4-BE49-F238E27FC236}">
                    <a16:creationId xmlns:a16="http://schemas.microsoft.com/office/drawing/2014/main" id="{D269AE3B-650F-F3E8-8EAC-76EB6A68650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18219" y="4277047"/>
                <a:ext cx="3510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E657285F-DC28-1B43-607D-5CE749B548AC}"/>
                  </a:ext>
                </a:extLst>
              </p14:cNvPr>
              <p14:cNvContentPartPr/>
              <p14:nvPr/>
            </p14:nvContentPartPr>
            <p14:xfrm>
              <a:off x="5304139" y="4304407"/>
              <a:ext cx="72000" cy="81720"/>
            </p14:xfrm>
          </p:contentPart>
        </mc:Choice>
        <mc:Fallback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E657285F-DC28-1B43-607D-5CE749B548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95499" y="4295767"/>
                <a:ext cx="89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1" name="Input penna 81">
                <a:extLst>
                  <a:ext uri="{FF2B5EF4-FFF2-40B4-BE49-F238E27FC236}">
                    <a16:creationId xmlns:a16="http://schemas.microsoft.com/office/drawing/2014/main" id="{46BA36D1-5B2E-803E-8C29-A85606CAB6EB}"/>
                  </a:ext>
                </a:extLst>
              </p14:cNvPr>
              <p14:cNvContentPartPr/>
              <p14:nvPr/>
            </p14:nvContentPartPr>
            <p14:xfrm>
              <a:off x="4278499" y="4408447"/>
              <a:ext cx="360360" cy="1324080"/>
            </p14:xfrm>
          </p:contentPart>
        </mc:Choice>
        <mc:Fallback>
          <p:pic>
            <p:nvPicPr>
              <p:cNvPr id="81" name="Input penna 81">
                <a:extLst>
                  <a:ext uri="{FF2B5EF4-FFF2-40B4-BE49-F238E27FC236}">
                    <a16:creationId xmlns:a16="http://schemas.microsoft.com/office/drawing/2014/main" id="{46BA36D1-5B2E-803E-8C29-A85606CAB6E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69859" y="4399807"/>
                <a:ext cx="37800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4F51844D-784E-82EB-27AD-F68D62DBFFFE}"/>
                  </a:ext>
                </a:extLst>
              </p14:cNvPr>
              <p14:cNvContentPartPr/>
              <p14:nvPr/>
            </p14:nvContentPartPr>
            <p14:xfrm>
              <a:off x="4353379" y="4932607"/>
              <a:ext cx="202680" cy="15480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4F51844D-784E-82EB-27AD-F68D62DBFFF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44739" y="4923607"/>
                <a:ext cx="22032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1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014470C9-A705-95D4-4C4C-3D350C3C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4" y="1027906"/>
            <a:ext cx="10836271" cy="501484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put penna 12">
                <a:extLst>
                  <a:ext uri="{FF2B5EF4-FFF2-40B4-BE49-F238E27FC236}">
                    <a16:creationId xmlns:a16="http://schemas.microsoft.com/office/drawing/2014/main" id="{9C1A3785-636C-8D06-E78C-21C261753D60}"/>
                  </a:ext>
                </a:extLst>
              </p14:cNvPr>
              <p14:cNvContentPartPr/>
              <p14:nvPr/>
            </p14:nvContentPartPr>
            <p14:xfrm>
              <a:off x="2057394" y="873285"/>
              <a:ext cx="342360" cy="295200"/>
            </p14:xfrm>
          </p:contentPart>
        </mc:Choice>
        <mc:Fallback>
          <p:pic>
            <p:nvPicPr>
              <p:cNvPr id="12" name="Input penna 12">
                <a:extLst>
                  <a:ext uri="{FF2B5EF4-FFF2-40B4-BE49-F238E27FC236}">
                    <a16:creationId xmlns:a16="http://schemas.microsoft.com/office/drawing/2014/main" id="{9C1A3785-636C-8D06-E78C-21C261753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394" y="864296"/>
                <a:ext cx="360000" cy="31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put penna 17">
                <a:extLst>
                  <a:ext uri="{FF2B5EF4-FFF2-40B4-BE49-F238E27FC236}">
                    <a16:creationId xmlns:a16="http://schemas.microsoft.com/office/drawing/2014/main" id="{F92913CC-DFB9-A6EA-D61B-7859F434DF5A}"/>
                  </a:ext>
                </a:extLst>
              </p14:cNvPr>
              <p14:cNvContentPartPr/>
              <p14:nvPr/>
            </p14:nvContentPartPr>
            <p14:xfrm>
              <a:off x="2177634" y="911445"/>
              <a:ext cx="249840" cy="141120"/>
            </p14:xfrm>
          </p:contentPart>
        </mc:Choice>
        <mc:Fallback>
          <p:pic>
            <p:nvPicPr>
              <p:cNvPr id="17" name="Input penna 17">
                <a:extLst>
                  <a:ext uri="{FF2B5EF4-FFF2-40B4-BE49-F238E27FC236}">
                    <a16:creationId xmlns:a16="http://schemas.microsoft.com/office/drawing/2014/main" id="{F92913CC-DFB9-A6EA-D61B-7859F434D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8647" y="902445"/>
                <a:ext cx="267455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put penna 22">
                <a:extLst>
                  <a:ext uri="{FF2B5EF4-FFF2-40B4-BE49-F238E27FC236}">
                    <a16:creationId xmlns:a16="http://schemas.microsoft.com/office/drawing/2014/main" id="{745B6FFD-DD5B-5B15-742B-C69898B6E076}"/>
                  </a:ext>
                </a:extLst>
              </p14:cNvPr>
              <p14:cNvContentPartPr/>
              <p14:nvPr/>
            </p14:nvContentPartPr>
            <p14:xfrm>
              <a:off x="1943875" y="2968533"/>
              <a:ext cx="474840" cy="259920"/>
            </p14:xfrm>
          </p:contentPart>
        </mc:Choice>
        <mc:Fallback>
          <p:pic>
            <p:nvPicPr>
              <p:cNvPr id="22" name="Input penna 22">
                <a:extLst>
                  <a:ext uri="{FF2B5EF4-FFF2-40B4-BE49-F238E27FC236}">
                    <a16:creationId xmlns:a16="http://schemas.microsoft.com/office/drawing/2014/main" id="{745B6FFD-DD5B-5B15-742B-C69898B6E0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34882" y="2959893"/>
                <a:ext cx="492467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put penna 25">
                <a:extLst>
                  <a:ext uri="{FF2B5EF4-FFF2-40B4-BE49-F238E27FC236}">
                    <a16:creationId xmlns:a16="http://schemas.microsoft.com/office/drawing/2014/main" id="{3AC396C5-4859-62C5-8944-CBD8C70D3F0A}"/>
                  </a:ext>
                </a:extLst>
              </p14:cNvPr>
              <p14:cNvContentPartPr/>
              <p14:nvPr/>
            </p14:nvContentPartPr>
            <p14:xfrm>
              <a:off x="2183995" y="5378013"/>
              <a:ext cx="173880" cy="300960"/>
            </p14:xfrm>
          </p:contentPart>
        </mc:Choice>
        <mc:Fallback>
          <p:pic>
            <p:nvPicPr>
              <p:cNvPr id="25" name="Input penna 25">
                <a:extLst>
                  <a:ext uri="{FF2B5EF4-FFF2-40B4-BE49-F238E27FC236}">
                    <a16:creationId xmlns:a16="http://schemas.microsoft.com/office/drawing/2014/main" id="{3AC396C5-4859-62C5-8944-CBD8C70D3F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75355" y="5369373"/>
                <a:ext cx="1915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put penna 28">
                <a:extLst>
                  <a:ext uri="{FF2B5EF4-FFF2-40B4-BE49-F238E27FC236}">
                    <a16:creationId xmlns:a16="http://schemas.microsoft.com/office/drawing/2014/main" id="{41595E81-C906-1619-3D02-2B530315E36C}"/>
                  </a:ext>
                </a:extLst>
              </p14:cNvPr>
              <p14:cNvContentPartPr/>
              <p14:nvPr/>
            </p14:nvContentPartPr>
            <p14:xfrm>
              <a:off x="1596115" y="5371533"/>
              <a:ext cx="501120" cy="270000"/>
            </p14:xfrm>
          </p:contentPart>
        </mc:Choice>
        <mc:Fallback>
          <p:pic>
            <p:nvPicPr>
              <p:cNvPr id="28" name="Input penna 28">
                <a:extLst>
                  <a:ext uri="{FF2B5EF4-FFF2-40B4-BE49-F238E27FC236}">
                    <a16:creationId xmlns:a16="http://schemas.microsoft.com/office/drawing/2014/main" id="{41595E81-C906-1619-3D02-2B530315E3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87481" y="5362545"/>
                <a:ext cx="518747" cy="287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502185C2-6D63-1207-28ED-98370237965B}"/>
                  </a:ext>
                </a:extLst>
              </p14:cNvPr>
              <p14:cNvContentPartPr/>
              <p14:nvPr/>
            </p14:nvContentPartPr>
            <p14:xfrm>
              <a:off x="1600435" y="5457573"/>
              <a:ext cx="41040" cy="130680"/>
            </p14:xfrm>
          </p:contentPart>
        </mc:Choice>
        <mc:Fallback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502185C2-6D63-1207-28ED-9837023796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1795" y="5448573"/>
                <a:ext cx="58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017E25C6-D15A-F2A2-7162-040A88816DEC}"/>
                  </a:ext>
                </a:extLst>
              </p14:cNvPr>
              <p14:cNvContentPartPr/>
              <p14:nvPr/>
            </p14:nvContentPartPr>
            <p14:xfrm>
              <a:off x="2555866" y="1458360"/>
              <a:ext cx="155880" cy="34740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017E25C6-D15A-F2A2-7162-040A88816D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46866" y="1449720"/>
                <a:ext cx="1735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C80A4891-B5C2-48C5-226C-78E6F748CCCF}"/>
                  </a:ext>
                </a:extLst>
              </p14:cNvPr>
              <p14:cNvContentPartPr/>
              <p14:nvPr/>
            </p14:nvContentPartPr>
            <p14:xfrm>
              <a:off x="2753506" y="1548720"/>
              <a:ext cx="268560" cy="20412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C80A4891-B5C2-48C5-226C-78E6F748CC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44506" y="1540080"/>
                <a:ext cx="286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put penna 34">
                <a:extLst>
                  <a:ext uri="{FF2B5EF4-FFF2-40B4-BE49-F238E27FC236}">
                    <a16:creationId xmlns:a16="http://schemas.microsoft.com/office/drawing/2014/main" id="{F529B87A-7E71-198F-4F7D-EE2D07660F64}"/>
                  </a:ext>
                </a:extLst>
              </p14:cNvPr>
              <p14:cNvContentPartPr/>
              <p14:nvPr/>
            </p14:nvContentPartPr>
            <p14:xfrm>
              <a:off x="3248146" y="1556640"/>
              <a:ext cx="225000" cy="223560"/>
            </p14:xfrm>
          </p:contentPart>
        </mc:Choice>
        <mc:Fallback>
          <p:pic>
            <p:nvPicPr>
              <p:cNvPr id="34" name="Input penna 34">
                <a:extLst>
                  <a:ext uri="{FF2B5EF4-FFF2-40B4-BE49-F238E27FC236}">
                    <a16:creationId xmlns:a16="http://schemas.microsoft.com/office/drawing/2014/main" id="{F529B87A-7E71-198F-4F7D-EE2D07660F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39506" y="1547640"/>
                <a:ext cx="24264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532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KEVIN LORENZO BARATTA</dc:creator>
  <cp:lastModifiedBy>KEVIN LORENZO BARATTA</cp:lastModifiedBy>
  <cp:revision>1</cp:revision>
  <dcterms:created xsi:type="dcterms:W3CDTF">2023-03-26T11:28:32Z</dcterms:created>
  <dcterms:modified xsi:type="dcterms:W3CDTF">2023-03-26T11:44:44Z</dcterms:modified>
</cp:coreProperties>
</file>