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8B99-B8F3-4B07-8C2F-E8631A6CA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90994-0081-4E3D-B2B5-5341C256E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02597-2730-46DE-948F-70B43277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A7382-0393-4894-8BC9-8B84E1D7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688F8-289E-4C33-BE25-E407B8B5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5F23-FD52-406E-B0AA-CB1F8745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6BBF77-642F-4D14-AD3B-DFC88B0D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BA331-F223-4372-B6FC-194D6B49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78323-BBC7-434F-AA41-73FE018D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2F259-D376-4D0F-B78E-70C9DE47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073F6-0180-4148-BB9D-AE6CD484C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D6DF2-B7BC-4F3E-90BA-7A84D11D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08D8C-48C9-4955-BB1D-B360963F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3B965-AFEA-4B5F-8490-C0BC80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C8D03-3F49-4E58-85FA-46241D3A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DAEF-3568-4638-88B1-E995C5FE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B533A-BA36-41A5-A7A7-45EB98B4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0B443-731E-4A90-AC7D-1B28D055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E923D-904C-4965-A342-01B86F00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D4B54-5A7D-438D-8B57-006931FE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6AB17-02CF-4663-B178-DDF4699A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88A8C-DF59-4427-9CE7-2E83F99A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D88D1-324A-46AF-9C16-A7A13CA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07843-87D7-48A1-958B-771604D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6D2A3-D83D-4EDD-8CA3-0444ACE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3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A33C9-65C9-46B2-A3A1-EE7866EF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79278-ADBD-43F9-97A9-68A841E94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B56D0-185D-4126-AEC4-FB10E560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D67D4C-FCA9-49A0-803A-1C844F29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EB4F2-F14D-49C0-B38D-A1BD7E9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78076-D5DD-4879-ACCA-78127ABC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385E9-C6DB-47DC-8644-4900B895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91F4F-D6EF-41AE-BEAE-E8434165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81FAE-24B5-4195-A8B4-B909F99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EC3280-9907-4C58-8D0D-B0123EB1C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E977E9-DAAA-473D-ACA4-144326AE7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78ED3F-F32A-4C58-952A-B35BE5EC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6CA3D5-92A0-45BF-9F05-F68D6375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00DEC5-4DDB-4E66-8A89-28F4FDA1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4D0CA-DC30-41E9-AE1D-D7C4B9A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846779-6749-4862-BEED-4E90D06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CAE160-3792-48D0-8536-2289834D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ECFCD2-6A99-4638-9ADB-1894068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7A785B-A681-42C1-B2F7-06E46A5F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A0C72B-0EEA-4ED0-BE93-453D4C4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9E578-6BEF-4EFC-84F7-30FC1895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3308D-3907-4541-A904-AC1B7A7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33979-C5B2-468B-96D6-9EE71D5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FB13E-0161-471B-9F82-851223AE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74BCC2-F771-4F9F-8A59-8A1B6E5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04194-FFF9-4351-A5CB-0DF12E00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15B48-7989-44AA-8758-6AC8028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7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14CAC-40E4-4A97-9BC4-300BDB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CA9261-DBC5-4465-939A-47627F75C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899165-27A8-4F35-8E22-D94BC713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1BE03-3772-488C-B754-6CD51E4A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9FD60-E910-42B7-B919-766DE54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B07077-7ABC-4F3F-A8BB-E368B149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  <a:alpha val="16000"/>
              </a:schemeClr>
            </a:gs>
            <a:gs pos="39000">
              <a:schemeClr val="accent1">
                <a:lumMod val="45000"/>
                <a:lumOff val="55000"/>
                <a:alpha val="20000"/>
              </a:schemeClr>
            </a:gs>
            <a:gs pos="70000">
              <a:schemeClr val="accent1">
                <a:lumMod val="30000"/>
                <a:lumOff val="70000"/>
                <a:alpha val="8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1FF17A-D3E1-4C1C-8124-F580E029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3AEF-1AB8-4980-BEBF-0EACA7EE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7B5A6-A69F-495D-8BF8-F4763403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8F3E-B4F7-4A9C-A472-37285C239672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DA3EF-71F7-48E0-BED3-AE5242D29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ADA70-6EAC-4E77-8201-D0E9E3725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7A07-B171-4FA4-A6CF-8EE3B2AC5A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1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84B9711-EA2A-4605-8763-28D0B2B0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9645" y="450575"/>
            <a:ext cx="6105194" cy="1484242"/>
          </a:xfrm>
        </p:spPr>
        <p:txBody>
          <a:bodyPr>
            <a:normAutofit/>
          </a:bodyPr>
          <a:lstStyle/>
          <a:p>
            <a:r>
              <a:rPr lang="pt-BR" sz="4800" b="1" dirty="0">
                <a:latin typeface="Arial Black" panose="020B0A04020102020204" pitchFamily="34" charset="0"/>
              </a:rPr>
              <a:t>Função Exato 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dirty="0">
                <a:latin typeface="Arial Black" panose="020B0A04020102020204" pitchFamily="34" charset="0"/>
              </a:rPr>
              <a:t>Excel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171A2-3F12-4E4D-BC3A-FBC5E34D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25" y="5735443"/>
            <a:ext cx="4063492" cy="10666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70EFA9-F295-434E-9238-55C40B3D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67" y="5502897"/>
            <a:ext cx="2690794" cy="1299213"/>
          </a:xfrm>
          <a:prstGeom prst="rect">
            <a:avLst/>
          </a:prstGeom>
        </p:spPr>
      </p:pic>
      <p:pic>
        <p:nvPicPr>
          <p:cNvPr id="2050" name="Picture 2" descr="Ramos do Direito - O Guia Completo - Cola da Web">
            <a:extLst>
              <a:ext uri="{FF2B5EF4-FFF2-40B4-BE49-F238E27FC236}">
                <a16:creationId xmlns:a16="http://schemas.microsoft.com/office/drawing/2014/main" id="{7EAD26FC-0448-4321-A7A9-16546BCF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07" y="2485278"/>
            <a:ext cx="4408049" cy="23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93F681-A6A2-47A7-A971-869C57605BDB}"/>
              </a:ext>
            </a:extLst>
          </p:cNvPr>
          <p:cNvSpPr txBox="1"/>
          <p:nvPr/>
        </p:nvSpPr>
        <p:spPr>
          <a:xfrm>
            <a:off x="6961472" y="3934743"/>
            <a:ext cx="144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1DF895-BD72-4890-BBCA-C7A50C972B3D}"/>
              </a:ext>
            </a:extLst>
          </p:cNvPr>
          <p:cNvSpPr txBox="1"/>
          <p:nvPr/>
        </p:nvSpPr>
        <p:spPr>
          <a:xfrm>
            <a:off x="3646011" y="3346174"/>
            <a:ext cx="167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Verdadeiro</a:t>
            </a:r>
          </a:p>
        </p:txBody>
      </p:sp>
    </p:spTree>
    <p:extLst>
      <p:ext uri="{BB962C8B-B14F-4D97-AF65-F5344CB8AC3E}">
        <p14:creationId xmlns:p14="http://schemas.microsoft.com/office/powerpoint/2010/main" val="230730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C2AD8F4-5EB2-4B44-8221-3D6B05D07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39" y="145774"/>
            <a:ext cx="2272596" cy="10908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EA4691-59F9-4DA1-B3E5-4A6D15DB31DB}"/>
              </a:ext>
            </a:extLst>
          </p:cNvPr>
          <p:cNvSpPr txBox="1"/>
          <p:nvPr/>
        </p:nvSpPr>
        <p:spPr>
          <a:xfrm>
            <a:off x="5534966" y="582228"/>
            <a:ext cx="465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    Quem sou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6EDCA7-6D0B-467B-B5D2-87FBF658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" y="1413225"/>
            <a:ext cx="3871818" cy="51863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A0D151-F230-4882-B919-069913463DF8}"/>
              </a:ext>
            </a:extLst>
          </p:cNvPr>
          <p:cNvSpPr txBox="1"/>
          <p:nvPr/>
        </p:nvSpPr>
        <p:spPr>
          <a:xfrm flipH="1">
            <a:off x="5581197" y="2951922"/>
            <a:ext cx="577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Kevin de Faria Tavares Bastos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702229-B7D0-4AB1-B106-1CF6D01FCDB9}"/>
              </a:ext>
            </a:extLst>
          </p:cNvPr>
          <p:cNvSpPr txBox="1"/>
          <p:nvPr/>
        </p:nvSpPr>
        <p:spPr>
          <a:xfrm flipH="1">
            <a:off x="5581197" y="3644350"/>
            <a:ext cx="406638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21 anos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7B4FBE-A602-4E4E-B3DF-74A2A7A9B664}"/>
              </a:ext>
            </a:extLst>
          </p:cNvPr>
          <p:cNvSpPr txBox="1"/>
          <p:nvPr/>
        </p:nvSpPr>
        <p:spPr>
          <a:xfrm>
            <a:off x="5581197" y="4336779"/>
            <a:ext cx="6007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Cursando o 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1º Semestre de Manutenção de Aeronaves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1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4504-51A0-4383-9273-6A3030FD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56" y="365126"/>
            <a:ext cx="9225443" cy="109084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O que é função Exato?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59BB-C0CA-4FA8-BA4F-3A9631E0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6" y="1683026"/>
            <a:ext cx="11014088" cy="4045764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 função faz comparação entre o conteúdo de duas células e verifica </a:t>
            </a:r>
            <a:r>
              <a:rPr lang="pt-BR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 valores.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6CF6A7-F9FE-4184-800C-6DF16F4C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39" y="145774"/>
            <a:ext cx="2272596" cy="1090846"/>
          </a:xfrm>
          <a:prstGeom prst="rect">
            <a:avLst/>
          </a:prstGeom>
        </p:spPr>
      </p:pic>
      <p:pic>
        <p:nvPicPr>
          <p:cNvPr id="1028" name="Picture 4" descr="Operadores Lógicos do Excel pt1 | Muito Simples Passo a Passo">
            <a:extLst>
              <a:ext uri="{FF2B5EF4-FFF2-40B4-BE49-F238E27FC236}">
                <a16:creationId xmlns:a16="http://schemas.microsoft.com/office/drawing/2014/main" id="{DA6CF921-7983-47EF-BE75-F0183E17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44" y="3048002"/>
            <a:ext cx="5657849" cy="277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F7DBB-0291-450E-93A3-6AFCDF79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6" y="365125"/>
            <a:ext cx="8994913" cy="1357658"/>
          </a:xfrm>
        </p:spPr>
        <p:txBody>
          <a:bodyPr/>
          <a:lstStyle/>
          <a:p>
            <a:r>
              <a:rPr lang="pt-BR" dirty="0"/>
              <a:t>     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Sintaxe da Função exato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16775-6BF3-40D3-B6A1-8C981DE9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1" y="172278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Texto 1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Texto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05B4ED-9E8E-4B2B-A1AF-4C54D37B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39" y="145774"/>
            <a:ext cx="2272596" cy="1090846"/>
          </a:xfrm>
          <a:prstGeom prst="rect">
            <a:avLst/>
          </a:prstGeom>
        </p:spPr>
      </p:pic>
      <p:pic>
        <p:nvPicPr>
          <p:cNvPr id="3074" name="Picture 2" descr="Abrindo a Função exato no Excel">
            <a:extLst>
              <a:ext uri="{FF2B5EF4-FFF2-40B4-BE49-F238E27FC236}">
                <a16:creationId xmlns:a16="http://schemas.microsoft.com/office/drawing/2014/main" id="{98691E69-E567-4302-811A-41E495A7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85" y="3178521"/>
            <a:ext cx="45053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015F-236F-4C71-9248-5A92F308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2" y="365125"/>
            <a:ext cx="9087678" cy="1278145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   Exemplos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8BE3F7-7CA7-488A-9FDE-E1D718D11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39" y="145774"/>
            <a:ext cx="2272596" cy="1090846"/>
          </a:xfrm>
          <a:prstGeom prst="rect">
            <a:avLst/>
          </a:prstGeom>
        </p:spPr>
      </p:pic>
      <p:pic>
        <p:nvPicPr>
          <p:cNvPr id="4098" name="Picture 2" descr="Compare valores com a função EXATO no Excel - Excel Easy">
            <a:extLst>
              <a:ext uri="{FF2B5EF4-FFF2-40B4-BE49-F238E27FC236}">
                <a16:creationId xmlns:a16="http://schemas.microsoft.com/office/drawing/2014/main" id="{FBABFE49-8AE0-452A-94A0-AD5146D4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4" y="2401300"/>
            <a:ext cx="4965010" cy="252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unção Exato no Excel - Você já conhece? - Ninja do Excel">
            <a:extLst>
              <a:ext uri="{FF2B5EF4-FFF2-40B4-BE49-F238E27FC236}">
                <a16:creationId xmlns:a16="http://schemas.microsoft.com/office/drawing/2014/main" id="{2A81D54D-FC25-413E-A89D-1762ED96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6" y="2401300"/>
            <a:ext cx="4740964" cy="252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75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Função Exato  Excel</vt:lpstr>
      <vt:lpstr>Apresentação do PowerPoint</vt:lpstr>
      <vt:lpstr>       O que é função Exato?</vt:lpstr>
      <vt:lpstr>       Sintaxe da Função exato</vt:lpstr>
      <vt:lpstr>               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KEVIN DE FARIA TAVARES BASTOS</dc:creator>
  <cp:lastModifiedBy>KEVIN DE FARIA TAVARES BASTOS</cp:lastModifiedBy>
  <cp:revision>15</cp:revision>
  <dcterms:created xsi:type="dcterms:W3CDTF">2020-10-29T14:22:36Z</dcterms:created>
  <dcterms:modified xsi:type="dcterms:W3CDTF">2020-10-30T18:24:31Z</dcterms:modified>
</cp:coreProperties>
</file>