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38"/>
  </p:notesMasterIdLst>
  <p:sldIdLst>
    <p:sldId id="706" r:id="rId2"/>
    <p:sldId id="698" r:id="rId3"/>
    <p:sldId id="707" r:id="rId4"/>
    <p:sldId id="708" r:id="rId5"/>
    <p:sldId id="709" r:id="rId6"/>
    <p:sldId id="740" r:id="rId7"/>
    <p:sldId id="741" r:id="rId8"/>
    <p:sldId id="711" r:id="rId9"/>
    <p:sldId id="712" r:id="rId10"/>
    <p:sldId id="714" r:id="rId11"/>
    <p:sldId id="713" r:id="rId12"/>
    <p:sldId id="715" r:id="rId13"/>
    <p:sldId id="716" r:id="rId14"/>
    <p:sldId id="717" r:id="rId15"/>
    <p:sldId id="718" r:id="rId16"/>
    <p:sldId id="719" r:id="rId17"/>
    <p:sldId id="720" r:id="rId18"/>
    <p:sldId id="721" r:id="rId19"/>
    <p:sldId id="722" r:id="rId20"/>
    <p:sldId id="723" r:id="rId21"/>
    <p:sldId id="724" r:id="rId22"/>
    <p:sldId id="732" r:id="rId23"/>
    <p:sldId id="725" r:id="rId24"/>
    <p:sldId id="727" r:id="rId25"/>
    <p:sldId id="728" r:id="rId26"/>
    <p:sldId id="729" r:id="rId27"/>
    <p:sldId id="730" r:id="rId28"/>
    <p:sldId id="731" r:id="rId29"/>
    <p:sldId id="726" r:id="rId30"/>
    <p:sldId id="733" r:id="rId31"/>
    <p:sldId id="734" r:id="rId32"/>
    <p:sldId id="735" r:id="rId33"/>
    <p:sldId id="736" r:id="rId34"/>
    <p:sldId id="737" r:id="rId35"/>
    <p:sldId id="738" r:id="rId36"/>
    <p:sldId id="739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29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874" y="67"/>
      </p:cViewPr>
      <p:guideLst>
        <p:guide orient="horz" pos="2156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DBFF32E-A26D-429E-B1A2-9D0633C064F1}" type="datetime1">
              <a:rPr lang="ko-KR" altLang="en-US"/>
              <a:pPr lvl="0">
                <a:defRPr/>
              </a:pPr>
              <a:t>2023-03-05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53A4C6C-3E16-4492-B7B2-8D46C6F4A94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 noChangeAspect="1"/>
          </p:cNvGrpSpPr>
          <p:nvPr/>
        </p:nvGrpSpPr>
        <p:grpSpPr>
          <a:xfrm>
            <a:off x="7994611" y="5451581"/>
            <a:ext cx="782259" cy="791755"/>
            <a:chOff x="3659" y="18"/>
            <a:chExt cx="3707" cy="3752"/>
          </a:xfrm>
          <a:scene3d>
            <a:camera prst="isometricOffAxis2Top">
              <a:rot lat="18664796" lon="2041232" rev="19089300"/>
            </a:camera>
            <a:lightRig rig="soft" dir="t"/>
          </a:scene3d>
        </p:grpSpPr>
        <p:sp>
          <p:nvSpPr>
            <p:cNvPr id="8" name="Freeform 5"/>
            <p:cNvSpPr/>
            <p:nvPr/>
          </p:nvSpPr>
          <p:spPr>
            <a:xfrm>
              <a:off x="3659" y="18"/>
              <a:ext cx="3707" cy="2940"/>
            </a:xfrm>
            <a:custGeom>
              <a:avLst/>
              <a:gdLst>
                <a:gd name="T0" fmla="*/ 3940 w 11121"/>
                <a:gd name="T1" fmla="*/ 4937 h 8821"/>
                <a:gd name="T2" fmla="*/ 3452 w 11121"/>
                <a:gd name="T3" fmla="*/ 2493 h 8821"/>
                <a:gd name="T4" fmla="*/ 4218 w 11121"/>
                <a:gd name="T5" fmla="*/ 2493 h 8821"/>
                <a:gd name="T6" fmla="*/ 4027 w 11121"/>
                <a:gd name="T7" fmla="*/ 1151 h 8821"/>
                <a:gd name="T8" fmla="*/ 4794 w 11121"/>
                <a:gd name="T9" fmla="*/ 1151 h 8821"/>
                <a:gd name="T10" fmla="*/ 5560 w 11121"/>
                <a:gd name="T11" fmla="*/ 0 h 8821"/>
                <a:gd name="T12" fmla="*/ 6328 w 11121"/>
                <a:gd name="T13" fmla="*/ 1151 h 8821"/>
                <a:gd name="T14" fmla="*/ 7094 w 11121"/>
                <a:gd name="T15" fmla="*/ 1151 h 8821"/>
                <a:gd name="T16" fmla="*/ 6903 w 11121"/>
                <a:gd name="T17" fmla="*/ 2493 h 8821"/>
                <a:gd name="T18" fmla="*/ 7670 w 11121"/>
                <a:gd name="T19" fmla="*/ 2493 h 8821"/>
                <a:gd name="T20" fmla="*/ 7188 w 11121"/>
                <a:gd name="T21" fmla="*/ 4905 h 8821"/>
                <a:gd name="T22" fmla="*/ 7181 w 11121"/>
                <a:gd name="T23" fmla="*/ 4948 h 8821"/>
                <a:gd name="T24" fmla="*/ 7182 w 11121"/>
                <a:gd name="T25" fmla="*/ 5033 h 8821"/>
                <a:gd name="T26" fmla="*/ 7204 w 11121"/>
                <a:gd name="T27" fmla="*/ 5117 h 8821"/>
                <a:gd name="T28" fmla="*/ 7241 w 11121"/>
                <a:gd name="T29" fmla="*/ 5193 h 8821"/>
                <a:gd name="T30" fmla="*/ 7267 w 11121"/>
                <a:gd name="T31" fmla="*/ 5228 h 8821"/>
                <a:gd name="T32" fmla="*/ 7296 w 11121"/>
                <a:gd name="T33" fmla="*/ 5259 h 8821"/>
                <a:gd name="T34" fmla="*/ 7364 w 11121"/>
                <a:gd name="T35" fmla="*/ 5313 h 8821"/>
                <a:gd name="T36" fmla="*/ 7440 w 11121"/>
                <a:gd name="T37" fmla="*/ 5349 h 8821"/>
                <a:gd name="T38" fmla="*/ 7523 w 11121"/>
                <a:gd name="T39" fmla="*/ 5367 h 8821"/>
                <a:gd name="T40" fmla="*/ 7567 w 11121"/>
                <a:gd name="T41" fmla="*/ 5369 h 8821"/>
                <a:gd name="T42" fmla="*/ 7617 w 11121"/>
                <a:gd name="T43" fmla="*/ 5367 h 8821"/>
                <a:gd name="T44" fmla="*/ 7713 w 11121"/>
                <a:gd name="T45" fmla="*/ 5341 h 8821"/>
                <a:gd name="T46" fmla="*/ 7758 w 11121"/>
                <a:gd name="T47" fmla="*/ 5318 h 8821"/>
                <a:gd name="T48" fmla="*/ 9396 w 11121"/>
                <a:gd name="T49" fmla="*/ 4027 h 8821"/>
                <a:gd name="T50" fmla="*/ 9396 w 11121"/>
                <a:gd name="T51" fmla="*/ 4603 h 8821"/>
                <a:gd name="T52" fmla="*/ 11121 w 11121"/>
                <a:gd name="T53" fmla="*/ 4603 h 8821"/>
                <a:gd name="T54" fmla="*/ 10163 w 11121"/>
                <a:gd name="T55" fmla="*/ 5752 h 8821"/>
                <a:gd name="T56" fmla="*/ 10355 w 11121"/>
                <a:gd name="T57" fmla="*/ 6519 h 8821"/>
                <a:gd name="T58" fmla="*/ 9396 w 11121"/>
                <a:gd name="T59" fmla="*/ 6903 h 8821"/>
                <a:gd name="T60" fmla="*/ 9396 w 11121"/>
                <a:gd name="T61" fmla="*/ 7670 h 8821"/>
                <a:gd name="T62" fmla="*/ 7286 w 11121"/>
                <a:gd name="T63" fmla="*/ 8821 h 8821"/>
                <a:gd name="T64" fmla="*/ 3835 w 11121"/>
                <a:gd name="T65" fmla="*/ 8821 h 8821"/>
                <a:gd name="T66" fmla="*/ 1725 w 11121"/>
                <a:gd name="T67" fmla="*/ 7670 h 8821"/>
                <a:gd name="T68" fmla="*/ 1725 w 11121"/>
                <a:gd name="T69" fmla="*/ 6903 h 8821"/>
                <a:gd name="T70" fmla="*/ 766 w 11121"/>
                <a:gd name="T71" fmla="*/ 6519 h 8821"/>
                <a:gd name="T72" fmla="*/ 959 w 11121"/>
                <a:gd name="T73" fmla="*/ 5752 h 8821"/>
                <a:gd name="T74" fmla="*/ 0 w 11121"/>
                <a:gd name="T75" fmla="*/ 4603 h 8821"/>
                <a:gd name="T76" fmla="*/ 1725 w 11121"/>
                <a:gd name="T77" fmla="*/ 4603 h 8821"/>
                <a:gd name="T78" fmla="*/ 1725 w 11121"/>
                <a:gd name="T79" fmla="*/ 4027 h 8821"/>
                <a:gd name="T80" fmla="*/ 3350 w 11121"/>
                <a:gd name="T81" fmla="*/ 5282 h 8821"/>
                <a:gd name="T82" fmla="*/ 3374 w 11121"/>
                <a:gd name="T83" fmla="*/ 5303 h 8821"/>
                <a:gd name="T84" fmla="*/ 3430 w 11121"/>
                <a:gd name="T85" fmla="*/ 5334 h 8821"/>
                <a:gd name="T86" fmla="*/ 3489 w 11121"/>
                <a:gd name="T87" fmla="*/ 5357 h 8821"/>
                <a:gd name="T88" fmla="*/ 3553 w 11121"/>
                <a:gd name="T89" fmla="*/ 5367 h 8821"/>
                <a:gd name="T90" fmla="*/ 3586 w 11121"/>
                <a:gd name="T91" fmla="*/ 5369 h 8821"/>
                <a:gd name="T92" fmla="*/ 3626 w 11121"/>
                <a:gd name="T93" fmla="*/ 5367 h 8821"/>
                <a:gd name="T94" fmla="*/ 3704 w 11121"/>
                <a:gd name="T95" fmla="*/ 5350 h 8821"/>
                <a:gd name="T96" fmla="*/ 3776 w 11121"/>
                <a:gd name="T97" fmla="*/ 5315 h 8821"/>
                <a:gd name="T98" fmla="*/ 3838 w 11121"/>
                <a:gd name="T99" fmla="*/ 5267 h 8821"/>
                <a:gd name="T100" fmla="*/ 3865 w 11121"/>
                <a:gd name="T101" fmla="*/ 5236 h 8821"/>
                <a:gd name="T102" fmla="*/ 3890 w 11121"/>
                <a:gd name="T103" fmla="*/ 5205 h 8821"/>
                <a:gd name="T104" fmla="*/ 3926 w 11121"/>
                <a:gd name="T105" fmla="*/ 5133 h 8821"/>
                <a:gd name="T106" fmla="*/ 3945 w 11121"/>
                <a:gd name="T107" fmla="*/ 5056 h 8821"/>
                <a:gd name="T108" fmla="*/ 3946 w 11121"/>
                <a:gd name="T109" fmla="*/ 4976 h 8821"/>
                <a:gd name="T110" fmla="*/ 3940 w 11121"/>
                <a:gd name="T111" fmla="*/ 4937 h 8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121" h="8821">
                  <a:moveTo>
                    <a:pt x="3940" y="4937"/>
                  </a:moveTo>
                  <a:lnTo>
                    <a:pt x="3452" y="2493"/>
                  </a:lnTo>
                  <a:lnTo>
                    <a:pt x="4218" y="2493"/>
                  </a:lnTo>
                  <a:lnTo>
                    <a:pt x="4027" y="1151"/>
                  </a:lnTo>
                  <a:lnTo>
                    <a:pt x="4794" y="1151"/>
                  </a:lnTo>
                  <a:lnTo>
                    <a:pt x="5560" y="0"/>
                  </a:lnTo>
                  <a:lnTo>
                    <a:pt x="6328" y="1151"/>
                  </a:lnTo>
                  <a:lnTo>
                    <a:pt x="7094" y="1151"/>
                  </a:lnTo>
                  <a:lnTo>
                    <a:pt x="6903" y="2493"/>
                  </a:lnTo>
                  <a:lnTo>
                    <a:pt x="7670" y="2493"/>
                  </a:lnTo>
                  <a:lnTo>
                    <a:pt x="7188" y="4905"/>
                  </a:lnTo>
                  <a:lnTo>
                    <a:pt x="7181" y="4948"/>
                  </a:lnTo>
                  <a:lnTo>
                    <a:pt x="7182" y="5033"/>
                  </a:lnTo>
                  <a:lnTo>
                    <a:pt x="7204" y="5117"/>
                  </a:lnTo>
                  <a:lnTo>
                    <a:pt x="7241" y="5193"/>
                  </a:lnTo>
                  <a:lnTo>
                    <a:pt x="7267" y="5228"/>
                  </a:lnTo>
                  <a:lnTo>
                    <a:pt x="7296" y="5259"/>
                  </a:lnTo>
                  <a:lnTo>
                    <a:pt x="7364" y="5313"/>
                  </a:lnTo>
                  <a:lnTo>
                    <a:pt x="7440" y="5349"/>
                  </a:lnTo>
                  <a:lnTo>
                    <a:pt x="7523" y="5367"/>
                  </a:lnTo>
                  <a:lnTo>
                    <a:pt x="7567" y="5369"/>
                  </a:lnTo>
                  <a:lnTo>
                    <a:pt x="7617" y="5367"/>
                  </a:lnTo>
                  <a:lnTo>
                    <a:pt x="7713" y="5341"/>
                  </a:lnTo>
                  <a:lnTo>
                    <a:pt x="7758" y="5318"/>
                  </a:lnTo>
                  <a:lnTo>
                    <a:pt x="9396" y="4027"/>
                  </a:lnTo>
                  <a:lnTo>
                    <a:pt x="9396" y="4603"/>
                  </a:lnTo>
                  <a:lnTo>
                    <a:pt x="11121" y="4603"/>
                  </a:lnTo>
                  <a:lnTo>
                    <a:pt x="10163" y="5752"/>
                  </a:lnTo>
                  <a:lnTo>
                    <a:pt x="10355" y="6519"/>
                  </a:lnTo>
                  <a:lnTo>
                    <a:pt x="9396" y="6903"/>
                  </a:lnTo>
                  <a:lnTo>
                    <a:pt x="9396" y="7670"/>
                  </a:lnTo>
                  <a:lnTo>
                    <a:pt x="7286" y="8821"/>
                  </a:lnTo>
                  <a:lnTo>
                    <a:pt x="3835" y="8821"/>
                  </a:lnTo>
                  <a:lnTo>
                    <a:pt x="1725" y="7670"/>
                  </a:lnTo>
                  <a:lnTo>
                    <a:pt x="1725" y="6903"/>
                  </a:lnTo>
                  <a:lnTo>
                    <a:pt x="766" y="6519"/>
                  </a:lnTo>
                  <a:lnTo>
                    <a:pt x="959" y="5752"/>
                  </a:lnTo>
                  <a:lnTo>
                    <a:pt x="0" y="4603"/>
                  </a:lnTo>
                  <a:lnTo>
                    <a:pt x="1725" y="4603"/>
                  </a:lnTo>
                  <a:lnTo>
                    <a:pt x="1725" y="4027"/>
                  </a:lnTo>
                  <a:lnTo>
                    <a:pt x="3350" y="5282"/>
                  </a:lnTo>
                  <a:lnTo>
                    <a:pt x="3374" y="5303"/>
                  </a:lnTo>
                  <a:lnTo>
                    <a:pt x="3430" y="5334"/>
                  </a:lnTo>
                  <a:lnTo>
                    <a:pt x="3489" y="5357"/>
                  </a:lnTo>
                  <a:lnTo>
                    <a:pt x="3553" y="5367"/>
                  </a:lnTo>
                  <a:lnTo>
                    <a:pt x="3586" y="5369"/>
                  </a:lnTo>
                  <a:lnTo>
                    <a:pt x="3626" y="5367"/>
                  </a:lnTo>
                  <a:lnTo>
                    <a:pt x="3704" y="5350"/>
                  </a:lnTo>
                  <a:lnTo>
                    <a:pt x="3776" y="5315"/>
                  </a:lnTo>
                  <a:lnTo>
                    <a:pt x="3838" y="5267"/>
                  </a:lnTo>
                  <a:lnTo>
                    <a:pt x="3865" y="5236"/>
                  </a:lnTo>
                  <a:lnTo>
                    <a:pt x="3890" y="5205"/>
                  </a:lnTo>
                  <a:lnTo>
                    <a:pt x="3926" y="5133"/>
                  </a:lnTo>
                  <a:lnTo>
                    <a:pt x="3945" y="5056"/>
                  </a:lnTo>
                  <a:lnTo>
                    <a:pt x="3946" y="4976"/>
                  </a:lnTo>
                  <a:lnTo>
                    <a:pt x="3940" y="4937"/>
                  </a:lnTo>
                  <a:close/>
                </a:path>
              </a:pathLst>
            </a:custGeom>
            <a:solidFill>
              <a:srgbClr val="EF582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0" name="Freeform 6"/>
            <p:cNvSpPr/>
            <p:nvPr/>
          </p:nvSpPr>
          <p:spPr>
            <a:xfrm>
              <a:off x="3659" y="402"/>
              <a:ext cx="2923" cy="2556"/>
            </a:xfrm>
            <a:custGeom>
              <a:avLst/>
              <a:gdLst>
                <a:gd name="T0" fmla="*/ 4411 w 8768"/>
                <a:gd name="T1" fmla="*/ 1794 h 7670"/>
                <a:gd name="T2" fmla="*/ 4447 w 8768"/>
                <a:gd name="T3" fmla="*/ 1303 h 7670"/>
                <a:gd name="T4" fmla="*/ 4532 w 8768"/>
                <a:gd name="T5" fmla="*/ 819 h 7670"/>
                <a:gd name="T6" fmla="*/ 4663 w 8768"/>
                <a:gd name="T7" fmla="*/ 345 h 7670"/>
                <a:gd name="T8" fmla="*/ 4794 w 8768"/>
                <a:gd name="T9" fmla="*/ 0 h 7670"/>
                <a:gd name="T10" fmla="*/ 4218 w 8768"/>
                <a:gd name="T11" fmla="*/ 1342 h 7670"/>
                <a:gd name="T12" fmla="*/ 3940 w 8768"/>
                <a:gd name="T13" fmla="*/ 3786 h 7670"/>
                <a:gd name="T14" fmla="*/ 3945 w 8768"/>
                <a:gd name="T15" fmla="*/ 3905 h 7670"/>
                <a:gd name="T16" fmla="*/ 3890 w 8768"/>
                <a:gd name="T17" fmla="*/ 4054 h 7670"/>
                <a:gd name="T18" fmla="*/ 3838 w 8768"/>
                <a:gd name="T19" fmla="*/ 4116 h 7670"/>
                <a:gd name="T20" fmla="*/ 3704 w 8768"/>
                <a:gd name="T21" fmla="*/ 4199 h 7670"/>
                <a:gd name="T22" fmla="*/ 3586 w 8768"/>
                <a:gd name="T23" fmla="*/ 4218 h 7670"/>
                <a:gd name="T24" fmla="*/ 3491 w 8768"/>
                <a:gd name="T25" fmla="*/ 4206 h 7670"/>
                <a:gd name="T26" fmla="*/ 3376 w 8768"/>
                <a:gd name="T27" fmla="*/ 4152 h 7670"/>
                <a:gd name="T28" fmla="*/ 1725 w 8768"/>
                <a:gd name="T29" fmla="*/ 2876 h 7670"/>
                <a:gd name="T30" fmla="*/ 0 w 8768"/>
                <a:gd name="T31" fmla="*/ 3452 h 7670"/>
                <a:gd name="T32" fmla="*/ 766 w 8768"/>
                <a:gd name="T33" fmla="*/ 5368 h 7670"/>
                <a:gd name="T34" fmla="*/ 1725 w 8768"/>
                <a:gd name="T35" fmla="*/ 6519 h 7670"/>
                <a:gd name="T36" fmla="*/ 7286 w 8768"/>
                <a:gd name="T37" fmla="*/ 7670 h 7670"/>
                <a:gd name="T38" fmla="*/ 8651 w 8768"/>
                <a:gd name="T39" fmla="*/ 6846 h 7670"/>
                <a:gd name="T40" fmla="*/ 8196 w 8768"/>
                <a:gd name="T41" fmla="*/ 6755 h 7670"/>
                <a:gd name="T42" fmla="*/ 7757 w 8768"/>
                <a:gd name="T43" fmla="*/ 6626 h 7670"/>
                <a:gd name="T44" fmla="*/ 7338 w 8768"/>
                <a:gd name="T45" fmla="*/ 6459 h 7670"/>
                <a:gd name="T46" fmla="*/ 6939 w 8768"/>
                <a:gd name="T47" fmla="*/ 6256 h 7670"/>
                <a:gd name="T48" fmla="*/ 6561 w 8768"/>
                <a:gd name="T49" fmla="*/ 6018 h 7670"/>
                <a:gd name="T50" fmla="*/ 6208 w 8768"/>
                <a:gd name="T51" fmla="*/ 5750 h 7670"/>
                <a:gd name="T52" fmla="*/ 5882 w 8768"/>
                <a:gd name="T53" fmla="*/ 5453 h 7670"/>
                <a:gd name="T54" fmla="*/ 5583 w 8768"/>
                <a:gd name="T55" fmla="*/ 5128 h 7670"/>
                <a:gd name="T56" fmla="*/ 5314 w 8768"/>
                <a:gd name="T57" fmla="*/ 4779 h 7670"/>
                <a:gd name="T58" fmla="*/ 5075 w 8768"/>
                <a:gd name="T59" fmla="*/ 4406 h 7670"/>
                <a:gd name="T60" fmla="*/ 4871 w 8768"/>
                <a:gd name="T61" fmla="*/ 4012 h 7670"/>
                <a:gd name="T62" fmla="*/ 4702 w 8768"/>
                <a:gd name="T63" fmla="*/ 3600 h 7670"/>
                <a:gd name="T64" fmla="*/ 4570 w 8768"/>
                <a:gd name="T65" fmla="*/ 3169 h 7670"/>
                <a:gd name="T66" fmla="*/ 4474 w 8768"/>
                <a:gd name="T67" fmla="*/ 2724 h 7670"/>
                <a:gd name="T68" fmla="*/ 4421 w 8768"/>
                <a:gd name="T69" fmla="*/ 2268 h 7670"/>
                <a:gd name="T70" fmla="*/ 4410 w 8768"/>
                <a:gd name="T71" fmla="*/ 1916 h 7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768" h="7670">
                  <a:moveTo>
                    <a:pt x="4410" y="1916"/>
                  </a:moveTo>
                  <a:lnTo>
                    <a:pt x="4411" y="1794"/>
                  </a:lnTo>
                  <a:lnTo>
                    <a:pt x="4423" y="1548"/>
                  </a:lnTo>
                  <a:lnTo>
                    <a:pt x="4447" y="1303"/>
                  </a:lnTo>
                  <a:lnTo>
                    <a:pt x="4483" y="1060"/>
                  </a:lnTo>
                  <a:lnTo>
                    <a:pt x="4532" y="819"/>
                  </a:lnTo>
                  <a:lnTo>
                    <a:pt x="4591" y="580"/>
                  </a:lnTo>
                  <a:lnTo>
                    <a:pt x="4663" y="345"/>
                  </a:lnTo>
                  <a:lnTo>
                    <a:pt x="4747" y="113"/>
                  </a:lnTo>
                  <a:lnTo>
                    <a:pt x="4794" y="0"/>
                  </a:lnTo>
                  <a:lnTo>
                    <a:pt x="4027" y="0"/>
                  </a:lnTo>
                  <a:lnTo>
                    <a:pt x="4218" y="1342"/>
                  </a:lnTo>
                  <a:lnTo>
                    <a:pt x="3452" y="1342"/>
                  </a:lnTo>
                  <a:lnTo>
                    <a:pt x="3940" y="3786"/>
                  </a:lnTo>
                  <a:lnTo>
                    <a:pt x="3946" y="3825"/>
                  </a:lnTo>
                  <a:lnTo>
                    <a:pt x="3945" y="3905"/>
                  </a:lnTo>
                  <a:lnTo>
                    <a:pt x="3926" y="3982"/>
                  </a:lnTo>
                  <a:lnTo>
                    <a:pt x="3890" y="4054"/>
                  </a:lnTo>
                  <a:lnTo>
                    <a:pt x="3865" y="4085"/>
                  </a:lnTo>
                  <a:lnTo>
                    <a:pt x="3838" y="4116"/>
                  </a:lnTo>
                  <a:lnTo>
                    <a:pt x="3776" y="4164"/>
                  </a:lnTo>
                  <a:lnTo>
                    <a:pt x="3704" y="4199"/>
                  </a:lnTo>
                  <a:lnTo>
                    <a:pt x="3626" y="4216"/>
                  </a:lnTo>
                  <a:lnTo>
                    <a:pt x="3586" y="4218"/>
                  </a:lnTo>
                  <a:lnTo>
                    <a:pt x="3553" y="4216"/>
                  </a:lnTo>
                  <a:lnTo>
                    <a:pt x="3491" y="4206"/>
                  </a:lnTo>
                  <a:lnTo>
                    <a:pt x="3430" y="4183"/>
                  </a:lnTo>
                  <a:lnTo>
                    <a:pt x="3376" y="4152"/>
                  </a:lnTo>
                  <a:lnTo>
                    <a:pt x="3350" y="4131"/>
                  </a:lnTo>
                  <a:lnTo>
                    <a:pt x="1725" y="2876"/>
                  </a:lnTo>
                  <a:lnTo>
                    <a:pt x="1725" y="3452"/>
                  </a:lnTo>
                  <a:lnTo>
                    <a:pt x="0" y="3452"/>
                  </a:lnTo>
                  <a:lnTo>
                    <a:pt x="959" y="4601"/>
                  </a:lnTo>
                  <a:lnTo>
                    <a:pt x="766" y="5368"/>
                  </a:lnTo>
                  <a:lnTo>
                    <a:pt x="1725" y="5752"/>
                  </a:lnTo>
                  <a:lnTo>
                    <a:pt x="1725" y="6519"/>
                  </a:lnTo>
                  <a:lnTo>
                    <a:pt x="3835" y="7670"/>
                  </a:lnTo>
                  <a:lnTo>
                    <a:pt x="7286" y="7670"/>
                  </a:lnTo>
                  <a:lnTo>
                    <a:pt x="8768" y="6862"/>
                  </a:lnTo>
                  <a:lnTo>
                    <a:pt x="8651" y="6846"/>
                  </a:lnTo>
                  <a:lnTo>
                    <a:pt x="8421" y="6806"/>
                  </a:lnTo>
                  <a:lnTo>
                    <a:pt x="8196" y="6755"/>
                  </a:lnTo>
                  <a:lnTo>
                    <a:pt x="7974" y="6695"/>
                  </a:lnTo>
                  <a:lnTo>
                    <a:pt x="7757" y="6626"/>
                  </a:lnTo>
                  <a:lnTo>
                    <a:pt x="7545" y="6546"/>
                  </a:lnTo>
                  <a:lnTo>
                    <a:pt x="7338" y="6459"/>
                  </a:lnTo>
                  <a:lnTo>
                    <a:pt x="7135" y="6361"/>
                  </a:lnTo>
                  <a:lnTo>
                    <a:pt x="6939" y="6256"/>
                  </a:lnTo>
                  <a:lnTo>
                    <a:pt x="6747" y="6140"/>
                  </a:lnTo>
                  <a:lnTo>
                    <a:pt x="6561" y="6018"/>
                  </a:lnTo>
                  <a:lnTo>
                    <a:pt x="6381" y="5888"/>
                  </a:lnTo>
                  <a:lnTo>
                    <a:pt x="6208" y="5750"/>
                  </a:lnTo>
                  <a:lnTo>
                    <a:pt x="6041" y="5605"/>
                  </a:lnTo>
                  <a:lnTo>
                    <a:pt x="5882" y="5453"/>
                  </a:lnTo>
                  <a:lnTo>
                    <a:pt x="5729" y="5294"/>
                  </a:lnTo>
                  <a:lnTo>
                    <a:pt x="5583" y="5128"/>
                  </a:lnTo>
                  <a:lnTo>
                    <a:pt x="5444" y="4957"/>
                  </a:lnTo>
                  <a:lnTo>
                    <a:pt x="5314" y="4779"/>
                  </a:lnTo>
                  <a:lnTo>
                    <a:pt x="5190" y="4595"/>
                  </a:lnTo>
                  <a:lnTo>
                    <a:pt x="5075" y="4406"/>
                  </a:lnTo>
                  <a:lnTo>
                    <a:pt x="4968" y="4212"/>
                  </a:lnTo>
                  <a:lnTo>
                    <a:pt x="4871" y="4012"/>
                  </a:lnTo>
                  <a:lnTo>
                    <a:pt x="4781" y="3807"/>
                  </a:lnTo>
                  <a:lnTo>
                    <a:pt x="4702" y="3600"/>
                  </a:lnTo>
                  <a:lnTo>
                    <a:pt x="4630" y="3387"/>
                  </a:lnTo>
                  <a:lnTo>
                    <a:pt x="4570" y="3169"/>
                  </a:lnTo>
                  <a:lnTo>
                    <a:pt x="4518" y="2949"/>
                  </a:lnTo>
                  <a:lnTo>
                    <a:pt x="4474" y="2724"/>
                  </a:lnTo>
                  <a:lnTo>
                    <a:pt x="4443" y="2497"/>
                  </a:lnTo>
                  <a:lnTo>
                    <a:pt x="4421" y="2268"/>
                  </a:lnTo>
                  <a:lnTo>
                    <a:pt x="4411" y="2035"/>
                  </a:lnTo>
                  <a:lnTo>
                    <a:pt x="4410" y="1916"/>
                  </a:lnTo>
                  <a:close/>
                </a:path>
              </a:pathLst>
            </a:custGeom>
            <a:solidFill>
              <a:srgbClr val="CC1B24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1" name="Freeform 7"/>
            <p:cNvSpPr/>
            <p:nvPr/>
          </p:nvSpPr>
          <p:spPr>
            <a:xfrm>
              <a:off x="5148" y="1040"/>
              <a:ext cx="429" cy="2730"/>
            </a:xfrm>
            <a:custGeom>
              <a:avLst/>
              <a:gdLst>
                <a:gd name="T0" fmla="*/ 272 w 1286"/>
                <a:gd name="T1" fmla="*/ 8190 h 8190"/>
                <a:gd name="T2" fmla="*/ 0 w 1286"/>
                <a:gd name="T3" fmla="*/ 7918 h 8190"/>
                <a:gd name="T4" fmla="*/ 55 w 1286"/>
                <a:gd name="T5" fmla="*/ 7865 h 8190"/>
                <a:gd name="T6" fmla="*/ 157 w 1286"/>
                <a:gd name="T7" fmla="*/ 7751 h 8190"/>
                <a:gd name="T8" fmla="*/ 253 w 1286"/>
                <a:gd name="T9" fmla="*/ 7635 h 8190"/>
                <a:gd name="T10" fmla="*/ 344 w 1286"/>
                <a:gd name="T11" fmla="*/ 7512 h 8190"/>
                <a:gd name="T12" fmla="*/ 428 w 1286"/>
                <a:gd name="T13" fmla="*/ 7387 h 8190"/>
                <a:gd name="T14" fmla="*/ 505 w 1286"/>
                <a:gd name="T15" fmla="*/ 7257 h 8190"/>
                <a:gd name="T16" fmla="*/ 576 w 1286"/>
                <a:gd name="T17" fmla="*/ 7125 h 8190"/>
                <a:gd name="T18" fmla="*/ 641 w 1286"/>
                <a:gd name="T19" fmla="*/ 6989 h 8190"/>
                <a:gd name="T20" fmla="*/ 698 w 1286"/>
                <a:gd name="T21" fmla="*/ 6850 h 8190"/>
                <a:gd name="T22" fmla="*/ 749 w 1286"/>
                <a:gd name="T23" fmla="*/ 6709 h 8190"/>
                <a:gd name="T24" fmla="*/ 792 w 1286"/>
                <a:gd name="T25" fmla="*/ 6565 h 8190"/>
                <a:gd name="T26" fmla="*/ 829 w 1286"/>
                <a:gd name="T27" fmla="*/ 6418 h 8190"/>
                <a:gd name="T28" fmla="*/ 858 w 1286"/>
                <a:gd name="T29" fmla="*/ 6269 h 8190"/>
                <a:gd name="T30" fmla="*/ 880 w 1286"/>
                <a:gd name="T31" fmla="*/ 6120 h 8190"/>
                <a:gd name="T32" fmla="*/ 896 w 1286"/>
                <a:gd name="T33" fmla="*/ 5968 h 8190"/>
                <a:gd name="T34" fmla="*/ 903 w 1286"/>
                <a:gd name="T35" fmla="*/ 5817 h 8190"/>
                <a:gd name="T36" fmla="*/ 903 w 1286"/>
                <a:gd name="T37" fmla="*/ 5739 h 8190"/>
                <a:gd name="T38" fmla="*/ 903 w 1286"/>
                <a:gd name="T39" fmla="*/ 0 h 8190"/>
                <a:gd name="T40" fmla="*/ 1286 w 1286"/>
                <a:gd name="T41" fmla="*/ 0 h 8190"/>
                <a:gd name="T42" fmla="*/ 1286 w 1286"/>
                <a:gd name="T43" fmla="*/ 5739 h 8190"/>
                <a:gd name="T44" fmla="*/ 1286 w 1286"/>
                <a:gd name="T45" fmla="*/ 5826 h 8190"/>
                <a:gd name="T46" fmla="*/ 1277 w 1286"/>
                <a:gd name="T47" fmla="*/ 5997 h 8190"/>
                <a:gd name="T48" fmla="*/ 1261 w 1286"/>
                <a:gd name="T49" fmla="*/ 6167 h 8190"/>
                <a:gd name="T50" fmla="*/ 1237 w 1286"/>
                <a:gd name="T51" fmla="*/ 6336 h 8190"/>
                <a:gd name="T52" fmla="*/ 1204 w 1286"/>
                <a:gd name="T53" fmla="*/ 6503 h 8190"/>
                <a:gd name="T54" fmla="*/ 1162 w 1286"/>
                <a:gd name="T55" fmla="*/ 6667 h 8190"/>
                <a:gd name="T56" fmla="*/ 1113 w 1286"/>
                <a:gd name="T57" fmla="*/ 6830 h 8190"/>
                <a:gd name="T58" fmla="*/ 1056 w 1286"/>
                <a:gd name="T59" fmla="*/ 6988 h 8190"/>
                <a:gd name="T60" fmla="*/ 991 w 1286"/>
                <a:gd name="T61" fmla="*/ 7145 h 8190"/>
                <a:gd name="T62" fmla="*/ 919 w 1286"/>
                <a:gd name="T63" fmla="*/ 7298 h 8190"/>
                <a:gd name="T64" fmla="*/ 839 w 1286"/>
                <a:gd name="T65" fmla="*/ 7446 h 8190"/>
                <a:gd name="T66" fmla="*/ 752 w 1286"/>
                <a:gd name="T67" fmla="*/ 7591 h 8190"/>
                <a:gd name="T68" fmla="*/ 658 w 1286"/>
                <a:gd name="T69" fmla="*/ 7732 h 8190"/>
                <a:gd name="T70" fmla="*/ 556 w 1286"/>
                <a:gd name="T71" fmla="*/ 7869 h 8190"/>
                <a:gd name="T72" fmla="*/ 448 w 1286"/>
                <a:gd name="T73" fmla="*/ 8002 h 8190"/>
                <a:gd name="T74" fmla="*/ 333 w 1286"/>
                <a:gd name="T75" fmla="*/ 8129 h 8190"/>
                <a:gd name="T76" fmla="*/ 272 w 1286"/>
                <a:gd name="T77" fmla="*/ 8190 h 8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86" h="8190">
                  <a:moveTo>
                    <a:pt x="272" y="8190"/>
                  </a:moveTo>
                  <a:lnTo>
                    <a:pt x="0" y="7918"/>
                  </a:lnTo>
                  <a:lnTo>
                    <a:pt x="55" y="7865"/>
                  </a:lnTo>
                  <a:lnTo>
                    <a:pt x="157" y="7751"/>
                  </a:lnTo>
                  <a:lnTo>
                    <a:pt x="253" y="7635"/>
                  </a:lnTo>
                  <a:lnTo>
                    <a:pt x="344" y="7512"/>
                  </a:lnTo>
                  <a:lnTo>
                    <a:pt x="428" y="7387"/>
                  </a:lnTo>
                  <a:lnTo>
                    <a:pt x="505" y="7257"/>
                  </a:lnTo>
                  <a:lnTo>
                    <a:pt x="576" y="7125"/>
                  </a:lnTo>
                  <a:lnTo>
                    <a:pt x="641" y="6989"/>
                  </a:lnTo>
                  <a:lnTo>
                    <a:pt x="698" y="6850"/>
                  </a:lnTo>
                  <a:lnTo>
                    <a:pt x="749" y="6709"/>
                  </a:lnTo>
                  <a:lnTo>
                    <a:pt x="792" y="6565"/>
                  </a:lnTo>
                  <a:lnTo>
                    <a:pt x="829" y="6418"/>
                  </a:lnTo>
                  <a:lnTo>
                    <a:pt x="858" y="6269"/>
                  </a:lnTo>
                  <a:lnTo>
                    <a:pt x="880" y="6120"/>
                  </a:lnTo>
                  <a:lnTo>
                    <a:pt x="896" y="5968"/>
                  </a:lnTo>
                  <a:lnTo>
                    <a:pt x="903" y="5817"/>
                  </a:lnTo>
                  <a:lnTo>
                    <a:pt x="903" y="5739"/>
                  </a:lnTo>
                  <a:lnTo>
                    <a:pt x="903" y="0"/>
                  </a:lnTo>
                  <a:lnTo>
                    <a:pt x="1286" y="0"/>
                  </a:lnTo>
                  <a:lnTo>
                    <a:pt x="1286" y="5739"/>
                  </a:lnTo>
                  <a:lnTo>
                    <a:pt x="1286" y="5826"/>
                  </a:lnTo>
                  <a:lnTo>
                    <a:pt x="1277" y="5997"/>
                  </a:lnTo>
                  <a:lnTo>
                    <a:pt x="1261" y="6167"/>
                  </a:lnTo>
                  <a:lnTo>
                    <a:pt x="1237" y="6336"/>
                  </a:lnTo>
                  <a:lnTo>
                    <a:pt x="1204" y="6503"/>
                  </a:lnTo>
                  <a:lnTo>
                    <a:pt x="1162" y="6667"/>
                  </a:lnTo>
                  <a:lnTo>
                    <a:pt x="1113" y="6830"/>
                  </a:lnTo>
                  <a:lnTo>
                    <a:pt x="1056" y="6988"/>
                  </a:lnTo>
                  <a:lnTo>
                    <a:pt x="991" y="7145"/>
                  </a:lnTo>
                  <a:lnTo>
                    <a:pt x="919" y="7298"/>
                  </a:lnTo>
                  <a:lnTo>
                    <a:pt x="839" y="7446"/>
                  </a:lnTo>
                  <a:lnTo>
                    <a:pt x="752" y="7591"/>
                  </a:lnTo>
                  <a:lnTo>
                    <a:pt x="658" y="7732"/>
                  </a:lnTo>
                  <a:lnTo>
                    <a:pt x="556" y="7869"/>
                  </a:lnTo>
                  <a:lnTo>
                    <a:pt x="448" y="8002"/>
                  </a:lnTo>
                  <a:lnTo>
                    <a:pt x="333" y="8129"/>
                  </a:lnTo>
                  <a:lnTo>
                    <a:pt x="272" y="8190"/>
                  </a:lnTo>
                  <a:close/>
                </a:path>
              </a:pathLst>
            </a:custGeom>
            <a:solidFill>
              <a:srgbClr val="A75B25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" name="Freeform 8"/>
            <p:cNvSpPr/>
            <p:nvPr/>
          </p:nvSpPr>
          <p:spPr>
            <a:xfrm>
              <a:off x="4394" y="1944"/>
              <a:ext cx="2235" cy="758"/>
            </a:xfrm>
            <a:custGeom>
              <a:avLst/>
              <a:gdLst>
                <a:gd name="T0" fmla="*/ 3357 w 6707"/>
                <a:gd name="T1" fmla="*/ 2274 h 2274"/>
                <a:gd name="T2" fmla="*/ 3331 w 6707"/>
                <a:gd name="T3" fmla="*/ 2273 h 2274"/>
                <a:gd name="T4" fmla="*/ 3283 w 6707"/>
                <a:gd name="T5" fmla="*/ 2260 h 2274"/>
                <a:gd name="T6" fmla="*/ 3261 w 6707"/>
                <a:gd name="T7" fmla="*/ 2248 h 2274"/>
                <a:gd name="T8" fmla="*/ 0 w 6707"/>
                <a:gd name="T9" fmla="*/ 330 h 2274"/>
                <a:gd name="T10" fmla="*/ 195 w 6707"/>
                <a:gd name="T11" fmla="*/ 0 h 2274"/>
                <a:gd name="T12" fmla="*/ 3362 w 6707"/>
                <a:gd name="T13" fmla="*/ 1862 h 2274"/>
                <a:gd name="T14" fmla="*/ 6527 w 6707"/>
                <a:gd name="T15" fmla="*/ 187 h 2274"/>
                <a:gd name="T16" fmla="*/ 6707 w 6707"/>
                <a:gd name="T17" fmla="*/ 526 h 2274"/>
                <a:gd name="T18" fmla="*/ 3447 w 6707"/>
                <a:gd name="T19" fmla="*/ 2253 h 2274"/>
                <a:gd name="T20" fmla="*/ 3427 w 6707"/>
                <a:gd name="T21" fmla="*/ 2263 h 2274"/>
                <a:gd name="T22" fmla="*/ 3380 w 6707"/>
                <a:gd name="T23" fmla="*/ 2273 h 2274"/>
                <a:gd name="T24" fmla="*/ 3357 w 6707"/>
                <a:gd name="T25" fmla="*/ 2274 h 2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07" h="2274">
                  <a:moveTo>
                    <a:pt x="3357" y="2274"/>
                  </a:moveTo>
                  <a:lnTo>
                    <a:pt x="3331" y="2273"/>
                  </a:lnTo>
                  <a:lnTo>
                    <a:pt x="3283" y="2260"/>
                  </a:lnTo>
                  <a:lnTo>
                    <a:pt x="3261" y="2248"/>
                  </a:lnTo>
                  <a:lnTo>
                    <a:pt x="0" y="330"/>
                  </a:lnTo>
                  <a:lnTo>
                    <a:pt x="195" y="0"/>
                  </a:lnTo>
                  <a:lnTo>
                    <a:pt x="3362" y="1862"/>
                  </a:lnTo>
                  <a:lnTo>
                    <a:pt x="6527" y="187"/>
                  </a:lnTo>
                  <a:lnTo>
                    <a:pt x="6707" y="526"/>
                  </a:lnTo>
                  <a:lnTo>
                    <a:pt x="3447" y="2253"/>
                  </a:lnTo>
                  <a:lnTo>
                    <a:pt x="3427" y="2263"/>
                  </a:lnTo>
                  <a:lnTo>
                    <a:pt x="3380" y="2273"/>
                  </a:lnTo>
                  <a:lnTo>
                    <a:pt x="3357" y="2274"/>
                  </a:lnTo>
                  <a:close/>
                </a:path>
              </a:pathLst>
            </a:custGeom>
            <a:solidFill>
              <a:srgbClr val="A75B25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grpSp>
        <p:nvGrpSpPr>
          <p:cNvPr id="37" name="Group 32"/>
          <p:cNvGrpSpPr>
            <a:grpSpLocks noChangeAspect="1"/>
          </p:cNvGrpSpPr>
          <p:nvPr/>
        </p:nvGrpSpPr>
        <p:grpSpPr>
          <a:xfrm>
            <a:off x="8469998" y="5142881"/>
            <a:ext cx="1036248" cy="779463"/>
            <a:chOff x="423" y="-534"/>
            <a:chExt cx="4096" cy="3081"/>
          </a:xfrm>
          <a:scene3d>
            <a:camera prst="isometricOffAxis2Top">
              <a:rot lat="18448668" lon="2370241" rev="18834420"/>
            </a:camera>
            <a:lightRig rig="soft" dir="t"/>
          </a:scene3d>
        </p:grpSpPr>
        <p:sp>
          <p:nvSpPr>
            <p:cNvPr id="39" name="Freeform 33"/>
            <p:cNvSpPr/>
            <p:nvPr/>
          </p:nvSpPr>
          <p:spPr>
            <a:xfrm>
              <a:off x="2650" y="-534"/>
              <a:ext cx="1869" cy="2588"/>
            </a:xfrm>
            <a:custGeom>
              <a:avLst/>
              <a:gdLst>
                <a:gd name="T0" fmla="*/ 5536 w 5608"/>
                <a:gd name="T1" fmla="*/ 4208 h 7763"/>
                <a:gd name="T2" fmla="*/ 4527 w 5608"/>
                <a:gd name="T3" fmla="*/ 0 h 7763"/>
                <a:gd name="T4" fmla="*/ 756 w 5608"/>
                <a:gd name="T5" fmla="*/ 2120 h 7763"/>
                <a:gd name="T6" fmla="*/ 652 w 5608"/>
                <a:gd name="T7" fmla="*/ 2179 h 7763"/>
                <a:gd name="T8" fmla="*/ 459 w 5608"/>
                <a:gd name="T9" fmla="*/ 2313 h 7763"/>
                <a:gd name="T10" fmla="*/ 283 w 5608"/>
                <a:gd name="T11" fmla="*/ 2459 h 7763"/>
                <a:gd name="T12" fmla="*/ 122 w 5608"/>
                <a:gd name="T13" fmla="*/ 2619 h 7763"/>
                <a:gd name="T14" fmla="*/ 49 w 5608"/>
                <a:gd name="T15" fmla="*/ 2704 h 7763"/>
                <a:gd name="T16" fmla="*/ 69 w 5608"/>
                <a:gd name="T17" fmla="*/ 2808 h 7763"/>
                <a:gd name="T18" fmla="*/ 97 w 5608"/>
                <a:gd name="T19" fmla="*/ 3017 h 7763"/>
                <a:gd name="T20" fmla="*/ 106 w 5608"/>
                <a:gd name="T21" fmla="*/ 3122 h 7763"/>
                <a:gd name="T22" fmla="*/ 115 w 5608"/>
                <a:gd name="T23" fmla="*/ 3117 h 7763"/>
                <a:gd name="T24" fmla="*/ 133 w 5608"/>
                <a:gd name="T25" fmla="*/ 3117 h 7763"/>
                <a:gd name="T26" fmla="*/ 161 w 5608"/>
                <a:gd name="T27" fmla="*/ 3129 h 7763"/>
                <a:gd name="T28" fmla="*/ 200 w 5608"/>
                <a:gd name="T29" fmla="*/ 3174 h 7763"/>
                <a:gd name="T30" fmla="*/ 240 w 5608"/>
                <a:gd name="T31" fmla="*/ 3247 h 7763"/>
                <a:gd name="T32" fmla="*/ 302 w 5608"/>
                <a:gd name="T33" fmla="*/ 3400 h 7763"/>
                <a:gd name="T34" fmla="*/ 391 w 5608"/>
                <a:gd name="T35" fmla="*/ 3685 h 7763"/>
                <a:gd name="T36" fmla="*/ 480 w 5608"/>
                <a:gd name="T37" fmla="*/ 4042 h 7763"/>
                <a:gd name="T38" fmla="*/ 573 w 5608"/>
                <a:gd name="T39" fmla="*/ 4454 h 7763"/>
                <a:gd name="T40" fmla="*/ 708 w 5608"/>
                <a:gd name="T41" fmla="*/ 5135 h 7763"/>
                <a:gd name="T42" fmla="*/ 793 w 5608"/>
                <a:gd name="T43" fmla="*/ 5609 h 7763"/>
                <a:gd name="T44" fmla="*/ 702 w 5608"/>
                <a:gd name="T45" fmla="*/ 5668 h 7763"/>
                <a:gd name="T46" fmla="*/ 514 w 5608"/>
                <a:gd name="T47" fmla="*/ 5774 h 7763"/>
                <a:gd name="T48" fmla="*/ 313 w 5608"/>
                <a:gd name="T49" fmla="*/ 5863 h 7763"/>
                <a:gd name="T50" fmla="*/ 106 w 5608"/>
                <a:gd name="T51" fmla="*/ 5937 h 7763"/>
                <a:gd name="T52" fmla="*/ 0 w 5608"/>
                <a:gd name="T53" fmla="*/ 5966 h 7763"/>
                <a:gd name="T54" fmla="*/ 1137 w 5608"/>
                <a:gd name="T55" fmla="*/ 7763 h 7763"/>
                <a:gd name="T56" fmla="*/ 3511 w 5608"/>
                <a:gd name="T57" fmla="*/ 7324 h 7763"/>
                <a:gd name="T58" fmla="*/ 3578 w 5608"/>
                <a:gd name="T59" fmla="*/ 7311 h 7763"/>
                <a:gd name="T60" fmla="*/ 3710 w 5608"/>
                <a:gd name="T61" fmla="*/ 7279 h 7763"/>
                <a:gd name="T62" fmla="*/ 3840 w 5608"/>
                <a:gd name="T63" fmla="*/ 7241 h 7763"/>
                <a:gd name="T64" fmla="*/ 3965 w 5608"/>
                <a:gd name="T65" fmla="*/ 7197 h 7763"/>
                <a:gd name="T66" fmla="*/ 4087 w 5608"/>
                <a:gd name="T67" fmla="*/ 7146 h 7763"/>
                <a:gd name="T68" fmla="*/ 4205 w 5608"/>
                <a:gd name="T69" fmla="*/ 7090 h 7763"/>
                <a:gd name="T70" fmla="*/ 4377 w 5608"/>
                <a:gd name="T71" fmla="*/ 6995 h 7763"/>
                <a:gd name="T72" fmla="*/ 4590 w 5608"/>
                <a:gd name="T73" fmla="*/ 6851 h 7763"/>
                <a:gd name="T74" fmla="*/ 4786 w 5608"/>
                <a:gd name="T75" fmla="*/ 6686 h 7763"/>
                <a:gd name="T76" fmla="*/ 4963 w 5608"/>
                <a:gd name="T77" fmla="*/ 6504 h 7763"/>
                <a:gd name="T78" fmla="*/ 5121 w 5608"/>
                <a:gd name="T79" fmla="*/ 6306 h 7763"/>
                <a:gd name="T80" fmla="*/ 5259 w 5608"/>
                <a:gd name="T81" fmla="*/ 6094 h 7763"/>
                <a:gd name="T82" fmla="*/ 5376 w 5608"/>
                <a:gd name="T83" fmla="*/ 5868 h 7763"/>
                <a:gd name="T84" fmla="*/ 5471 w 5608"/>
                <a:gd name="T85" fmla="*/ 5632 h 7763"/>
                <a:gd name="T86" fmla="*/ 5542 w 5608"/>
                <a:gd name="T87" fmla="*/ 5385 h 7763"/>
                <a:gd name="T88" fmla="*/ 5588 w 5608"/>
                <a:gd name="T89" fmla="*/ 5132 h 7763"/>
                <a:gd name="T90" fmla="*/ 5604 w 5608"/>
                <a:gd name="T91" fmla="*/ 4938 h 7763"/>
                <a:gd name="T92" fmla="*/ 5608 w 5608"/>
                <a:gd name="T93" fmla="*/ 4807 h 7763"/>
                <a:gd name="T94" fmla="*/ 5604 w 5608"/>
                <a:gd name="T95" fmla="*/ 4674 h 7763"/>
                <a:gd name="T96" fmla="*/ 5593 w 5608"/>
                <a:gd name="T97" fmla="*/ 4542 h 7763"/>
                <a:gd name="T98" fmla="*/ 5576 w 5608"/>
                <a:gd name="T99" fmla="*/ 4408 h 7763"/>
                <a:gd name="T100" fmla="*/ 5552 w 5608"/>
                <a:gd name="T101" fmla="*/ 4275 h 7763"/>
                <a:gd name="T102" fmla="*/ 5536 w 5608"/>
                <a:gd name="T103" fmla="*/ 4208 h 7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08" h="7763">
                  <a:moveTo>
                    <a:pt x="5536" y="4208"/>
                  </a:moveTo>
                  <a:lnTo>
                    <a:pt x="4527" y="0"/>
                  </a:lnTo>
                  <a:lnTo>
                    <a:pt x="756" y="2120"/>
                  </a:lnTo>
                  <a:lnTo>
                    <a:pt x="652" y="2179"/>
                  </a:lnTo>
                  <a:lnTo>
                    <a:pt x="459" y="2313"/>
                  </a:lnTo>
                  <a:lnTo>
                    <a:pt x="283" y="2459"/>
                  </a:lnTo>
                  <a:lnTo>
                    <a:pt x="122" y="2619"/>
                  </a:lnTo>
                  <a:lnTo>
                    <a:pt x="49" y="2704"/>
                  </a:lnTo>
                  <a:lnTo>
                    <a:pt x="69" y="2808"/>
                  </a:lnTo>
                  <a:lnTo>
                    <a:pt x="97" y="3017"/>
                  </a:lnTo>
                  <a:lnTo>
                    <a:pt x="106" y="3122"/>
                  </a:lnTo>
                  <a:lnTo>
                    <a:pt x="115" y="3117"/>
                  </a:lnTo>
                  <a:lnTo>
                    <a:pt x="133" y="3117"/>
                  </a:lnTo>
                  <a:lnTo>
                    <a:pt x="161" y="3129"/>
                  </a:lnTo>
                  <a:lnTo>
                    <a:pt x="200" y="3174"/>
                  </a:lnTo>
                  <a:lnTo>
                    <a:pt x="240" y="3247"/>
                  </a:lnTo>
                  <a:lnTo>
                    <a:pt x="302" y="3400"/>
                  </a:lnTo>
                  <a:lnTo>
                    <a:pt x="391" y="3685"/>
                  </a:lnTo>
                  <a:lnTo>
                    <a:pt x="480" y="4042"/>
                  </a:lnTo>
                  <a:lnTo>
                    <a:pt x="573" y="4454"/>
                  </a:lnTo>
                  <a:lnTo>
                    <a:pt x="708" y="5135"/>
                  </a:lnTo>
                  <a:lnTo>
                    <a:pt x="793" y="5609"/>
                  </a:lnTo>
                  <a:lnTo>
                    <a:pt x="702" y="5668"/>
                  </a:lnTo>
                  <a:lnTo>
                    <a:pt x="514" y="5774"/>
                  </a:lnTo>
                  <a:lnTo>
                    <a:pt x="313" y="5863"/>
                  </a:lnTo>
                  <a:lnTo>
                    <a:pt x="106" y="5937"/>
                  </a:lnTo>
                  <a:lnTo>
                    <a:pt x="0" y="5966"/>
                  </a:lnTo>
                  <a:lnTo>
                    <a:pt x="1137" y="7763"/>
                  </a:lnTo>
                  <a:lnTo>
                    <a:pt x="3511" y="7324"/>
                  </a:lnTo>
                  <a:lnTo>
                    <a:pt x="3578" y="7311"/>
                  </a:lnTo>
                  <a:lnTo>
                    <a:pt x="3710" y="7279"/>
                  </a:lnTo>
                  <a:lnTo>
                    <a:pt x="3840" y="7241"/>
                  </a:lnTo>
                  <a:lnTo>
                    <a:pt x="3965" y="7197"/>
                  </a:lnTo>
                  <a:lnTo>
                    <a:pt x="4087" y="7146"/>
                  </a:lnTo>
                  <a:lnTo>
                    <a:pt x="4205" y="7090"/>
                  </a:lnTo>
                  <a:lnTo>
                    <a:pt x="4377" y="6995"/>
                  </a:lnTo>
                  <a:lnTo>
                    <a:pt x="4590" y="6851"/>
                  </a:lnTo>
                  <a:lnTo>
                    <a:pt x="4786" y="6686"/>
                  </a:lnTo>
                  <a:lnTo>
                    <a:pt x="4963" y="6504"/>
                  </a:lnTo>
                  <a:lnTo>
                    <a:pt x="5121" y="6306"/>
                  </a:lnTo>
                  <a:lnTo>
                    <a:pt x="5259" y="6094"/>
                  </a:lnTo>
                  <a:lnTo>
                    <a:pt x="5376" y="5868"/>
                  </a:lnTo>
                  <a:lnTo>
                    <a:pt x="5471" y="5632"/>
                  </a:lnTo>
                  <a:lnTo>
                    <a:pt x="5542" y="5385"/>
                  </a:lnTo>
                  <a:lnTo>
                    <a:pt x="5588" y="5132"/>
                  </a:lnTo>
                  <a:lnTo>
                    <a:pt x="5604" y="4938"/>
                  </a:lnTo>
                  <a:lnTo>
                    <a:pt x="5608" y="4807"/>
                  </a:lnTo>
                  <a:lnTo>
                    <a:pt x="5604" y="4674"/>
                  </a:lnTo>
                  <a:lnTo>
                    <a:pt x="5593" y="4542"/>
                  </a:lnTo>
                  <a:lnTo>
                    <a:pt x="5576" y="4408"/>
                  </a:lnTo>
                  <a:lnTo>
                    <a:pt x="5552" y="4275"/>
                  </a:lnTo>
                  <a:lnTo>
                    <a:pt x="5536" y="4208"/>
                  </a:lnTo>
                  <a:close/>
                </a:path>
              </a:pathLst>
            </a:custGeom>
            <a:solidFill>
              <a:srgbClr val="F5AB23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2" name="Freeform 34"/>
            <p:cNvSpPr/>
            <p:nvPr/>
          </p:nvSpPr>
          <p:spPr>
            <a:xfrm>
              <a:off x="2886" y="-49"/>
              <a:ext cx="1154" cy="2369"/>
            </a:xfrm>
            <a:custGeom>
              <a:avLst/>
              <a:gdLst>
                <a:gd name="T0" fmla="*/ 3447 w 3463"/>
                <a:gd name="T1" fmla="*/ 2852 h 7107"/>
                <a:gd name="T2" fmla="*/ 3364 w 3463"/>
                <a:gd name="T3" fmla="*/ 2782 h 7107"/>
                <a:gd name="T4" fmla="*/ 3280 w 3463"/>
                <a:gd name="T5" fmla="*/ 2782 h 7107"/>
                <a:gd name="T6" fmla="*/ 3253 w 3463"/>
                <a:gd name="T7" fmla="*/ 198 h 7107"/>
                <a:gd name="T8" fmla="*/ 3263 w 3463"/>
                <a:gd name="T9" fmla="*/ 116 h 7107"/>
                <a:gd name="T10" fmla="*/ 3205 w 3463"/>
                <a:gd name="T11" fmla="*/ 24 h 7107"/>
                <a:gd name="T12" fmla="*/ 3150 w 3463"/>
                <a:gd name="T13" fmla="*/ 1 h 7107"/>
                <a:gd name="T14" fmla="*/ 3044 w 3463"/>
                <a:gd name="T15" fmla="*/ 20 h 7107"/>
                <a:gd name="T16" fmla="*/ 2991 w 3463"/>
                <a:gd name="T17" fmla="*/ 85 h 7107"/>
                <a:gd name="T18" fmla="*/ 1745 w 3463"/>
                <a:gd name="T19" fmla="*/ 783 h 7107"/>
                <a:gd name="T20" fmla="*/ 1690 w 3463"/>
                <a:gd name="T21" fmla="*/ 720 h 7107"/>
                <a:gd name="T22" fmla="*/ 1584 w 3463"/>
                <a:gd name="T23" fmla="*/ 702 h 7107"/>
                <a:gd name="T24" fmla="*/ 1531 w 3463"/>
                <a:gd name="T25" fmla="*/ 727 h 7107"/>
                <a:gd name="T26" fmla="*/ 1473 w 3463"/>
                <a:gd name="T27" fmla="*/ 819 h 7107"/>
                <a:gd name="T28" fmla="*/ 1486 w 3463"/>
                <a:gd name="T29" fmla="*/ 903 h 7107"/>
                <a:gd name="T30" fmla="*/ 1143 w 3463"/>
                <a:gd name="T31" fmla="*/ 4315 h 7107"/>
                <a:gd name="T32" fmla="*/ 603 w 3463"/>
                <a:gd name="T33" fmla="*/ 3683 h 7107"/>
                <a:gd name="T34" fmla="*/ 534 w 3463"/>
                <a:gd name="T35" fmla="*/ 3637 h 7107"/>
                <a:gd name="T36" fmla="*/ 426 w 3463"/>
                <a:gd name="T37" fmla="*/ 3650 h 7107"/>
                <a:gd name="T38" fmla="*/ 382 w 3463"/>
                <a:gd name="T39" fmla="*/ 3687 h 7107"/>
                <a:gd name="T40" fmla="*/ 353 w 3463"/>
                <a:gd name="T41" fmla="*/ 3793 h 7107"/>
                <a:gd name="T42" fmla="*/ 386 w 3463"/>
                <a:gd name="T43" fmla="*/ 3869 h 7107"/>
                <a:gd name="T44" fmla="*/ 10 w 3463"/>
                <a:gd name="T45" fmla="*/ 6907 h 7107"/>
                <a:gd name="T46" fmla="*/ 0 w 3463"/>
                <a:gd name="T47" fmla="*/ 6991 h 7107"/>
                <a:gd name="T48" fmla="*/ 58 w 3463"/>
                <a:gd name="T49" fmla="*/ 7083 h 7107"/>
                <a:gd name="T50" fmla="*/ 112 w 3463"/>
                <a:gd name="T51" fmla="*/ 7106 h 7107"/>
                <a:gd name="T52" fmla="*/ 161 w 3463"/>
                <a:gd name="T53" fmla="*/ 7107 h 7107"/>
                <a:gd name="T54" fmla="*/ 236 w 3463"/>
                <a:gd name="T55" fmla="*/ 7073 h 7107"/>
                <a:gd name="T56" fmla="*/ 272 w 3463"/>
                <a:gd name="T57" fmla="*/ 7022 h 7107"/>
                <a:gd name="T58" fmla="*/ 2276 w 3463"/>
                <a:gd name="T59" fmla="*/ 5087 h 7107"/>
                <a:gd name="T60" fmla="*/ 2346 w 3463"/>
                <a:gd name="T61" fmla="*/ 5040 h 7107"/>
                <a:gd name="T62" fmla="*/ 2376 w 3463"/>
                <a:gd name="T63" fmla="*/ 4936 h 7107"/>
                <a:gd name="T64" fmla="*/ 2359 w 3463"/>
                <a:gd name="T65" fmla="*/ 4880 h 7107"/>
                <a:gd name="T66" fmla="*/ 2274 w 3463"/>
                <a:gd name="T67" fmla="*/ 4812 h 7107"/>
                <a:gd name="T68" fmla="*/ 2190 w 3463"/>
                <a:gd name="T69" fmla="*/ 4815 h 7107"/>
                <a:gd name="T70" fmla="*/ 1807 w 3463"/>
                <a:gd name="T71" fmla="*/ 3509 h 7107"/>
                <a:gd name="T72" fmla="*/ 3388 w 3463"/>
                <a:gd name="T73" fmla="*/ 3047 h 7107"/>
                <a:gd name="T74" fmla="*/ 3457 w 3463"/>
                <a:gd name="T75" fmla="*/ 2963 h 7107"/>
                <a:gd name="T76" fmla="*/ 3457 w 3463"/>
                <a:gd name="T77" fmla="*/ 2880 h 7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63" h="7107">
                  <a:moveTo>
                    <a:pt x="3457" y="2880"/>
                  </a:moveTo>
                  <a:lnTo>
                    <a:pt x="3447" y="2852"/>
                  </a:lnTo>
                  <a:lnTo>
                    <a:pt x="3412" y="2809"/>
                  </a:lnTo>
                  <a:lnTo>
                    <a:pt x="3364" y="2782"/>
                  </a:lnTo>
                  <a:lnTo>
                    <a:pt x="3309" y="2776"/>
                  </a:lnTo>
                  <a:lnTo>
                    <a:pt x="3280" y="2782"/>
                  </a:lnTo>
                  <a:lnTo>
                    <a:pt x="1955" y="3168"/>
                  </a:lnTo>
                  <a:lnTo>
                    <a:pt x="3253" y="198"/>
                  </a:lnTo>
                  <a:lnTo>
                    <a:pt x="3263" y="171"/>
                  </a:lnTo>
                  <a:lnTo>
                    <a:pt x="3263" y="116"/>
                  </a:lnTo>
                  <a:lnTo>
                    <a:pt x="3243" y="65"/>
                  </a:lnTo>
                  <a:lnTo>
                    <a:pt x="3205" y="24"/>
                  </a:lnTo>
                  <a:lnTo>
                    <a:pt x="3179" y="11"/>
                  </a:lnTo>
                  <a:lnTo>
                    <a:pt x="3150" y="1"/>
                  </a:lnTo>
                  <a:lnTo>
                    <a:pt x="3096" y="0"/>
                  </a:lnTo>
                  <a:lnTo>
                    <a:pt x="3044" y="20"/>
                  </a:lnTo>
                  <a:lnTo>
                    <a:pt x="3004" y="59"/>
                  </a:lnTo>
                  <a:lnTo>
                    <a:pt x="2991" y="85"/>
                  </a:lnTo>
                  <a:lnTo>
                    <a:pt x="2227" y="1833"/>
                  </a:lnTo>
                  <a:lnTo>
                    <a:pt x="1745" y="783"/>
                  </a:lnTo>
                  <a:lnTo>
                    <a:pt x="1732" y="757"/>
                  </a:lnTo>
                  <a:lnTo>
                    <a:pt x="1690" y="720"/>
                  </a:lnTo>
                  <a:lnTo>
                    <a:pt x="1639" y="701"/>
                  </a:lnTo>
                  <a:lnTo>
                    <a:pt x="1584" y="702"/>
                  </a:lnTo>
                  <a:lnTo>
                    <a:pt x="1556" y="713"/>
                  </a:lnTo>
                  <a:lnTo>
                    <a:pt x="1531" y="727"/>
                  </a:lnTo>
                  <a:lnTo>
                    <a:pt x="1493" y="769"/>
                  </a:lnTo>
                  <a:lnTo>
                    <a:pt x="1473" y="819"/>
                  </a:lnTo>
                  <a:lnTo>
                    <a:pt x="1476" y="875"/>
                  </a:lnTo>
                  <a:lnTo>
                    <a:pt x="1486" y="903"/>
                  </a:lnTo>
                  <a:lnTo>
                    <a:pt x="2073" y="2184"/>
                  </a:lnTo>
                  <a:lnTo>
                    <a:pt x="1143" y="4315"/>
                  </a:lnTo>
                  <a:lnTo>
                    <a:pt x="618" y="3699"/>
                  </a:lnTo>
                  <a:lnTo>
                    <a:pt x="603" y="3683"/>
                  </a:lnTo>
                  <a:lnTo>
                    <a:pt x="583" y="3662"/>
                  </a:lnTo>
                  <a:lnTo>
                    <a:pt x="534" y="3637"/>
                  </a:lnTo>
                  <a:lnTo>
                    <a:pt x="479" y="3633"/>
                  </a:lnTo>
                  <a:lnTo>
                    <a:pt x="426" y="3650"/>
                  </a:lnTo>
                  <a:lnTo>
                    <a:pt x="402" y="3667"/>
                  </a:lnTo>
                  <a:lnTo>
                    <a:pt x="382" y="3687"/>
                  </a:lnTo>
                  <a:lnTo>
                    <a:pt x="357" y="3738"/>
                  </a:lnTo>
                  <a:lnTo>
                    <a:pt x="353" y="3793"/>
                  </a:lnTo>
                  <a:lnTo>
                    <a:pt x="369" y="3846"/>
                  </a:lnTo>
                  <a:lnTo>
                    <a:pt x="386" y="3869"/>
                  </a:lnTo>
                  <a:lnTo>
                    <a:pt x="1015" y="4606"/>
                  </a:lnTo>
                  <a:lnTo>
                    <a:pt x="10" y="6907"/>
                  </a:lnTo>
                  <a:lnTo>
                    <a:pt x="0" y="6935"/>
                  </a:lnTo>
                  <a:lnTo>
                    <a:pt x="0" y="6991"/>
                  </a:lnTo>
                  <a:lnTo>
                    <a:pt x="20" y="7043"/>
                  </a:lnTo>
                  <a:lnTo>
                    <a:pt x="58" y="7083"/>
                  </a:lnTo>
                  <a:lnTo>
                    <a:pt x="84" y="7096"/>
                  </a:lnTo>
                  <a:lnTo>
                    <a:pt x="112" y="7106"/>
                  </a:lnTo>
                  <a:lnTo>
                    <a:pt x="141" y="7107"/>
                  </a:lnTo>
                  <a:lnTo>
                    <a:pt x="161" y="7107"/>
                  </a:lnTo>
                  <a:lnTo>
                    <a:pt x="202" y="7096"/>
                  </a:lnTo>
                  <a:lnTo>
                    <a:pt x="236" y="7073"/>
                  </a:lnTo>
                  <a:lnTo>
                    <a:pt x="263" y="7041"/>
                  </a:lnTo>
                  <a:lnTo>
                    <a:pt x="272" y="7022"/>
                  </a:lnTo>
                  <a:lnTo>
                    <a:pt x="932" y="5515"/>
                  </a:lnTo>
                  <a:lnTo>
                    <a:pt x="2276" y="5087"/>
                  </a:lnTo>
                  <a:lnTo>
                    <a:pt x="2304" y="5077"/>
                  </a:lnTo>
                  <a:lnTo>
                    <a:pt x="2346" y="5040"/>
                  </a:lnTo>
                  <a:lnTo>
                    <a:pt x="2371" y="4992"/>
                  </a:lnTo>
                  <a:lnTo>
                    <a:pt x="2376" y="4936"/>
                  </a:lnTo>
                  <a:lnTo>
                    <a:pt x="2369" y="4907"/>
                  </a:lnTo>
                  <a:lnTo>
                    <a:pt x="2359" y="4880"/>
                  </a:lnTo>
                  <a:lnTo>
                    <a:pt x="2323" y="4838"/>
                  </a:lnTo>
                  <a:lnTo>
                    <a:pt x="2274" y="4812"/>
                  </a:lnTo>
                  <a:lnTo>
                    <a:pt x="2217" y="4808"/>
                  </a:lnTo>
                  <a:lnTo>
                    <a:pt x="2190" y="4815"/>
                  </a:lnTo>
                  <a:lnTo>
                    <a:pt x="1083" y="5166"/>
                  </a:lnTo>
                  <a:lnTo>
                    <a:pt x="1807" y="3509"/>
                  </a:lnTo>
                  <a:lnTo>
                    <a:pt x="3359" y="3057"/>
                  </a:lnTo>
                  <a:lnTo>
                    <a:pt x="3388" y="3047"/>
                  </a:lnTo>
                  <a:lnTo>
                    <a:pt x="3431" y="3012"/>
                  </a:lnTo>
                  <a:lnTo>
                    <a:pt x="3457" y="2963"/>
                  </a:lnTo>
                  <a:lnTo>
                    <a:pt x="3463" y="2908"/>
                  </a:lnTo>
                  <a:lnTo>
                    <a:pt x="3457" y="2880"/>
                  </a:lnTo>
                  <a:close/>
                </a:path>
              </a:pathLst>
            </a:custGeom>
            <a:solidFill>
              <a:srgbClr val="93531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3" name="Freeform 35"/>
            <p:cNvSpPr/>
            <p:nvPr/>
          </p:nvSpPr>
          <p:spPr>
            <a:xfrm>
              <a:off x="423" y="-317"/>
              <a:ext cx="2864" cy="2864"/>
            </a:xfrm>
            <a:custGeom>
              <a:avLst/>
              <a:gdLst>
                <a:gd name="T0" fmla="*/ 7705 w 8592"/>
                <a:gd name="T1" fmla="*/ 4779 h 8592"/>
                <a:gd name="T2" fmla="*/ 7266 w 8592"/>
                <a:gd name="T3" fmla="*/ 5083 h 8592"/>
                <a:gd name="T4" fmla="*/ 6767 w 8592"/>
                <a:gd name="T5" fmla="*/ 5291 h 8592"/>
                <a:gd name="T6" fmla="*/ 6448 w 8592"/>
                <a:gd name="T7" fmla="*/ 5363 h 8592"/>
                <a:gd name="T8" fmla="*/ 6047 w 8592"/>
                <a:gd name="T9" fmla="*/ 5393 h 8592"/>
                <a:gd name="T10" fmla="*/ 5391 w 8592"/>
                <a:gd name="T11" fmla="*/ 6179 h 8592"/>
                <a:gd name="T12" fmla="*/ 5240 w 8592"/>
                <a:gd name="T13" fmla="*/ 6924 h 8592"/>
                <a:gd name="T14" fmla="*/ 4888 w 8592"/>
                <a:gd name="T15" fmla="*/ 7572 h 8592"/>
                <a:gd name="T16" fmla="*/ 4371 w 8592"/>
                <a:gd name="T17" fmla="*/ 8088 h 8592"/>
                <a:gd name="T18" fmla="*/ 3724 w 8592"/>
                <a:gd name="T19" fmla="*/ 8440 h 8592"/>
                <a:gd name="T20" fmla="*/ 2979 w 8592"/>
                <a:gd name="T21" fmla="*/ 8591 h 8592"/>
                <a:gd name="T22" fmla="*/ 2193 w 8592"/>
                <a:gd name="T23" fmla="*/ 7939 h 8592"/>
                <a:gd name="T24" fmla="*/ 2222 w 8592"/>
                <a:gd name="T25" fmla="*/ 7557 h 8592"/>
                <a:gd name="T26" fmla="*/ 2327 w 8592"/>
                <a:gd name="T27" fmla="*/ 7124 h 8592"/>
                <a:gd name="T28" fmla="*/ 2469 w 8592"/>
                <a:gd name="T29" fmla="*/ 6787 h 8592"/>
                <a:gd name="T30" fmla="*/ 1800 w 8592"/>
                <a:gd name="T31" fmla="*/ 6666 h 8592"/>
                <a:gd name="T32" fmla="*/ 1045 w 8592"/>
                <a:gd name="T33" fmla="*/ 6326 h 8592"/>
                <a:gd name="T34" fmla="*/ 487 w 8592"/>
                <a:gd name="T35" fmla="*/ 5880 h 8592"/>
                <a:gd name="T36" fmla="*/ 549 w 8592"/>
                <a:gd name="T37" fmla="*/ 4846 h 8592"/>
                <a:gd name="T38" fmla="*/ 942 w 8592"/>
                <a:gd name="T39" fmla="*/ 4529 h 8592"/>
                <a:gd name="T40" fmla="*/ 1371 w 8592"/>
                <a:gd name="T41" fmla="*/ 4284 h 8592"/>
                <a:gd name="T42" fmla="*/ 1519 w 8592"/>
                <a:gd name="T43" fmla="*/ 4090 h 8592"/>
                <a:gd name="T44" fmla="*/ 1153 w 8592"/>
                <a:gd name="T45" fmla="*/ 3423 h 8592"/>
                <a:gd name="T46" fmla="*/ 959 w 8592"/>
                <a:gd name="T47" fmla="*/ 2670 h 8592"/>
                <a:gd name="T48" fmla="*/ 934 w 8592"/>
                <a:gd name="T49" fmla="*/ 935 h 8592"/>
                <a:gd name="T50" fmla="*/ 2670 w 8592"/>
                <a:gd name="T51" fmla="*/ 959 h 8592"/>
                <a:gd name="T52" fmla="*/ 3423 w 8592"/>
                <a:gd name="T53" fmla="*/ 1154 h 8592"/>
                <a:gd name="T54" fmla="*/ 4089 w 8592"/>
                <a:gd name="T55" fmla="*/ 1519 h 8592"/>
                <a:gd name="T56" fmla="*/ 4285 w 8592"/>
                <a:gd name="T57" fmla="*/ 1371 h 8592"/>
                <a:gd name="T58" fmla="*/ 4528 w 8592"/>
                <a:gd name="T59" fmla="*/ 942 h 8592"/>
                <a:gd name="T60" fmla="*/ 4845 w 8592"/>
                <a:gd name="T61" fmla="*/ 547 h 8592"/>
                <a:gd name="T62" fmla="*/ 5880 w 8592"/>
                <a:gd name="T63" fmla="*/ 487 h 8592"/>
                <a:gd name="T64" fmla="*/ 6250 w 8592"/>
                <a:gd name="T65" fmla="*/ 932 h 8592"/>
                <a:gd name="T66" fmla="*/ 6569 w 8592"/>
                <a:gd name="T67" fmla="*/ 1525 h 8592"/>
                <a:gd name="T68" fmla="*/ 6729 w 8592"/>
                <a:gd name="T69" fmla="*/ 2052 h 8592"/>
                <a:gd name="T70" fmla="*/ 6786 w 8592"/>
                <a:gd name="T71" fmla="*/ 2470 h 8592"/>
                <a:gd name="T72" fmla="*/ 7123 w 8592"/>
                <a:gd name="T73" fmla="*/ 2327 h 8592"/>
                <a:gd name="T74" fmla="*/ 7556 w 8592"/>
                <a:gd name="T75" fmla="*/ 2222 h 8592"/>
                <a:gd name="T76" fmla="*/ 7938 w 8592"/>
                <a:gd name="T77" fmla="*/ 2193 h 8592"/>
                <a:gd name="T78" fmla="*/ 8590 w 8592"/>
                <a:gd name="T79" fmla="*/ 2974 h 8592"/>
                <a:gd name="T80" fmla="*/ 8449 w 8592"/>
                <a:gd name="T81" fmla="*/ 3692 h 8592"/>
                <a:gd name="T82" fmla="*/ 8122 w 8592"/>
                <a:gd name="T83" fmla="*/ 4324 h 8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92" h="8592">
                  <a:moveTo>
                    <a:pt x="7896" y="4595"/>
                  </a:moveTo>
                  <a:lnTo>
                    <a:pt x="7834" y="4660"/>
                  </a:lnTo>
                  <a:lnTo>
                    <a:pt x="7705" y="4779"/>
                  </a:lnTo>
                  <a:lnTo>
                    <a:pt x="7567" y="4890"/>
                  </a:lnTo>
                  <a:lnTo>
                    <a:pt x="7420" y="4993"/>
                  </a:lnTo>
                  <a:lnTo>
                    <a:pt x="7266" y="5083"/>
                  </a:lnTo>
                  <a:lnTo>
                    <a:pt x="7106" y="5164"/>
                  </a:lnTo>
                  <a:lnTo>
                    <a:pt x="6940" y="5233"/>
                  </a:lnTo>
                  <a:lnTo>
                    <a:pt x="6767" y="5291"/>
                  </a:lnTo>
                  <a:lnTo>
                    <a:pt x="6680" y="5314"/>
                  </a:lnTo>
                  <a:lnTo>
                    <a:pt x="6603" y="5332"/>
                  </a:lnTo>
                  <a:lnTo>
                    <a:pt x="6448" y="5363"/>
                  </a:lnTo>
                  <a:lnTo>
                    <a:pt x="6289" y="5383"/>
                  </a:lnTo>
                  <a:lnTo>
                    <a:pt x="6128" y="5393"/>
                  </a:lnTo>
                  <a:lnTo>
                    <a:pt x="6047" y="5393"/>
                  </a:lnTo>
                  <a:lnTo>
                    <a:pt x="5392" y="5393"/>
                  </a:lnTo>
                  <a:lnTo>
                    <a:pt x="5392" y="6047"/>
                  </a:lnTo>
                  <a:lnTo>
                    <a:pt x="5391" y="6179"/>
                  </a:lnTo>
                  <a:lnTo>
                    <a:pt x="5365" y="6435"/>
                  </a:lnTo>
                  <a:lnTo>
                    <a:pt x="5313" y="6683"/>
                  </a:lnTo>
                  <a:lnTo>
                    <a:pt x="5240" y="6924"/>
                  </a:lnTo>
                  <a:lnTo>
                    <a:pt x="5143" y="7151"/>
                  </a:lnTo>
                  <a:lnTo>
                    <a:pt x="5025" y="7367"/>
                  </a:lnTo>
                  <a:lnTo>
                    <a:pt x="4888" y="7572"/>
                  </a:lnTo>
                  <a:lnTo>
                    <a:pt x="4733" y="7759"/>
                  </a:lnTo>
                  <a:lnTo>
                    <a:pt x="4560" y="7932"/>
                  </a:lnTo>
                  <a:lnTo>
                    <a:pt x="4371" y="8088"/>
                  </a:lnTo>
                  <a:lnTo>
                    <a:pt x="4168" y="8225"/>
                  </a:lnTo>
                  <a:lnTo>
                    <a:pt x="3951" y="8342"/>
                  </a:lnTo>
                  <a:lnTo>
                    <a:pt x="3724" y="8440"/>
                  </a:lnTo>
                  <a:lnTo>
                    <a:pt x="3484" y="8513"/>
                  </a:lnTo>
                  <a:lnTo>
                    <a:pt x="3235" y="8565"/>
                  </a:lnTo>
                  <a:lnTo>
                    <a:pt x="2979" y="8591"/>
                  </a:lnTo>
                  <a:lnTo>
                    <a:pt x="2848" y="8592"/>
                  </a:lnTo>
                  <a:lnTo>
                    <a:pt x="2193" y="8592"/>
                  </a:lnTo>
                  <a:lnTo>
                    <a:pt x="2193" y="7939"/>
                  </a:lnTo>
                  <a:lnTo>
                    <a:pt x="2194" y="7861"/>
                  </a:lnTo>
                  <a:lnTo>
                    <a:pt x="2203" y="7708"/>
                  </a:lnTo>
                  <a:lnTo>
                    <a:pt x="2222" y="7557"/>
                  </a:lnTo>
                  <a:lnTo>
                    <a:pt x="2249" y="7409"/>
                  </a:lnTo>
                  <a:lnTo>
                    <a:pt x="2284" y="7265"/>
                  </a:lnTo>
                  <a:lnTo>
                    <a:pt x="2327" y="7124"/>
                  </a:lnTo>
                  <a:lnTo>
                    <a:pt x="2379" y="6985"/>
                  </a:lnTo>
                  <a:lnTo>
                    <a:pt x="2436" y="6852"/>
                  </a:lnTo>
                  <a:lnTo>
                    <a:pt x="2469" y="6787"/>
                  </a:lnTo>
                  <a:lnTo>
                    <a:pt x="2334" y="6775"/>
                  </a:lnTo>
                  <a:lnTo>
                    <a:pt x="2065" y="6732"/>
                  </a:lnTo>
                  <a:lnTo>
                    <a:pt x="1800" y="6666"/>
                  </a:lnTo>
                  <a:lnTo>
                    <a:pt x="1541" y="6575"/>
                  </a:lnTo>
                  <a:lnTo>
                    <a:pt x="1289" y="6463"/>
                  </a:lnTo>
                  <a:lnTo>
                    <a:pt x="1045" y="6326"/>
                  </a:lnTo>
                  <a:lnTo>
                    <a:pt x="812" y="6165"/>
                  </a:lnTo>
                  <a:lnTo>
                    <a:pt x="592" y="5982"/>
                  </a:lnTo>
                  <a:lnTo>
                    <a:pt x="487" y="5880"/>
                  </a:lnTo>
                  <a:lnTo>
                    <a:pt x="0" y="5393"/>
                  </a:lnTo>
                  <a:lnTo>
                    <a:pt x="487" y="4906"/>
                  </a:lnTo>
                  <a:lnTo>
                    <a:pt x="549" y="4846"/>
                  </a:lnTo>
                  <a:lnTo>
                    <a:pt x="675" y="4732"/>
                  </a:lnTo>
                  <a:lnTo>
                    <a:pt x="806" y="4627"/>
                  </a:lnTo>
                  <a:lnTo>
                    <a:pt x="942" y="4529"/>
                  </a:lnTo>
                  <a:lnTo>
                    <a:pt x="1081" y="4440"/>
                  </a:lnTo>
                  <a:lnTo>
                    <a:pt x="1225" y="4358"/>
                  </a:lnTo>
                  <a:lnTo>
                    <a:pt x="1371" y="4284"/>
                  </a:lnTo>
                  <a:lnTo>
                    <a:pt x="1521" y="4219"/>
                  </a:lnTo>
                  <a:lnTo>
                    <a:pt x="1595" y="4191"/>
                  </a:lnTo>
                  <a:lnTo>
                    <a:pt x="1519" y="4090"/>
                  </a:lnTo>
                  <a:lnTo>
                    <a:pt x="1381" y="3878"/>
                  </a:lnTo>
                  <a:lnTo>
                    <a:pt x="1258" y="3656"/>
                  </a:lnTo>
                  <a:lnTo>
                    <a:pt x="1153" y="3423"/>
                  </a:lnTo>
                  <a:lnTo>
                    <a:pt x="1068" y="3180"/>
                  </a:lnTo>
                  <a:lnTo>
                    <a:pt x="1004" y="2929"/>
                  </a:lnTo>
                  <a:lnTo>
                    <a:pt x="959" y="2670"/>
                  </a:lnTo>
                  <a:lnTo>
                    <a:pt x="936" y="2404"/>
                  </a:lnTo>
                  <a:lnTo>
                    <a:pt x="934" y="2268"/>
                  </a:lnTo>
                  <a:lnTo>
                    <a:pt x="934" y="935"/>
                  </a:lnTo>
                  <a:lnTo>
                    <a:pt x="2268" y="935"/>
                  </a:lnTo>
                  <a:lnTo>
                    <a:pt x="2403" y="936"/>
                  </a:lnTo>
                  <a:lnTo>
                    <a:pt x="2670" y="959"/>
                  </a:lnTo>
                  <a:lnTo>
                    <a:pt x="2929" y="1004"/>
                  </a:lnTo>
                  <a:lnTo>
                    <a:pt x="3181" y="1069"/>
                  </a:lnTo>
                  <a:lnTo>
                    <a:pt x="3423" y="1154"/>
                  </a:lnTo>
                  <a:lnTo>
                    <a:pt x="3656" y="1257"/>
                  </a:lnTo>
                  <a:lnTo>
                    <a:pt x="3879" y="1380"/>
                  </a:lnTo>
                  <a:lnTo>
                    <a:pt x="4089" y="1519"/>
                  </a:lnTo>
                  <a:lnTo>
                    <a:pt x="4190" y="1596"/>
                  </a:lnTo>
                  <a:lnTo>
                    <a:pt x="4220" y="1519"/>
                  </a:lnTo>
                  <a:lnTo>
                    <a:pt x="4285" y="1371"/>
                  </a:lnTo>
                  <a:lnTo>
                    <a:pt x="4358" y="1224"/>
                  </a:lnTo>
                  <a:lnTo>
                    <a:pt x="4439" y="1082"/>
                  </a:lnTo>
                  <a:lnTo>
                    <a:pt x="4528" y="942"/>
                  </a:lnTo>
                  <a:lnTo>
                    <a:pt x="4626" y="807"/>
                  </a:lnTo>
                  <a:lnTo>
                    <a:pt x="4731" y="676"/>
                  </a:lnTo>
                  <a:lnTo>
                    <a:pt x="4845" y="547"/>
                  </a:lnTo>
                  <a:lnTo>
                    <a:pt x="4906" y="487"/>
                  </a:lnTo>
                  <a:lnTo>
                    <a:pt x="5392" y="0"/>
                  </a:lnTo>
                  <a:lnTo>
                    <a:pt x="5880" y="487"/>
                  </a:lnTo>
                  <a:lnTo>
                    <a:pt x="5963" y="571"/>
                  </a:lnTo>
                  <a:lnTo>
                    <a:pt x="6114" y="748"/>
                  </a:lnTo>
                  <a:lnTo>
                    <a:pt x="6250" y="932"/>
                  </a:lnTo>
                  <a:lnTo>
                    <a:pt x="6371" y="1123"/>
                  </a:lnTo>
                  <a:lnTo>
                    <a:pt x="6478" y="1321"/>
                  </a:lnTo>
                  <a:lnTo>
                    <a:pt x="6569" y="1525"/>
                  </a:lnTo>
                  <a:lnTo>
                    <a:pt x="6644" y="1733"/>
                  </a:lnTo>
                  <a:lnTo>
                    <a:pt x="6704" y="1946"/>
                  </a:lnTo>
                  <a:lnTo>
                    <a:pt x="6729" y="2052"/>
                  </a:lnTo>
                  <a:lnTo>
                    <a:pt x="6749" y="2156"/>
                  </a:lnTo>
                  <a:lnTo>
                    <a:pt x="6777" y="2365"/>
                  </a:lnTo>
                  <a:lnTo>
                    <a:pt x="6786" y="2470"/>
                  </a:lnTo>
                  <a:lnTo>
                    <a:pt x="6852" y="2437"/>
                  </a:lnTo>
                  <a:lnTo>
                    <a:pt x="6986" y="2378"/>
                  </a:lnTo>
                  <a:lnTo>
                    <a:pt x="7123" y="2327"/>
                  </a:lnTo>
                  <a:lnTo>
                    <a:pt x="7264" y="2284"/>
                  </a:lnTo>
                  <a:lnTo>
                    <a:pt x="7410" y="2248"/>
                  </a:lnTo>
                  <a:lnTo>
                    <a:pt x="7556" y="2222"/>
                  </a:lnTo>
                  <a:lnTo>
                    <a:pt x="7708" y="2203"/>
                  </a:lnTo>
                  <a:lnTo>
                    <a:pt x="7860" y="2195"/>
                  </a:lnTo>
                  <a:lnTo>
                    <a:pt x="7938" y="2193"/>
                  </a:lnTo>
                  <a:lnTo>
                    <a:pt x="8592" y="2193"/>
                  </a:lnTo>
                  <a:lnTo>
                    <a:pt x="8592" y="2847"/>
                  </a:lnTo>
                  <a:lnTo>
                    <a:pt x="8590" y="2974"/>
                  </a:lnTo>
                  <a:lnTo>
                    <a:pt x="8566" y="3221"/>
                  </a:lnTo>
                  <a:lnTo>
                    <a:pt x="8518" y="3462"/>
                  </a:lnTo>
                  <a:lnTo>
                    <a:pt x="8449" y="3692"/>
                  </a:lnTo>
                  <a:lnTo>
                    <a:pt x="8360" y="3914"/>
                  </a:lnTo>
                  <a:lnTo>
                    <a:pt x="8250" y="4126"/>
                  </a:lnTo>
                  <a:lnTo>
                    <a:pt x="8122" y="4324"/>
                  </a:lnTo>
                  <a:lnTo>
                    <a:pt x="7977" y="4509"/>
                  </a:lnTo>
                  <a:lnTo>
                    <a:pt x="7896" y="4595"/>
                  </a:lnTo>
                  <a:close/>
                </a:path>
              </a:pathLst>
            </a:custGeom>
            <a:solidFill>
              <a:srgbClr val="F46A20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4" name="Freeform 36"/>
            <p:cNvSpPr/>
            <p:nvPr/>
          </p:nvSpPr>
          <p:spPr>
            <a:xfrm>
              <a:off x="1164" y="424"/>
              <a:ext cx="1649" cy="1650"/>
            </a:xfrm>
            <a:custGeom>
              <a:avLst/>
              <a:gdLst>
                <a:gd name="T0" fmla="*/ 3273 w 4947"/>
                <a:gd name="T1" fmla="*/ 3070 h 4949"/>
                <a:gd name="T2" fmla="*/ 243 w 4947"/>
                <a:gd name="T3" fmla="*/ 40 h 4949"/>
                <a:gd name="T4" fmla="*/ 220 w 4947"/>
                <a:gd name="T5" fmla="*/ 22 h 4949"/>
                <a:gd name="T6" fmla="*/ 168 w 4947"/>
                <a:gd name="T7" fmla="*/ 0 h 4949"/>
                <a:gd name="T8" fmla="*/ 113 w 4947"/>
                <a:gd name="T9" fmla="*/ 0 h 4949"/>
                <a:gd name="T10" fmla="*/ 62 w 4947"/>
                <a:gd name="T11" fmla="*/ 22 h 4949"/>
                <a:gd name="T12" fmla="*/ 40 w 4947"/>
                <a:gd name="T13" fmla="*/ 40 h 4949"/>
                <a:gd name="T14" fmla="*/ 21 w 4947"/>
                <a:gd name="T15" fmla="*/ 62 h 4949"/>
                <a:gd name="T16" fmla="*/ 0 w 4947"/>
                <a:gd name="T17" fmla="*/ 114 h 4949"/>
                <a:gd name="T18" fmla="*/ 0 w 4947"/>
                <a:gd name="T19" fmla="*/ 169 h 4949"/>
                <a:gd name="T20" fmla="*/ 21 w 4947"/>
                <a:gd name="T21" fmla="*/ 220 h 4949"/>
                <a:gd name="T22" fmla="*/ 40 w 4947"/>
                <a:gd name="T23" fmla="*/ 242 h 4949"/>
                <a:gd name="T24" fmla="*/ 3070 w 4947"/>
                <a:gd name="T25" fmla="*/ 3272 h 4949"/>
                <a:gd name="T26" fmla="*/ 4705 w 4947"/>
                <a:gd name="T27" fmla="*/ 4907 h 4949"/>
                <a:gd name="T28" fmla="*/ 4727 w 4947"/>
                <a:gd name="T29" fmla="*/ 4926 h 4949"/>
                <a:gd name="T30" fmla="*/ 4779 w 4947"/>
                <a:gd name="T31" fmla="*/ 4948 h 4949"/>
                <a:gd name="T32" fmla="*/ 4806 w 4947"/>
                <a:gd name="T33" fmla="*/ 4949 h 4949"/>
                <a:gd name="T34" fmla="*/ 4833 w 4947"/>
                <a:gd name="T35" fmla="*/ 4948 h 4949"/>
                <a:gd name="T36" fmla="*/ 4885 w 4947"/>
                <a:gd name="T37" fmla="*/ 4926 h 4949"/>
                <a:gd name="T38" fmla="*/ 4907 w 4947"/>
                <a:gd name="T39" fmla="*/ 4907 h 4949"/>
                <a:gd name="T40" fmla="*/ 4926 w 4947"/>
                <a:gd name="T41" fmla="*/ 4884 h 4949"/>
                <a:gd name="T42" fmla="*/ 4947 w 4947"/>
                <a:gd name="T43" fmla="*/ 4834 h 4949"/>
                <a:gd name="T44" fmla="*/ 4947 w 4947"/>
                <a:gd name="T45" fmla="*/ 4778 h 4949"/>
                <a:gd name="T46" fmla="*/ 4926 w 4947"/>
                <a:gd name="T47" fmla="*/ 4727 h 4949"/>
                <a:gd name="T48" fmla="*/ 4907 w 4947"/>
                <a:gd name="T49" fmla="*/ 4704 h 4949"/>
                <a:gd name="T50" fmla="*/ 3273 w 4947"/>
                <a:gd name="T51" fmla="*/ 3070 h 4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47" h="4949">
                  <a:moveTo>
                    <a:pt x="3273" y="3070"/>
                  </a:moveTo>
                  <a:lnTo>
                    <a:pt x="243" y="40"/>
                  </a:lnTo>
                  <a:lnTo>
                    <a:pt x="220" y="22"/>
                  </a:lnTo>
                  <a:lnTo>
                    <a:pt x="168" y="0"/>
                  </a:lnTo>
                  <a:lnTo>
                    <a:pt x="113" y="0"/>
                  </a:lnTo>
                  <a:lnTo>
                    <a:pt x="62" y="22"/>
                  </a:lnTo>
                  <a:lnTo>
                    <a:pt x="40" y="40"/>
                  </a:lnTo>
                  <a:lnTo>
                    <a:pt x="21" y="62"/>
                  </a:lnTo>
                  <a:lnTo>
                    <a:pt x="0" y="114"/>
                  </a:lnTo>
                  <a:lnTo>
                    <a:pt x="0" y="169"/>
                  </a:lnTo>
                  <a:lnTo>
                    <a:pt x="21" y="220"/>
                  </a:lnTo>
                  <a:lnTo>
                    <a:pt x="40" y="242"/>
                  </a:lnTo>
                  <a:lnTo>
                    <a:pt x="3070" y="3272"/>
                  </a:lnTo>
                  <a:lnTo>
                    <a:pt x="4705" y="4907"/>
                  </a:lnTo>
                  <a:lnTo>
                    <a:pt x="4727" y="4926"/>
                  </a:lnTo>
                  <a:lnTo>
                    <a:pt x="4779" y="4948"/>
                  </a:lnTo>
                  <a:lnTo>
                    <a:pt x="4806" y="4949"/>
                  </a:lnTo>
                  <a:lnTo>
                    <a:pt x="4833" y="4948"/>
                  </a:lnTo>
                  <a:lnTo>
                    <a:pt x="4885" y="4926"/>
                  </a:lnTo>
                  <a:lnTo>
                    <a:pt x="4907" y="4907"/>
                  </a:lnTo>
                  <a:lnTo>
                    <a:pt x="4926" y="4884"/>
                  </a:lnTo>
                  <a:lnTo>
                    <a:pt x="4947" y="4834"/>
                  </a:lnTo>
                  <a:lnTo>
                    <a:pt x="4947" y="4778"/>
                  </a:lnTo>
                  <a:lnTo>
                    <a:pt x="4926" y="4727"/>
                  </a:lnTo>
                  <a:lnTo>
                    <a:pt x="4907" y="4704"/>
                  </a:lnTo>
                  <a:lnTo>
                    <a:pt x="3273" y="3070"/>
                  </a:lnTo>
                  <a:close/>
                </a:path>
              </a:pathLst>
            </a:custGeom>
            <a:solidFill>
              <a:srgbClr val="93531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5" name="Freeform 37"/>
            <p:cNvSpPr/>
            <p:nvPr/>
          </p:nvSpPr>
          <p:spPr>
            <a:xfrm>
              <a:off x="2036" y="248"/>
              <a:ext cx="258" cy="765"/>
            </a:xfrm>
            <a:custGeom>
              <a:avLst/>
              <a:gdLst>
                <a:gd name="T0" fmla="*/ 75 w 775"/>
                <a:gd name="T1" fmla="*/ 2278 h 2294"/>
                <a:gd name="T2" fmla="*/ 91 w 775"/>
                <a:gd name="T3" fmla="*/ 2285 h 2294"/>
                <a:gd name="T4" fmla="*/ 126 w 775"/>
                <a:gd name="T5" fmla="*/ 2294 h 2294"/>
                <a:gd name="T6" fmla="*/ 143 w 775"/>
                <a:gd name="T7" fmla="*/ 2294 h 2294"/>
                <a:gd name="T8" fmla="*/ 162 w 775"/>
                <a:gd name="T9" fmla="*/ 2294 h 2294"/>
                <a:gd name="T10" fmla="*/ 199 w 775"/>
                <a:gd name="T11" fmla="*/ 2284 h 2294"/>
                <a:gd name="T12" fmla="*/ 231 w 775"/>
                <a:gd name="T13" fmla="*/ 2265 h 2294"/>
                <a:gd name="T14" fmla="*/ 258 w 775"/>
                <a:gd name="T15" fmla="*/ 2236 h 2294"/>
                <a:gd name="T16" fmla="*/ 270 w 775"/>
                <a:gd name="T17" fmla="*/ 2219 h 2294"/>
                <a:gd name="T18" fmla="*/ 324 w 775"/>
                <a:gd name="T19" fmla="*/ 2114 h 2294"/>
                <a:gd name="T20" fmla="*/ 424 w 775"/>
                <a:gd name="T21" fmla="*/ 1892 h 2294"/>
                <a:gd name="T22" fmla="*/ 512 w 775"/>
                <a:gd name="T23" fmla="*/ 1657 h 2294"/>
                <a:gd name="T24" fmla="*/ 588 w 775"/>
                <a:gd name="T25" fmla="*/ 1410 h 2294"/>
                <a:gd name="T26" fmla="*/ 651 w 775"/>
                <a:gd name="T27" fmla="*/ 1151 h 2294"/>
                <a:gd name="T28" fmla="*/ 702 w 775"/>
                <a:gd name="T29" fmla="*/ 880 h 2294"/>
                <a:gd name="T30" fmla="*/ 741 w 775"/>
                <a:gd name="T31" fmla="*/ 596 h 2294"/>
                <a:gd name="T32" fmla="*/ 766 w 775"/>
                <a:gd name="T33" fmla="*/ 301 h 2294"/>
                <a:gd name="T34" fmla="*/ 775 w 775"/>
                <a:gd name="T35" fmla="*/ 150 h 2294"/>
                <a:gd name="T36" fmla="*/ 774 w 775"/>
                <a:gd name="T37" fmla="*/ 121 h 2294"/>
                <a:gd name="T38" fmla="*/ 755 w 775"/>
                <a:gd name="T39" fmla="*/ 68 h 2294"/>
                <a:gd name="T40" fmla="*/ 717 w 775"/>
                <a:gd name="T41" fmla="*/ 27 h 2294"/>
                <a:gd name="T42" fmla="*/ 667 w 775"/>
                <a:gd name="T43" fmla="*/ 3 h 2294"/>
                <a:gd name="T44" fmla="*/ 638 w 775"/>
                <a:gd name="T45" fmla="*/ 0 h 2294"/>
                <a:gd name="T46" fmla="*/ 609 w 775"/>
                <a:gd name="T47" fmla="*/ 2 h 2294"/>
                <a:gd name="T48" fmla="*/ 556 w 775"/>
                <a:gd name="T49" fmla="*/ 20 h 2294"/>
                <a:gd name="T50" fmla="*/ 516 w 775"/>
                <a:gd name="T51" fmla="*/ 58 h 2294"/>
                <a:gd name="T52" fmla="*/ 491 w 775"/>
                <a:gd name="T53" fmla="*/ 108 h 2294"/>
                <a:gd name="T54" fmla="*/ 489 w 775"/>
                <a:gd name="T55" fmla="*/ 137 h 2294"/>
                <a:gd name="T56" fmla="*/ 481 w 775"/>
                <a:gd name="T57" fmla="*/ 281 h 2294"/>
                <a:gd name="T58" fmla="*/ 457 w 775"/>
                <a:gd name="T59" fmla="*/ 560 h 2294"/>
                <a:gd name="T60" fmla="*/ 421 w 775"/>
                <a:gd name="T61" fmla="*/ 827 h 2294"/>
                <a:gd name="T62" fmla="*/ 373 w 775"/>
                <a:gd name="T63" fmla="*/ 1083 h 2294"/>
                <a:gd name="T64" fmla="*/ 314 w 775"/>
                <a:gd name="T65" fmla="*/ 1326 h 2294"/>
                <a:gd name="T66" fmla="*/ 244 w 775"/>
                <a:gd name="T67" fmla="*/ 1558 h 2294"/>
                <a:gd name="T68" fmla="*/ 162 w 775"/>
                <a:gd name="T69" fmla="*/ 1778 h 2294"/>
                <a:gd name="T70" fmla="*/ 68 w 775"/>
                <a:gd name="T71" fmla="*/ 1986 h 2294"/>
                <a:gd name="T72" fmla="*/ 18 w 775"/>
                <a:gd name="T73" fmla="*/ 2084 h 2294"/>
                <a:gd name="T74" fmla="*/ 5 w 775"/>
                <a:gd name="T75" fmla="*/ 2111 h 2294"/>
                <a:gd name="T76" fmla="*/ 0 w 775"/>
                <a:gd name="T77" fmla="*/ 2166 h 2294"/>
                <a:gd name="T78" fmla="*/ 16 w 775"/>
                <a:gd name="T79" fmla="*/ 2219 h 2294"/>
                <a:gd name="T80" fmla="*/ 51 w 775"/>
                <a:gd name="T81" fmla="*/ 2262 h 2294"/>
                <a:gd name="T82" fmla="*/ 75 w 775"/>
                <a:gd name="T83" fmla="*/ 2278 h 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75" h="2294">
                  <a:moveTo>
                    <a:pt x="75" y="2278"/>
                  </a:moveTo>
                  <a:lnTo>
                    <a:pt x="91" y="2285"/>
                  </a:lnTo>
                  <a:lnTo>
                    <a:pt x="126" y="2294"/>
                  </a:lnTo>
                  <a:lnTo>
                    <a:pt x="143" y="2294"/>
                  </a:lnTo>
                  <a:lnTo>
                    <a:pt x="162" y="2294"/>
                  </a:lnTo>
                  <a:lnTo>
                    <a:pt x="199" y="2284"/>
                  </a:lnTo>
                  <a:lnTo>
                    <a:pt x="231" y="2265"/>
                  </a:lnTo>
                  <a:lnTo>
                    <a:pt x="258" y="2236"/>
                  </a:lnTo>
                  <a:lnTo>
                    <a:pt x="270" y="2219"/>
                  </a:lnTo>
                  <a:lnTo>
                    <a:pt x="324" y="2114"/>
                  </a:lnTo>
                  <a:lnTo>
                    <a:pt x="424" y="1892"/>
                  </a:lnTo>
                  <a:lnTo>
                    <a:pt x="512" y="1657"/>
                  </a:lnTo>
                  <a:lnTo>
                    <a:pt x="588" y="1410"/>
                  </a:lnTo>
                  <a:lnTo>
                    <a:pt x="651" y="1151"/>
                  </a:lnTo>
                  <a:lnTo>
                    <a:pt x="702" y="880"/>
                  </a:lnTo>
                  <a:lnTo>
                    <a:pt x="741" y="596"/>
                  </a:lnTo>
                  <a:lnTo>
                    <a:pt x="766" y="301"/>
                  </a:lnTo>
                  <a:lnTo>
                    <a:pt x="775" y="150"/>
                  </a:lnTo>
                  <a:lnTo>
                    <a:pt x="774" y="121"/>
                  </a:lnTo>
                  <a:lnTo>
                    <a:pt x="755" y="68"/>
                  </a:lnTo>
                  <a:lnTo>
                    <a:pt x="717" y="27"/>
                  </a:lnTo>
                  <a:lnTo>
                    <a:pt x="667" y="3"/>
                  </a:lnTo>
                  <a:lnTo>
                    <a:pt x="638" y="0"/>
                  </a:lnTo>
                  <a:lnTo>
                    <a:pt x="609" y="2"/>
                  </a:lnTo>
                  <a:lnTo>
                    <a:pt x="556" y="20"/>
                  </a:lnTo>
                  <a:lnTo>
                    <a:pt x="516" y="58"/>
                  </a:lnTo>
                  <a:lnTo>
                    <a:pt x="491" y="108"/>
                  </a:lnTo>
                  <a:lnTo>
                    <a:pt x="489" y="137"/>
                  </a:lnTo>
                  <a:lnTo>
                    <a:pt x="481" y="281"/>
                  </a:lnTo>
                  <a:lnTo>
                    <a:pt x="457" y="560"/>
                  </a:lnTo>
                  <a:lnTo>
                    <a:pt x="421" y="827"/>
                  </a:lnTo>
                  <a:lnTo>
                    <a:pt x="373" y="1083"/>
                  </a:lnTo>
                  <a:lnTo>
                    <a:pt x="314" y="1326"/>
                  </a:lnTo>
                  <a:lnTo>
                    <a:pt x="244" y="1558"/>
                  </a:lnTo>
                  <a:lnTo>
                    <a:pt x="162" y="1778"/>
                  </a:lnTo>
                  <a:lnTo>
                    <a:pt x="68" y="1986"/>
                  </a:lnTo>
                  <a:lnTo>
                    <a:pt x="18" y="2084"/>
                  </a:lnTo>
                  <a:lnTo>
                    <a:pt x="5" y="2111"/>
                  </a:lnTo>
                  <a:lnTo>
                    <a:pt x="0" y="2166"/>
                  </a:lnTo>
                  <a:lnTo>
                    <a:pt x="16" y="2219"/>
                  </a:lnTo>
                  <a:lnTo>
                    <a:pt x="51" y="2262"/>
                  </a:lnTo>
                  <a:lnTo>
                    <a:pt x="75" y="2278"/>
                  </a:lnTo>
                  <a:close/>
                </a:path>
              </a:pathLst>
            </a:custGeom>
            <a:solidFill>
              <a:srgbClr val="93531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6" name="Freeform 38"/>
            <p:cNvSpPr/>
            <p:nvPr/>
          </p:nvSpPr>
          <p:spPr>
            <a:xfrm>
              <a:off x="2139" y="775"/>
              <a:ext cx="846" cy="421"/>
            </a:xfrm>
            <a:custGeom>
              <a:avLst/>
              <a:gdLst>
                <a:gd name="T0" fmla="*/ 2 w 2537"/>
                <a:gd name="T1" fmla="*/ 1146 h 1263"/>
                <a:gd name="T2" fmla="*/ 10 w 2537"/>
                <a:gd name="T3" fmla="*/ 1170 h 1263"/>
                <a:gd name="T4" fmla="*/ 36 w 2537"/>
                <a:gd name="T5" fmla="*/ 1214 h 1263"/>
                <a:gd name="T6" fmla="*/ 73 w 2537"/>
                <a:gd name="T7" fmla="*/ 1244 h 1263"/>
                <a:gd name="T8" fmla="*/ 119 w 2537"/>
                <a:gd name="T9" fmla="*/ 1260 h 1263"/>
                <a:gd name="T10" fmla="*/ 144 w 2537"/>
                <a:gd name="T11" fmla="*/ 1263 h 1263"/>
                <a:gd name="T12" fmla="*/ 156 w 2537"/>
                <a:gd name="T13" fmla="*/ 1261 h 1263"/>
                <a:gd name="T14" fmla="*/ 171 w 2537"/>
                <a:gd name="T15" fmla="*/ 1260 h 1263"/>
                <a:gd name="T16" fmla="*/ 364 w 2537"/>
                <a:gd name="T17" fmla="*/ 1221 h 1263"/>
                <a:gd name="T18" fmla="*/ 735 w 2537"/>
                <a:gd name="T19" fmla="*/ 1129 h 1263"/>
                <a:gd name="T20" fmla="*/ 1087 w 2537"/>
                <a:gd name="T21" fmla="*/ 1024 h 1263"/>
                <a:gd name="T22" fmla="*/ 1414 w 2537"/>
                <a:gd name="T23" fmla="*/ 904 h 1263"/>
                <a:gd name="T24" fmla="*/ 1713 w 2537"/>
                <a:gd name="T25" fmla="*/ 773 h 1263"/>
                <a:gd name="T26" fmla="*/ 1982 w 2537"/>
                <a:gd name="T27" fmla="*/ 630 h 1263"/>
                <a:gd name="T28" fmla="*/ 2161 w 2537"/>
                <a:gd name="T29" fmla="*/ 518 h 1263"/>
                <a:gd name="T30" fmla="*/ 2269 w 2537"/>
                <a:gd name="T31" fmla="*/ 440 h 1263"/>
                <a:gd name="T32" fmla="*/ 2368 w 2537"/>
                <a:gd name="T33" fmla="*/ 361 h 1263"/>
                <a:gd name="T34" fmla="*/ 2457 w 2537"/>
                <a:gd name="T35" fmla="*/ 281 h 1263"/>
                <a:gd name="T36" fmla="*/ 2498 w 2537"/>
                <a:gd name="T37" fmla="*/ 240 h 1263"/>
                <a:gd name="T38" fmla="*/ 2516 w 2537"/>
                <a:gd name="T39" fmla="*/ 217 h 1263"/>
                <a:gd name="T40" fmla="*/ 2537 w 2537"/>
                <a:gd name="T41" fmla="*/ 165 h 1263"/>
                <a:gd name="T42" fmla="*/ 2535 w 2537"/>
                <a:gd name="T43" fmla="*/ 111 h 1263"/>
                <a:gd name="T44" fmla="*/ 2514 w 2537"/>
                <a:gd name="T45" fmla="*/ 59 h 1263"/>
                <a:gd name="T46" fmla="*/ 2493 w 2537"/>
                <a:gd name="T47" fmla="*/ 37 h 1263"/>
                <a:gd name="T48" fmla="*/ 2470 w 2537"/>
                <a:gd name="T49" fmla="*/ 18 h 1263"/>
                <a:gd name="T50" fmla="*/ 2419 w 2537"/>
                <a:gd name="T51" fmla="*/ 0 h 1263"/>
                <a:gd name="T52" fmla="*/ 2364 w 2537"/>
                <a:gd name="T53" fmla="*/ 1 h 1263"/>
                <a:gd name="T54" fmla="*/ 2312 w 2537"/>
                <a:gd name="T55" fmla="*/ 23 h 1263"/>
                <a:gd name="T56" fmla="*/ 2290 w 2537"/>
                <a:gd name="T57" fmla="*/ 43 h 1263"/>
                <a:gd name="T58" fmla="*/ 2254 w 2537"/>
                <a:gd name="T59" fmla="*/ 79 h 1263"/>
                <a:gd name="T60" fmla="*/ 2174 w 2537"/>
                <a:gd name="T61" fmla="*/ 152 h 1263"/>
                <a:gd name="T62" fmla="*/ 2034 w 2537"/>
                <a:gd name="T63" fmla="*/ 260 h 1263"/>
                <a:gd name="T64" fmla="*/ 1817 w 2537"/>
                <a:gd name="T65" fmla="*/ 397 h 1263"/>
                <a:gd name="T66" fmla="*/ 1568 w 2537"/>
                <a:gd name="T67" fmla="*/ 527 h 1263"/>
                <a:gd name="T68" fmla="*/ 1287 w 2537"/>
                <a:gd name="T69" fmla="*/ 648 h 1263"/>
                <a:gd name="T70" fmla="*/ 980 w 2537"/>
                <a:gd name="T71" fmla="*/ 759 h 1263"/>
                <a:gd name="T72" fmla="*/ 650 w 2537"/>
                <a:gd name="T73" fmla="*/ 856 h 1263"/>
                <a:gd name="T74" fmla="*/ 299 w 2537"/>
                <a:gd name="T75" fmla="*/ 941 h 1263"/>
                <a:gd name="T76" fmla="*/ 116 w 2537"/>
                <a:gd name="T77" fmla="*/ 979 h 1263"/>
                <a:gd name="T78" fmla="*/ 89 w 2537"/>
                <a:gd name="T79" fmla="*/ 986 h 1263"/>
                <a:gd name="T80" fmla="*/ 41 w 2537"/>
                <a:gd name="T81" fmla="*/ 1016 h 1263"/>
                <a:gd name="T82" fmla="*/ 11 w 2537"/>
                <a:gd name="T83" fmla="*/ 1062 h 1263"/>
                <a:gd name="T84" fmla="*/ 0 w 2537"/>
                <a:gd name="T85" fmla="*/ 1117 h 1263"/>
                <a:gd name="T86" fmla="*/ 2 w 2537"/>
                <a:gd name="T87" fmla="*/ 1146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37" h="1263">
                  <a:moveTo>
                    <a:pt x="2" y="1146"/>
                  </a:moveTo>
                  <a:lnTo>
                    <a:pt x="10" y="1170"/>
                  </a:lnTo>
                  <a:lnTo>
                    <a:pt x="36" y="1214"/>
                  </a:lnTo>
                  <a:lnTo>
                    <a:pt x="73" y="1244"/>
                  </a:lnTo>
                  <a:lnTo>
                    <a:pt x="119" y="1260"/>
                  </a:lnTo>
                  <a:lnTo>
                    <a:pt x="144" y="1263"/>
                  </a:lnTo>
                  <a:lnTo>
                    <a:pt x="156" y="1261"/>
                  </a:lnTo>
                  <a:lnTo>
                    <a:pt x="171" y="1260"/>
                  </a:lnTo>
                  <a:lnTo>
                    <a:pt x="364" y="1221"/>
                  </a:lnTo>
                  <a:lnTo>
                    <a:pt x="735" y="1129"/>
                  </a:lnTo>
                  <a:lnTo>
                    <a:pt x="1087" y="1024"/>
                  </a:lnTo>
                  <a:lnTo>
                    <a:pt x="1414" y="904"/>
                  </a:lnTo>
                  <a:lnTo>
                    <a:pt x="1713" y="773"/>
                  </a:lnTo>
                  <a:lnTo>
                    <a:pt x="1982" y="630"/>
                  </a:lnTo>
                  <a:lnTo>
                    <a:pt x="2161" y="518"/>
                  </a:lnTo>
                  <a:lnTo>
                    <a:pt x="2269" y="440"/>
                  </a:lnTo>
                  <a:lnTo>
                    <a:pt x="2368" y="361"/>
                  </a:lnTo>
                  <a:lnTo>
                    <a:pt x="2457" y="281"/>
                  </a:lnTo>
                  <a:lnTo>
                    <a:pt x="2498" y="240"/>
                  </a:lnTo>
                  <a:lnTo>
                    <a:pt x="2516" y="217"/>
                  </a:lnTo>
                  <a:lnTo>
                    <a:pt x="2537" y="165"/>
                  </a:lnTo>
                  <a:lnTo>
                    <a:pt x="2535" y="111"/>
                  </a:lnTo>
                  <a:lnTo>
                    <a:pt x="2514" y="59"/>
                  </a:lnTo>
                  <a:lnTo>
                    <a:pt x="2493" y="37"/>
                  </a:lnTo>
                  <a:lnTo>
                    <a:pt x="2470" y="18"/>
                  </a:lnTo>
                  <a:lnTo>
                    <a:pt x="2419" y="0"/>
                  </a:lnTo>
                  <a:lnTo>
                    <a:pt x="2364" y="1"/>
                  </a:lnTo>
                  <a:lnTo>
                    <a:pt x="2312" y="23"/>
                  </a:lnTo>
                  <a:lnTo>
                    <a:pt x="2290" y="43"/>
                  </a:lnTo>
                  <a:lnTo>
                    <a:pt x="2254" y="79"/>
                  </a:lnTo>
                  <a:lnTo>
                    <a:pt x="2174" y="152"/>
                  </a:lnTo>
                  <a:lnTo>
                    <a:pt x="2034" y="260"/>
                  </a:lnTo>
                  <a:lnTo>
                    <a:pt x="1817" y="397"/>
                  </a:lnTo>
                  <a:lnTo>
                    <a:pt x="1568" y="527"/>
                  </a:lnTo>
                  <a:lnTo>
                    <a:pt x="1287" y="648"/>
                  </a:lnTo>
                  <a:lnTo>
                    <a:pt x="980" y="759"/>
                  </a:lnTo>
                  <a:lnTo>
                    <a:pt x="650" y="856"/>
                  </a:lnTo>
                  <a:lnTo>
                    <a:pt x="299" y="941"/>
                  </a:lnTo>
                  <a:lnTo>
                    <a:pt x="116" y="979"/>
                  </a:lnTo>
                  <a:lnTo>
                    <a:pt x="89" y="986"/>
                  </a:lnTo>
                  <a:lnTo>
                    <a:pt x="41" y="1016"/>
                  </a:lnTo>
                  <a:lnTo>
                    <a:pt x="11" y="1062"/>
                  </a:lnTo>
                  <a:lnTo>
                    <a:pt x="0" y="1117"/>
                  </a:lnTo>
                  <a:lnTo>
                    <a:pt x="2" y="1146"/>
                  </a:lnTo>
                  <a:close/>
                </a:path>
              </a:pathLst>
            </a:custGeom>
            <a:solidFill>
              <a:srgbClr val="93531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7" name="Freeform 39"/>
            <p:cNvSpPr/>
            <p:nvPr/>
          </p:nvSpPr>
          <p:spPr>
            <a:xfrm>
              <a:off x="988" y="1296"/>
              <a:ext cx="765" cy="258"/>
            </a:xfrm>
            <a:custGeom>
              <a:avLst/>
              <a:gdLst>
                <a:gd name="T0" fmla="*/ 2277 w 2294"/>
                <a:gd name="T1" fmla="*/ 76 h 774"/>
                <a:gd name="T2" fmla="*/ 2261 w 2294"/>
                <a:gd name="T3" fmla="*/ 51 h 774"/>
                <a:gd name="T4" fmla="*/ 2218 w 2294"/>
                <a:gd name="T5" fmla="*/ 15 h 774"/>
                <a:gd name="T6" fmla="*/ 2164 w 2294"/>
                <a:gd name="T7" fmla="*/ 0 h 774"/>
                <a:gd name="T8" fmla="*/ 2110 w 2294"/>
                <a:gd name="T9" fmla="*/ 5 h 774"/>
                <a:gd name="T10" fmla="*/ 2082 w 2294"/>
                <a:gd name="T11" fmla="*/ 17 h 774"/>
                <a:gd name="T12" fmla="*/ 1984 w 2294"/>
                <a:gd name="T13" fmla="*/ 69 h 774"/>
                <a:gd name="T14" fmla="*/ 1777 w 2294"/>
                <a:gd name="T15" fmla="*/ 162 h 774"/>
                <a:gd name="T16" fmla="*/ 1557 w 2294"/>
                <a:gd name="T17" fmla="*/ 244 h 774"/>
                <a:gd name="T18" fmla="*/ 1325 w 2294"/>
                <a:gd name="T19" fmla="*/ 315 h 774"/>
                <a:gd name="T20" fmla="*/ 1082 w 2294"/>
                <a:gd name="T21" fmla="*/ 374 h 774"/>
                <a:gd name="T22" fmla="*/ 825 w 2294"/>
                <a:gd name="T23" fmla="*/ 421 h 774"/>
                <a:gd name="T24" fmla="*/ 559 w 2294"/>
                <a:gd name="T25" fmla="*/ 457 h 774"/>
                <a:gd name="T26" fmla="*/ 280 w 2294"/>
                <a:gd name="T27" fmla="*/ 482 h 774"/>
                <a:gd name="T28" fmla="*/ 136 w 2294"/>
                <a:gd name="T29" fmla="*/ 489 h 774"/>
                <a:gd name="T30" fmla="*/ 107 w 2294"/>
                <a:gd name="T31" fmla="*/ 492 h 774"/>
                <a:gd name="T32" fmla="*/ 56 w 2294"/>
                <a:gd name="T33" fmla="*/ 516 h 774"/>
                <a:gd name="T34" fmla="*/ 20 w 2294"/>
                <a:gd name="T35" fmla="*/ 557 h 774"/>
                <a:gd name="T36" fmla="*/ 0 w 2294"/>
                <a:gd name="T37" fmla="*/ 609 h 774"/>
                <a:gd name="T38" fmla="*/ 0 w 2294"/>
                <a:gd name="T39" fmla="*/ 637 h 774"/>
                <a:gd name="T40" fmla="*/ 3 w 2294"/>
                <a:gd name="T41" fmla="*/ 666 h 774"/>
                <a:gd name="T42" fmla="*/ 26 w 2294"/>
                <a:gd name="T43" fmla="*/ 715 h 774"/>
                <a:gd name="T44" fmla="*/ 64 w 2294"/>
                <a:gd name="T45" fmla="*/ 753 h 774"/>
                <a:gd name="T46" fmla="*/ 114 w 2294"/>
                <a:gd name="T47" fmla="*/ 773 h 774"/>
                <a:gd name="T48" fmla="*/ 143 w 2294"/>
                <a:gd name="T49" fmla="*/ 774 h 774"/>
                <a:gd name="T50" fmla="*/ 146 w 2294"/>
                <a:gd name="T51" fmla="*/ 774 h 774"/>
                <a:gd name="T52" fmla="*/ 148 w 2294"/>
                <a:gd name="T53" fmla="*/ 774 h 774"/>
                <a:gd name="T54" fmla="*/ 301 w 2294"/>
                <a:gd name="T55" fmla="*/ 767 h 774"/>
                <a:gd name="T56" fmla="*/ 595 w 2294"/>
                <a:gd name="T57" fmla="*/ 741 h 774"/>
                <a:gd name="T58" fmla="*/ 878 w 2294"/>
                <a:gd name="T59" fmla="*/ 702 h 774"/>
                <a:gd name="T60" fmla="*/ 1149 w 2294"/>
                <a:gd name="T61" fmla="*/ 652 h 774"/>
                <a:gd name="T62" fmla="*/ 1408 w 2294"/>
                <a:gd name="T63" fmla="*/ 588 h 774"/>
                <a:gd name="T64" fmla="*/ 1656 w 2294"/>
                <a:gd name="T65" fmla="*/ 512 h 774"/>
                <a:gd name="T66" fmla="*/ 1891 w 2294"/>
                <a:gd name="T67" fmla="*/ 424 h 774"/>
                <a:gd name="T68" fmla="*/ 2112 w 2294"/>
                <a:gd name="T69" fmla="*/ 325 h 774"/>
                <a:gd name="T70" fmla="*/ 2218 w 2294"/>
                <a:gd name="T71" fmla="*/ 269 h 774"/>
                <a:gd name="T72" fmla="*/ 2243 w 2294"/>
                <a:gd name="T73" fmla="*/ 254 h 774"/>
                <a:gd name="T74" fmla="*/ 2278 w 2294"/>
                <a:gd name="T75" fmla="*/ 210 h 774"/>
                <a:gd name="T76" fmla="*/ 2294 w 2294"/>
                <a:gd name="T77" fmla="*/ 158 h 774"/>
                <a:gd name="T78" fmla="*/ 2288 w 2294"/>
                <a:gd name="T79" fmla="*/ 102 h 774"/>
                <a:gd name="T80" fmla="*/ 2277 w 2294"/>
                <a:gd name="T81" fmla="*/ 76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94" h="774">
                  <a:moveTo>
                    <a:pt x="2277" y="76"/>
                  </a:moveTo>
                  <a:lnTo>
                    <a:pt x="2261" y="51"/>
                  </a:lnTo>
                  <a:lnTo>
                    <a:pt x="2218" y="15"/>
                  </a:lnTo>
                  <a:lnTo>
                    <a:pt x="2164" y="0"/>
                  </a:lnTo>
                  <a:lnTo>
                    <a:pt x="2110" y="5"/>
                  </a:lnTo>
                  <a:lnTo>
                    <a:pt x="2082" y="17"/>
                  </a:lnTo>
                  <a:lnTo>
                    <a:pt x="1984" y="69"/>
                  </a:lnTo>
                  <a:lnTo>
                    <a:pt x="1777" y="162"/>
                  </a:lnTo>
                  <a:lnTo>
                    <a:pt x="1557" y="244"/>
                  </a:lnTo>
                  <a:lnTo>
                    <a:pt x="1325" y="315"/>
                  </a:lnTo>
                  <a:lnTo>
                    <a:pt x="1082" y="374"/>
                  </a:lnTo>
                  <a:lnTo>
                    <a:pt x="825" y="421"/>
                  </a:lnTo>
                  <a:lnTo>
                    <a:pt x="559" y="457"/>
                  </a:lnTo>
                  <a:lnTo>
                    <a:pt x="280" y="482"/>
                  </a:lnTo>
                  <a:lnTo>
                    <a:pt x="136" y="489"/>
                  </a:lnTo>
                  <a:lnTo>
                    <a:pt x="107" y="492"/>
                  </a:lnTo>
                  <a:lnTo>
                    <a:pt x="56" y="516"/>
                  </a:lnTo>
                  <a:lnTo>
                    <a:pt x="20" y="557"/>
                  </a:lnTo>
                  <a:lnTo>
                    <a:pt x="0" y="609"/>
                  </a:lnTo>
                  <a:lnTo>
                    <a:pt x="0" y="637"/>
                  </a:lnTo>
                  <a:lnTo>
                    <a:pt x="3" y="666"/>
                  </a:lnTo>
                  <a:lnTo>
                    <a:pt x="26" y="715"/>
                  </a:lnTo>
                  <a:lnTo>
                    <a:pt x="64" y="753"/>
                  </a:lnTo>
                  <a:lnTo>
                    <a:pt x="114" y="773"/>
                  </a:lnTo>
                  <a:lnTo>
                    <a:pt x="143" y="774"/>
                  </a:lnTo>
                  <a:lnTo>
                    <a:pt x="146" y="774"/>
                  </a:lnTo>
                  <a:lnTo>
                    <a:pt x="148" y="774"/>
                  </a:lnTo>
                  <a:lnTo>
                    <a:pt x="301" y="767"/>
                  </a:lnTo>
                  <a:lnTo>
                    <a:pt x="595" y="741"/>
                  </a:lnTo>
                  <a:lnTo>
                    <a:pt x="878" y="702"/>
                  </a:lnTo>
                  <a:lnTo>
                    <a:pt x="1149" y="652"/>
                  </a:lnTo>
                  <a:lnTo>
                    <a:pt x="1408" y="588"/>
                  </a:lnTo>
                  <a:lnTo>
                    <a:pt x="1656" y="512"/>
                  </a:lnTo>
                  <a:lnTo>
                    <a:pt x="1891" y="424"/>
                  </a:lnTo>
                  <a:lnTo>
                    <a:pt x="2112" y="325"/>
                  </a:lnTo>
                  <a:lnTo>
                    <a:pt x="2218" y="269"/>
                  </a:lnTo>
                  <a:lnTo>
                    <a:pt x="2243" y="254"/>
                  </a:lnTo>
                  <a:lnTo>
                    <a:pt x="2278" y="210"/>
                  </a:lnTo>
                  <a:lnTo>
                    <a:pt x="2294" y="158"/>
                  </a:lnTo>
                  <a:lnTo>
                    <a:pt x="2288" y="102"/>
                  </a:lnTo>
                  <a:lnTo>
                    <a:pt x="2277" y="76"/>
                  </a:lnTo>
                  <a:close/>
                </a:path>
              </a:pathLst>
            </a:custGeom>
            <a:solidFill>
              <a:srgbClr val="93531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8" name="Freeform 40"/>
            <p:cNvSpPr/>
            <p:nvPr/>
          </p:nvSpPr>
          <p:spPr>
            <a:xfrm>
              <a:off x="1514" y="1399"/>
              <a:ext cx="422" cy="846"/>
            </a:xfrm>
            <a:custGeom>
              <a:avLst/>
              <a:gdLst>
                <a:gd name="T0" fmla="*/ 1146 w 1264"/>
                <a:gd name="T1" fmla="*/ 3 h 2537"/>
                <a:gd name="T2" fmla="*/ 1118 w 1264"/>
                <a:gd name="T3" fmla="*/ 0 h 2537"/>
                <a:gd name="T4" fmla="*/ 1063 w 1264"/>
                <a:gd name="T5" fmla="*/ 12 h 2537"/>
                <a:gd name="T6" fmla="*/ 1018 w 1264"/>
                <a:gd name="T7" fmla="*/ 42 h 2537"/>
                <a:gd name="T8" fmla="*/ 987 w 1264"/>
                <a:gd name="T9" fmla="*/ 88 h 2537"/>
                <a:gd name="T10" fmla="*/ 979 w 1264"/>
                <a:gd name="T11" fmla="*/ 117 h 2537"/>
                <a:gd name="T12" fmla="*/ 942 w 1264"/>
                <a:gd name="T13" fmla="*/ 300 h 2537"/>
                <a:gd name="T14" fmla="*/ 857 w 1264"/>
                <a:gd name="T15" fmla="*/ 650 h 2537"/>
                <a:gd name="T16" fmla="*/ 759 w 1264"/>
                <a:gd name="T17" fmla="*/ 981 h 2537"/>
                <a:gd name="T18" fmla="*/ 648 w 1264"/>
                <a:gd name="T19" fmla="*/ 1287 h 2537"/>
                <a:gd name="T20" fmla="*/ 529 w 1264"/>
                <a:gd name="T21" fmla="*/ 1567 h 2537"/>
                <a:gd name="T22" fmla="*/ 399 w 1264"/>
                <a:gd name="T23" fmla="*/ 1817 h 2537"/>
                <a:gd name="T24" fmla="*/ 261 w 1264"/>
                <a:gd name="T25" fmla="*/ 2035 h 2537"/>
                <a:gd name="T26" fmla="*/ 153 w 1264"/>
                <a:gd name="T27" fmla="*/ 2173 h 2537"/>
                <a:gd name="T28" fmla="*/ 81 w 1264"/>
                <a:gd name="T29" fmla="*/ 2255 h 2537"/>
                <a:gd name="T30" fmla="*/ 43 w 1264"/>
                <a:gd name="T31" fmla="*/ 2291 h 2537"/>
                <a:gd name="T32" fmla="*/ 23 w 1264"/>
                <a:gd name="T33" fmla="*/ 2313 h 2537"/>
                <a:gd name="T34" fmla="*/ 2 w 1264"/>
                <a:gd name="T35" fmla="*/ 2364 h 2537"/>
                <a:gd name="T36" fmla="*/ 0 w 1264"/>
                <a:gd name="T37" fmla="*/ 2419 h 2537"/>
                <a:gd name="T38" fmla="*/ 20 w 1264"/>
                <a:gd name="T39" fmla="*/ 2471 h 2537"/>
                <a:gd name="T40" fmla="*/ 39 w 1264"/>
                <a:gd name="T41" fmla="*/ 2494 h 2537"/>
                <a:gd name="T42" fmla="*/ 61 w 1264"/>
                <a:gd name="T43" fmla="*/ 2514 h 2537"/>
                <a:gd name="T44" fmla="*/ 114 w 1264"/>
                <a:gd name="T45" fmla="*/ 2536 h 2537"/>
                <a:gd name="T46" fmla="*/ 141 w 1264"/>
                <a:gd name="T47" fmla="*/ 2537 h 2537"/>
                <a:gd name="T48" fmla="*/ 169 w 1264"/>
                <a:gd name="T49" fmla="*/ 2536 h 2537"/>
                <a:gd name="T50" fmla="*/ 219 w 1264"/>
                <a:gd name="T51" fmla="*/ 2516 h 2537"/>
                <a:gd name="T52" fmla="*/ 241 w 1264"/>
                <a:gd name="T53" fmla="*/ 2498 h 2537"/>
                <a:gd name="T54" fmla="*/ 282 w 1264"/>
                <a:gd name="T55" fmla="*/ 2458 h 2537"/>
                <a:gd name="T56" fmla="*/ 363 w 1264"/>
                <a:gd name="T57" fmla="*/ 2369 h 2537"/>
                <a:gd name="T58" fmla="*/ 442 w 1264"/>
                <a:gd name="T59" fmla="*/ 2269 h 2537"/>
                <a:gd name="T60" fmla="*/ 519 w 1264"/>
                <a:gd name="T61" fmla="*/ 2161 h 2537"/>
                <a:gd name="T62" fmla="*/ 632 w 1264"/>
                <a:gd name="T63" fmla="*/ 1983 h 2537"/>
                <a:gd name="T64" fmla="*/ 773 w 1264"/>
                <a:gd name="T65" fmla="*/ 1714 h 2537"/>
                <a:gd name="T66" fmla="*/ 905 w 1264"/>
                <a:gd name="T67" fmla="*/ 1414 h 2537"/>
                <a:gd name="T68" fmla="*/ 1024 w 1264"/>
                <a:gd name="T69" fmla="*/ 1087 h 2537"/>
                <a:gd name="T70" fmla="*/ 1131 w 1264"/>
                <a:gd name="T71" fmla="*/ 736 h 2537"/>
                <a:gd name="T72" fmla="*/ 1221 w 1264"/>
                <a:gd name="T73" fmla="*/ 364 h 2537"/>
                <a:gd name="T74" fmla="*/ 1260 w 1264"/>
                <a:gd name="T75" fmla="*/ 171 h 2537"/>
                <a:gd name="T76" fmla="*/ 1264 w 1264"/>
                <a:gd name="T77" fmla="*/ 141 h 2537"/>
                <a:gd name="T78" fmla="*/ 1252 w 1264"/>
                <a:gd name="T79" fmla="*/ 88 h 2537"/>
                <a:gd name="T80" fmla="*/ 1221 w 1264"/>
                <a:gd name="T81" fmla="*/ 42 h 2537"/>
                <a:gd name="T82" fmla="*/ 1175 w 1264"/>
                <a:gd name="T83" fmla="*/ 12 h 2537"/>
                <a:gd name="T84" fmla="*/ 1146 w 1264"/>
                <a:gd name="T85" fmla="*/ 3 h 2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64" h="2537">
                  <a:moveTo>
                    <a:pt x="1146" y="3"/>
                  </a:moveTo>
                  <a:lnTo>
                    <a:pt x="1118" y="0"/>
                  </a:lnTo>
                  <a:lnTo>
                    <a:pt x="1063" y="12"/>
                  </a:lnTo>
                  <a:lnTo>
                    <a:pt x="1018" y="42"/>
                  </a:lnTo>
                  <a:lnTo>
                    <a:pt x="987" y="88"/>
                  </a:lnTo>
                  <a:lnTo>
                    <a:pt x="979" y="117"/>
                  </a:lnTo>
                  <a:lnTo>
                    <a:pt x="942" y="300"/>
                  </a:lnTo>
                  <a:lnTo>
                    <a:pt x="857" y="650"/>
                  </a:lnTo>
                  <a:lnTo>
                    <a:pt x="759" y="981"/>
                  </a:lnTo>
                  <a:lnTo>
                    <a:pt x="648" y="1287"/>
                  </a:lnTo>
                  <a:lnTo>
                    <a:pt x="529" y="1567"/>
                  </a:lnTo>
                  <a:lnTo>
                    <a:pt x="399" y="1817"/>
                  </a:lnTo>
                  <a:lnTo>
                    <a:pt x="261" y="2035"/>
                  </a:lnTo>
                  <a:lnTo>
                    <a:pt x="153" y="2173"/>
                  </a:lnTo>
                  <a:lnTo>
                    <a:pt x="81" y="2255"/>
                  </a:lnTo>
                  <a:lnTo>
                    <a:pt x="43" y="2291"/>
                  </a:lnTo>
                  <a:lnTo>
                    <a:pt x="23" y="2313"/>
                  </a:lnTo>
                  <a:lnTo>
                    <a:pt x="2" y="2364"/>
                  </a:lnTo>
                  <a:lnTo>
                    <a:pt x="0" y="2419"/>
                  </a:lnTo>
                  <a:lnTo>
                    <a:pt x="20" y="2471"/>
                  </a:lnTo>
                  <a:lnTo>
                    <a:pt x="39" y="2494"/>
                  </a:lnTo>
                  <a:lnTo>
                    <a:pt x="61" y="2514"/>
                  </a:lnTo>
                  <a:lnTo>
                    <a:pt x="114" y="2536"/>
                  </a:lnTo>
                  <a:lnTo>
                    <a:pt x="141" y="2537"/>
                  </a:lnTo>
                  <a:lnTo>
                    <a:pt x="169" y="2536"/>
                  </a:lnTo>
                  <a:lnTo>
                    <a:pt x="219" y="2516"/>
                  </a:lnTo>
                  <a:lnTo>
                    <a:pt x="241" y="2498"/>
                  </a:lnTo>
                  <a:lnTo>
                    <a:pt x="282" y="2458"/>
                  </a:lnTo>
                  <a:lnTo>
                    <a:pt x="363" y="2369"/>
                  </a:lnTo>
                  <a:lnTo>
                    <a:pt x="442" y="2269"/>
                  </a:lnTo>
                  <a:lnTo>
                    <a:pt x="519" y="2161"/>
                  </a:lnTo>
                  <a:lnTo>
                    <a:pt x="632" y="1983"/>
                  </a:lnTo>
                  <a:lnTo>
                    <a:pt x="773" y="1714"/>
                  </a:lnTo>
                  <a:lnTo>
                    <a:pt x="905" y="1414"/>
                  </a:lnTo>
                  <a:lnTo>
                    <a:pt x="1024" y="1087"/>
                  </a:lnTo>
                  <a:lnTo>
                    <a:pt x="1131" y="736"/>
                  </a:lnTo>
                  <a:lnTo>
                    <a:pt x="1221" y="364"/>
                  </a:lnTo>
                  <a:lnTo>
                    <a:pt x="1260" y="171"/>
                  </a:lnTo>
                  <a:lnTo>
                    <a:pt x="1264" y="141"/>
                  </a:lnTo>
                  <a:lnTo>
                    <a:pt x="1252" y="88"/>
                  </a:lnTo>
                  <a:lnTo>
                    <a:pt x="1221" y="42"/>
                  </a:lnTo>
                  <a:lnTo>
                    <a:pt x="1175" y="12"/>
                  </a:lnTo>
                  <a:lnTo>
                    <a:pt x="1146" y="3"/>
                  </a:lnTo>
                  <a:close/>
                </a:path>
              </a:pathLst>
            </a:custGeom>
            <a:solidFill>
              <a:srgbClr val="93531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3850397" y="2777572"/>
            <a:ext cx="4333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79843" y="2985314"/>
            <a:ext cx="26013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>
                <a:latin typeface="HY헤드라인M"/>
                <a:ea typeface="HY헤드라인M"/>
              </a:rPr>
              <a:t>진행 및 설계</a:t>
            </a:r>
          </a:p>
        </p:txBody>
      </p:sp>
    </p:spTree>
    <p:extLst>
      <p:ext uri="{BB962C8B-B14F-4D97-AF65-F5344CB8AC3E}">
        <p14:creationId xmlns:p14="http://schemas.microsoft.com/office/powerpoint/2010/main" val="384985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 noChangeAspect="1"/>
          </p:cNvGrpSpPr>
          <p:nvPr/>
        </p:nvGrpSpPr>
        <p:grpSpPr>
          <a:xfrm>
            <a:off x="7994611" y="5451581"/>
            <a:ext cx="782259" cy="791755"/>
            <a:chOff x="3659" y="18"/>
            <a:chExt cx="3707" cy="3752"/>
          </a:xfrm>
          <a:scene3d>
            <a:camera prst="isometricOffAxis2Top">
              <a:rot lat="18664796" lon="2041232" rev="19089300"/>
            </a:camera>
            <a:lightRig rig="soft" dir="t"/>
          </a:scene3d>
        </p:grpSpPr>
        <p:sp>
          <p:nvSpPr>
            <p:cNvPr id="8" name="Freeform 5"/>
            <p:cNvSpPr/>
            <p:nvPr/>
          </p:nvSpPr>
          <p:spPr>
            <a:xfrm>
              <a:off x="3659" y="18"/>
              <a:ext cx="3707" cy="2940"/>
            </a:xfrm>
            <a:custGeom>
              <a:avLst/>
              <a:gdLst>
                <a:gd name="T0" fmla="*/ 3940 w 11121"/>
                <a:gd name="T1" fmla="*/ 4937 h 8821"/>
                <a:gd name="T2" fmla="*/ 3452 w 11121"/>
                <a:gd name="T3" fmla="*/ 2493 h 8821"/>
                <a:gd name="T4" fmla="*/ 4218 w 11121"/>
                <a:gd name="T5" fmla="*/ 2493 h 8821"/>
                <a:gd name="T6" fmla="*/ 4027 w 11121"/>
                <a:gd name="T7" fmla="*/ 1151 h 8821"/>
                <a:gd name="T8" fmla="*/ 4794 w 11121"/>
                <a:gd name="T9" fmla="*/ 1151 h 8821"/>
                <a:gd name="T10" fmla="*/ 5560 w 11121"/>
                <a:gd name="T11" fmla="*/ 0 h 8821"/>
                <a:gd name="T12" fmla="*/ 6328 w 11121"/>
                <a:gd name="T13" fmla="*/ 1151 h 8821"/>
                <a:gd name="T14" fmla="*/ 7094 w 11121"/>
                <a:gd name="T15" fmla="*/ 1151 h 8821"/>
                <a:gd name="T16" fmla="*/ 6903 w 11121"/>
                <a:gd name="T17" fmla="*/ 2493 h 8821"/>
                <a:gd name="T18" fmla="*/ 7670 w 11121"/>
                <a:gd name="T19" fmla="*/ 2493 h 8821"/>
                <a:gd name="T20" fmla="*/ 7188 w 11121"/>
                <a:gd name="T21" fmla="*/ 4905 h 8821"/>
                <a:gd name="T22" fmla="*/ 7181 w 11121"/>
                <a:gd name="T23" fmla="*/ 4948 h 8821"/>
                <a:gd name="T24" fmla="*/ 7182 w 11121"/>
                <a:gd name="T25" fmla="*/ 5033 h 8821"/>
                <a:gd name="T26" fmla="*/ 7204 w 11121"/>
                <a:gd name="T27" fmla="*/ 5117 h 8821"/>
                <a:gd name="T28" fmla="*/ 7241 w 11121"/>
                <a:gd name="T29" fmla="*/ 5193 h 8821"/>
                <a:gd name="T30" fmla="*/ 7267 w 11121"/>
                <a:gd name="T31" fmla="*/ 5228 h 8821"/>
                <a:gd name="T32" fmla="*/ 7296 w 11121"/>
                <a:gd name="T33" fmla="*/ 5259 h 8821"/>
                <a:gd name="T34" fmla="*/ 7364 w 11121"/>
                <a:gd name="T35" fmla="*/ 5313 h 8821"/>
                <a:gd name="T36" fmla="*/ 7440 w 11121"/>
                <a:gd name="T37" fmla="*/ 5349 h 8821"/>
                <a:gd name="T38" fmla="*/ 7523 w 11121"/>
                <a:gd name="T39" fmla="*/ 5367 h 8821"/>
                <a:gd name="T40" fmla="*/ 7567 w 11121"/>
                <a:gd name="T41" fmla="*/ 5369 h 8821"/>
                <a:gd name="T42" fmla="*/ 7617 w 11121"/>
                <a:gd name="T43" fmla="*/ 5367 h 8821"/>
                <a:gd name="T44" fmla="*/ 7713 w 11121"/>
                <a:gd name="T45" fmla="*/ 5341 h 8821"/>
                <a:gd name="T46" fmla="*/ 7758 w 11121"/>
                <a:gd name="T47" fmla="*/ 5318 h 8821"/>
                <a:gd name="T48" fmla="*/ 9396 w 11121"/>
                <a:gd name="T49" fmla="*/ 4027 h 8821"/>
                <a:gd name="T50" fmla="*/ 9396 w 11121"/>
                <a:gd name="T51" fmla="*/ 4603 h 8821"/>
                <a:gd name="T52" fmla="*/ 11121 w 11121"/>
                <a:gd name="T53" fmla="*/ 4603 h 8821"/>
                <a:gd name="T54" fmla="*/ 10163 w 11121"/>
                <a:gd name="T55" fmla="*/ 5752 h 8821"/>
                <a:gd name="T56" fmla="*/ 10355 w 11121"/>
                <a:gd name="T57" fmla="*/ 6519 h 8821"/>
                <a:gd name="T58" fmla="*/ 9396 w 11121"/>
                <a:gd name="T59" fmla="*/ 6903 h 8821"/>
                <a:gd name="T60" fmla="*/ 9396 w 11121"/>
                <a:gd name="T61" fmla="*/ 7670 h 8821"/>
                <a:gd name="T62" fmla="*/ 7286 w 11121"/>
                <a:gd name="T63" fmla="*/ 8821 h 8821"/>
                <a:gd name="T64" fmla="*/ 3835 w 11121"/>
                <a:gd name="T65" fmla="*/ 8821 h 8821"/>
                <a:gd name="T66" fmla="*/ 1725 w 11121"/>
                <a:gd name="T67" fmla="*/ 7670 h 8821"/>
                <a:gd name="T68" fmla="*/ 1725 w 11121"/>
                <a:gd name="T69" fmla="*/ 6903 h 8821"/>
                <a:gd name="T70" fmla="*/ 766 w 11121"/>
                <a:gd name="T71" fmla="*/ 6519 h 8821"/>
                <a:gd name="T72" fmla="*/ 959 w 11121"/>
                <a:gd name="T73" fmla="*/ 5752 h 8821"/>
                <a:gd name="T74" fmla="*/ 0 w 11121"/>
                <a:gd name="T75" fmla="*/ 4603 h 8821"/>
                <a:gd name="T76" fmla="*/ 1725 w 11121"/>
                <a:gd name="T77" fmla="*/ 4603 h 8821"/>
                <a:gd name="T78" fmla="*/ 1725 w 11121"/>
                <a:gd name="T79" fmla="*/ 4027 h 8821"/>
                <a:gd name="T80" fmla="*/ 3350 w 11121"/>
                <a:gd name="T81" fmla="*/ 5282 h 8821"/>
                <a:gd name="T82" fmla="*/ 3374 w 11121"/>
                <a:gd name="T83" fmla="*/ 5303 h 8821"/>
                <a:gd name="T84" fmla="*/ 3430 w 11121"/>
                <a:gd name="T85" fmla="*/ 5334 h 8821"/>
                <a:gd name="T86" fmla="*/ 3489 w 11121"/>
                <a:gd name="T87" fmla="*/ 5357 h 8821"/>
                <a:gd name="T88" fmla="*/ 3553 w 11121"/>
                <a:gd name="T89" fmla="*/ 5367 h 8821"/>
                <a:gd name="T90" fmla="*/ 3586 w 11121"/>
                <a:gd name="T91" fmla="*/ 5369 h 8821"/>
                <a:gd name="T92" fmla="*/ 3626 w 11121"/>
                <a:gd name="T93" fmla="*/ 5367 h 8821"/>
                <a:gd name="T94" fmla="*/ 3704 w 11121"/>
                <a:gd name="T95" fmla="*/ 5350 h 8821"/>
                <a:gd name="T96" fmla="*/ 3776 w 11121"/>
                <a:gd name="T97" fmla="*/ 5315 h 8821"/>
                <a:gd name="T98" fmla="*/ 3838 w 11121"/>
                <a:gd name="T99" fmla="*/ 5267 h 8821"/>
                <a:gd name="T100" fmla="*/ 3865 w 11121"/>
                <a:gd name="T101" fmla="*/ 5236 h 8821"/>
                <a:gd name="T102" fmla="*/ 3890 w 11121"/>
                <a:gd name="T103" fmla="*/ 5205 h 8821"/>
                <a:gd name="T104" fmla="*/ 3926 w 11121"/>
                <a:gd name="T105" fmla="*/ 5133 h 8821"/>
                <a:gd name="T106" fmla="*/ 3945 w 11121"/>
                <a:gd name="T107" fmla="*/ 5056 h 8821"/>
                <a:gd name="T108" fmla="*/ 3946 w 11121"/>
                <a:gd name="T109" fmla="*/ 4976 h 8821"/>
                <a:gd name="T110" fmla="*/ 3940 w 11121"/>
                <a:gd name="T111" fmla="*/ 4937 h 8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121" h="8821">
                  <a:moveTo>
                    <a:pt x="3940" y="4937"/>
                  </a:moveTo>
                  <a:lnTo>
                    <a:pt x="3452" y="2493"/>
                  </a:lnTo>
                  <a:lnTo>
                    <a:pt x="4218" y="2493"/>
                  </a:lnTo>
                  <a:lnTo>
                    <a:pt x="4027" y="1151"/>
                  </a:lnTo>
                  <a:lnTo>
                    <a:pt x="4794" y="1151"/>
                  </a:lnTo>
                  <a:lnTo>
                    <a:pt x="5560" y="0"/>
                  </a:lnTo>
                  <a:lnTo>
                    <a:pt x="6328" y="1151"/>
                  </a:lnTo>
                  <a:lnTo>
                    <a:pt x="7094" y="1151"/>
                  </a:lnTo>
                  <a:lnTo>
                    <a:pt x="6903" y="2493"/>
                  </a:lnTo>
                  <a:lnTo>
                    <a:pt x="7670" y="2493"/>
                  </a:lnTo>
                  <a:lnTo>
                    <a:pt x="7188" y="4905"/>
                  </a:lnTo>
                  <a:lnTo>
                    <a:pt x="7181" y="4948"/>
                  </a:lnTo>
                  <a:lnTo>
                    <a:pt x="7182" y="5033"/>
                  </a:lnTo>
                  <a:lnTo>
                    <a:pt x="7204" y="5117"/>
                  </a:lnTo>
                  <a:lnTo>
                    <a:pt x="7241" y="5193"/>
                  </a:lnTo>
                  <a:lnTo>
                    <a:pt x="7267" y="5228"/>
                  </a:lnTo>
                  <a:lnTo>
                    <a:pt x="7296" y="5259"/>
                  </a:lnTo>
                  <a:lnTo>
                    <a:pt x="7364" y="5313"/>
                  </a:lnTo>
                  <a:lnTo>
                    <a:pt x="7440" y="5349"/>
                  </a:lnTo>
                  <a:lnTo>
                    <a:pt x="7523" y="5367"/>
                  </a:lnTo>
                  <a:lnTo>
                    <a:pt x="7567" y="5369"/>
                  </a:lnTo>
                  <a:lnTo>
                    <a:pt x="7617" y="5367"/>
                  </a:lnTo>
                  <a:lnTo>
                    <a:pt x="7713" y="5341"/>
                  </a:lnTo>
                  <a:lnTo>
                    <a:pt x="7758" y="5318"/>
                  </a:lnTo>
                  <a:lnTo>
                    <a:pt x="9396" y="4027"/>
                  </a:lnTo>
                  <a:lnTo>
                    <a:pt x="9396" y="4603"/>
                  </a:lnTo>
                  <a:lnTo>
                    <a:pt x="11121" y="4603"/>
                  </a:lnTo>
                  <a:lnTo>
                    <a:pt x="10163" y="5752"/>
                  </a:lnTo>
                  <a:lnTo>
                    <a:pt x="10355" y="6519"/>
                  </a:lnTo>
                  <a:lnTo>
                    <a:pt x="9396" y="6903"/>
                  </a:lnTo>
                  <a:lnTo>
                    <a:pt x="9396" y="7670"/>
                  </a:lnTo>
                  <a:lnTo>
                    <a:pt x="7286" y="8821"/>
                  </a:lnTo>
                  <a:lnTo>
                    <a:pt x="3835" y="8821"/>
                  </a:lnTo>
                  <a:lnTo>
                    <a:pt x="1725" y="7670"/>
                  </a:lnTo>
                  <a:lnTo>
                    <a:pt x="1725" y="6903"/>
                  </a:lnTo>
                  <a:lnTo>
                    <a:pt x="766" y="6519"/>
                  </a:lnTo>
                  <a:lnTo>
                    <a:pt x="959" y="5752"/>
                  </a:lnTo>
                  <a:lnTo>
                    <a:pt x="0" y="4603"/>
                  </a:lnTo>
                  <a:lnTo>
                    <a:pt x="1725" y="4603"/>
                  </a:lnTo>
                  <a:lnTo>
                    <a:pt x="1725" y="4027"/>
                  </a:lnTo>
                  <a:lnTo>
                    <a:pt x="3350" y="5282"/>
                  </a:lnTo>
                  <a:lnTo>
                    <a:pt x="3374" y="5303"/>
                  </a:lnTo>
                  <a:lnTo>
                    <a:pt x="3430" y="5334"/>
                  </a:lnTo>
                  <a:lnTo>
                    <a:pt x="3489" y="5357"/>
                  </a:lnTo>
                  <a:lnTo>
                    <a:pt x="3553" y="5367"/>
                  </a:lnTo>
                  <a:lnTo>
                    <a:pt x="3586" y="5369"/>
                  </a:lnTo>
                  <a:lnTo>
                    <a:pt x="3626" y="5367"/>
                  </a:lnTo>
                  <a:lnTo>
                    <a:pt x="3704" y="5350"/>
                  </a:lnTo>
                  <a:lnTo>
                    <a:pt x="3776" y="5315"/>
                  </a:lnTo>
                  <a:lnTo>
                    <a:pt x="3838" y="5267"/>
                  </a:lnTo>
                  <a:lnTo>
                    <a:pt x="3865" y="5236"/>
                  </a:lnTo>
                  <a:lnTo>
                    <a:pt x="3890" y="5205"/>
                  </a:lnTo>
                  <a:lnTo>
                    <a:pt x="3926" y="5133"/>
                  </a:lnTo>
                  <a:lnTo>
                    <a:pt x="3945" y="5056"/>
                  </a:lnTo>
                  <a:lnTo>
                    <a:pt x="3946" y="4976"/>
                  </a:lnTo>
                  <a:lnTo>
                    <a:pt x="3940" y="4937"/>
                  </a:lnTo>
                  <a:close/>
                </a:path>
              </a:pathLst>
            </a:custGeom>
            <a:solidFill>
              <a:srgbClr val="EF582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0" name="Freeform 6"/>
            <p:cNvSpPr/>
            <p:nvPr/>
          </p:nvSpPr>
          <p:spPr>
            <a:xfrm>
              <a:off x="3659" y="402"/>
              <a:ext cx="2923" cy="2556"/>
            </a:xfrm>
            <a:custGeom>
              <a:avLst/>
              <a:gdLst>
                <a:gd name="T0" fmla="*/ 4411 w 8768"/>
                <a:gd name="T1" fmla="*/ 1794 h 7670"/>
                <a:gd name="T2" fmla="*/ 4447 w 8768"/>
                <a:gd name="T3" fmla="*/ 1303 h 7670"/>
                <a:gd name="T4" fmla="*/ 4532 w 8768"/>
                <a:gd name="T5" fmla="*/ 819 h 7670"/>
                <a:gd name="T6" fmla="*/ 4663 w 8768"/>
                <a:gd name="T7" fmla="*/ 345 h 7670"/>
                <a:gd name="T8" fmla="*/ 4794 w 8768"/>
                <a:gd name="T9" fmla="*/ 0 h 7670"/>
                <a:gd name="T10" fmla="*/ 4218 w 8768"/>
                <a:gd name="T11" fmla="*/ 1342 h 7670"/>
                <a:gd name="T12" fmla="*/ 3940 w 8768"/>
                <a:gd name="T13" fmla="*/ 3786 h 7670"/>
                <a:gd name="T14" fmla="*/ 3945 w 8768"/>
                <a:gd name="T15" fmla="*/ 3905 h 7670"/>
                <a:gd name="T16" fmla="*/ 3890 w 8768"/>
                <a:gd name="T17" fmla="*/ 4054 h 7670"/>
                <a:gd name="T18" fmla="*/ 3838 w 8768"/>
                <a:gd name="T19" fmla="*/ 4116 h 7670"/>
                <a:gd name="T20" fmla="*/ 3704 w 8768"/>
                <a:gd name="T21" fmla="*/ 4199 h 7670"/>
                <a:gd name="T22" fmla="*/ 3586 w 8768"/>
                <a:gd name="T23" fmla="*/ 4218 h 7670"/>
                <a:gd name="T24" fmla="*/ 3491 w 8768"/>
                <a:gd name="T25" fmla="*/ 4206 h 7670"/>
                <a:gd name="T26" fmla="*/ 3376 w 8768"/>
                <a:gd name="T27" fmla="*/ 4152 h 7670"/>
                <a:gd name="T28" fmla="*/ 1725 w 8768"/>
                <a:gd name="T29" fmla="*/ 2876 h 7670"/>
                <a:gd name="T30" fmla="*/ 0 w 8768"/>
                <a:gd name="T31" fmla="*/ 3452 h 7670"/>
                <a:gd name="T32" fmla="*/ 766 w 8768"/>
                <a:gd name="T33" fmla="*/ 5368 h 7670"/>
                <a:gd name="T34" fmla="*/ 1725 w 8768"/>
                <a:gd name="T35" fmla="*/ 6519 h 7670"/>
                <a:gd name="T36" fmla="*/ 7286 w 8768"/>
                <a:gd name="T37" fmla="*/ 7670 h 7670"/>
                <a:gd name="T38" fmla="*/ 8651 w 8768"/>
                <a:gd name="T39" fmla="*/ 6846 h 7670"/>
                <a:gd name="T40" fmla="*/ 8196 w 8768"/>
                <a:gd name="T41" fmla="*/ 6755 h 7670"/>
                <a:gd name="T42" fmla="*/ 7757 w 8768"/>
                <a:gd name="T43" fmla="*/ 6626 h 7670"/>
                <a:gd name="T44" fmla="*/ 7338 w 8768"/>
                <a:gd name="T45" fmla="*/ 6459 h 7670"/>
                <a:gd name="T46" fmla="*/ 6939 w 8768"/>
                <a:gd name="T47" fmla="*/ 6256 h 7670"/>
                <a:gd name="T48" fmla="*/ 6561 w 8768"/>
                <a:gd name="T49" fmla="*/ 6018 h 7670"/>
                <a:gd name="T50" fmla="*/ 6208 w 8768"/>
                <a:gd name="T51" fmla="*/ 5750 h 7670"/>
                <a:gd name="T52" fmla="*/ 5882 w 8768"/>
                <a:gd name="T53" fmla="*/ 5453 h 7670"/>
                <a:gd name="T54" fmla="*/ 5583 w 8768"/>
                <a:gd name="T55" fmla="*/ 5128 h 7670"/>
                <a:gd name="T56" fmla="*/ 5314 w 8768"/>
                <a:gd name="T57" fmla="*/ 4779 h 7670"/>
                <a:gd name="T58" fmla="*/ 5075 w 8768"/>
                <a:gd name="T59" fmla="*/ 4406 h 7670"/>
                <a:gd name="T60" fmla="*/ 4871 w 8768"/>
                <a:gd name="T61" fmla="*/ 4012 h 7670"/>
                <a:gd name="T62" fmla="*/ 4702 w 8768"/>
                <a:gd name="T63" fmla="*/ 3600 h 7670"/>
                <a:gd name="T64" fmla="*/ 4570 w 8768"/>
                <a:gd name="T65" fmla="*/ 3169 h 7670"/>
                <a:gd name="T66" fmla="*/ 4474 w 8768"/>
                <a:gd name="T67" fmla="*/ 2724 h 7670"/>
                <a:gd name="T68" fmla="*/ 4421 w 8768"/>
                <a:gd name="T69" fmla="*/ 2268 h 7670"/>
                <a:gd name="T70" fmla="*/ 4410 w 8768"/>
                <a:gd name="T71" fmla="*/ 1916 h 7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768" h="7670">
                  <a:moveTo>
                    <a:pt x="4410" y="1916"/>
                  </a:moveTo>
                  <a:lnTo>
                    <a:pt x="4411" y="1794"/>
                  </a:lnTo>
                  <a:lnTo>
                    <a:pt x="4423" y="1548"/>
                  </a:lnTo>
                  <a:lnTo>
                    <a:pt x="4447" y="1303"/>
                  </a:lnTo>
                  <a:lnTo>
                    <a:pt x="4483" y="1060"/>
                  </a:lnTo>
                  <a:lnTo>
                    <a:pt x="4532" y="819"/>
                  </a:lnTo>
                  <a:lnTo>
                    <a:pt x="4591" y="580"/>
                  </a:lnTo>
                  <a:lnTo>
                    <a:pt x="4663" y="345"/>
                  </a:lnTo>
                  <a:lnTo>
                    <a:pt x="4747" y="113"/>
                  </a:lnTo>
                  <a:lnTo>
                    <a:pt x="4794" y="0"/>
                  </a:lnTo>
                  <a:lnTo>
                    <a:pt x="4027" y="0"/>
                  </a:lnTo>
                  <a:lnTo>
                    <a:pt x="4218" y="1342"/>
                  </a:lnTo>
                  <a:lnTo>
                    <a:pt x="3452" y="1342"/>
                  </a:lnTo>
                  <a:lnTo>
                    <a:pt x="3940" y="3786"/>
                  </a:lnTo>
                  <a:lnTo>
                    <a:pt x="3946" y="3825"/>
                  </a:lnTo>
                  <a:lnTo>
                    <a:pt x="3945" y="3905"/>
                  </a:lnTo>
                  <a:lnTo>
                    <a:pt x="3926" y="3982"/>
                  </a:lnTo>
                  <a:lnTo>
                    <a:pt x="3890" y="4054"/>
                  </a:lnTo>
                  <a:lnTo>
                    <a:pt x="3865" y="4085"/>
                  </a:lnTo>
                  <a:lnTo>
                    <a:pt x="3838" y="4116"/>
                  </a:lnTo>
                  <a:lnTo>
                    <a:pt x="3776" y="4164"/>
                  </a:lnTo>
                  <a:lnTo>
                    <a:pt x="3704" y="4199"/>
                  </a:lnTo>
                  <a:lnTo>
                    <a:pt x="3626" y="4216"/>
                  </a:lnTo>
                  <a:lnTo>
                    <a:pt x="3586" y="4218"/>
                  </a:lnTo>
                  <a:lnTo>
                    <a:pt x="3553" y="4216"/>
                  </a:lnTo>
                  <a:lnTo>
                    <a:pt x="3491" y="4206"/>
                  </a:lnTo>
                  <a:lnTo>
                    <a:pt x="3430" y="4183"/>
                  </a:lnTo>
                  <a:lnTo>
                    <a:pt x="3376" y="4152"/>
                  </a:lnTo>
                  <a:lnTo>
                    <a:pt x="3350" y="4131"/>
                  </a:lnTo>
                  <a:lnTo>
                    <a:pt x="1725" y="2876"/>
                  </a:lnTo>
                  <a:lnTo>
                    <a:pt x="1725" y="3452"/>
                  </a:lnTo>
                  <a:lnTo>
                    <a:pt x="0" y="3452"/>
                  </a:lnTo>
                  <a:lnTo>
                    <a:pt x="959" y="4601"/>
                  </a:lnTo>
                  <a:lnTo>
                    <a:pt x="766" y="5368"/>
                  </a:lnTo>
                  <a:lnTo>
                    <a:pt x="1725" y="5752"/>
                  </a:lnTo>
                  <a:lnTo>
                    <a:pt x="1725" y="6519"/>
                  </a:lnTo>
                  <a:lnTo>
                    <a:pt x="3835" y="7670"/>
                  </a:lnTo>
                  <a:lnTo>
                    <a:pt x="7286" y="7670"/>
                  </a:lnTo>
                  <a:lnTo>
                    <a:pt x="8768" y="6862"/>
                  </a:lnTo>
                  <a:lnTo>
                    <a:pt x="8651" y="6846"/>
                  </a:lnTo>
                  <a:lnTo>
                    <a:pt x="8421" y="6806"/>
                  </a:lnTo>
                  <a:lnTo>
                    <a:pt x="8196" y="6755"/>
                  </a:lnTo>
                  <a:lnTo>
                    <a:pt x="7974" y="6695"/>
                  </a:lnTo>
                  <a:lnTo>
                    <a:pt x="7757" y="6626"/>
                  </a:lnTo>
                  <a:lnTo>
                    <a:pt x="7545" y="6546"/>
                  </a:lnTo>
                  <a:lnTo>
                    <a:pt x="7338" y="6459"/>
                  </a:lnTo>
                  <a:lnTo>
                    <a:pt x="7135" y="6361"/>
                  </a:lnTo>
                  <a:lnTo>
                    <a:pt x="6939" y="6256"/>
                  </a:lnTo>
                  <a:lnTo>
                    <a:pt x="6747" y="6140"/>
                  </a:lnTo>
                  <a:lnTo>
                    <a:pt x="6561" y="6018"/>
                  </a:lnTo>
                  <a:lnTo>
                    <a:pt x="6381" y="5888"/>
                  </a:lnTo>
                  <a:lnTo>
                    <a:pt x="6208" y="5750"/>
                  </a:lnTo>
                  <a:lnTo>
                    <a:pt x="6041" y="5605"/>
                  </a:lnTo>
                  <a:lnTo>
                    <a:pt x="5882" y="5453"/>
                  </a:lnTo>
                  <a:lnTo>
                    <a:pt x="5729" y="5294"/>
                  </a:lnTo>
                  <a:lnTo>
                    <a:pt x="5583" y="5128"/>
                  </a:lnTo>
                  <a:lnTo>
                    <a:pt x="5444" y="4957"/>
                  </a:lnTo>
                  <a:lnTo>
                    <a:pt x="5314" y="4779"/>
                  </a:lnTo>
                  <a:lnTo>
                    <a:pt x="5190" y="4595"/>
                  </a:lnTo>
                  <a:lnTo>
                    <a:pt x="5075" y="4406"/>
                  </a:lnTo>
                  <a:lnTo>
                    <a:pt x="4968" y="4212"/>
                  </a:lnTo>
                  <a:lnTo>
                    <a:pt x="4871" y="4012"/>
                  </a:lnTo>
                  <a:lnTo>
                    <a:pt x="4781" y="3807"/>
                  </a:lnTo>
                  <a:lnTo>
                    <a:pt x="4702" y="3600"/>
                  </a:lnTo>
                  <a:lnTo>
                    <a:pt x="4630" y="3387"/>
                  </a:lnTo>
                  <a:lnTo>
                    <a:pt x="4570" y="3169"/>
                  </a:lnTo>
                  <a:lnTo>
                    <a:pt x="4518" y="2949"/>
                  </a:lnTo>
                  <a:lnTo>
                    <a:pt x="4474" y="2724"/>
                  </a:lnTo>
                  <a:lnTo>
                    <a:pt x="4443" y="2497"/>
                  </a:lnTo>
                  <a:lnTo>
                    <a:pt x="4421" y="2268"/>
                  </a:lnTo>
                  <a:lnTo>
                    <a:pt x="4411" y="2035"/>
                  </a:lnTo>
                  <a:lnTo>
                    <a:pt x="4410" y="1916"/>
                  </a:lnTo>
                  <a:close/>
                </a:path>
              </a:pathLst>
            </a:custGeom>
            <a:solidFill>
              <a:srgbClr val="CC1B24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1" name="Freeform 7"/>
            <p:cNvSpPr/>
            <p:nvPr/>
          </p:nvSpPr>
          <p:spPr>
            <a:xfrm>
              <a:off x="5148" y="1040"/>
              <a:ext cx="429" cy="2730"/>
            </a:xfrm>
            <a:custGeom>
              <a:avLst/>
              <a:gdLst>
                <a:gd name="T0" fmla="*/ 272 w 1286"/>
                <a:gd name="T1" fmla="*/ 8190 h 8190"/>
                <a:gd name="T2" fmla="*/ 0 w 1286"/>
                <a:gd name="T3" fmla="*/ 7918 h 8190"/>
                <a:gd name="T4" fmla="*/ 55 w 1286"/>
                <a:gd name="T5" fmla="*/ 7865 h 8190"/>
                <a:gd name="T6" fmla="*/ 157 w 1286"/>
                <a:gd name="T7" fmla="*/ 7751 h 8190"/>
                <a:gd name="T8" fmla="*/ 253 w 1286"/>
                <a:gd name="T9" fmla="*/ 7635 h 8190"/>
                <a:gd name="T10" fmla="*/ 344 w 1286"/>
                <a:gd name="T11" fmla="*/ 7512 h 8190"/>
                <a:gd name="T12" fmla="*/ 428 w 1286"/>
                <a:gd name="T13" fmla="*/ 7387 h 8190"/>
                <a:gd name="T14" fmla="*/ 505 w 1286"/>
                <a:gd name="T15" fmla="*/ 7257 h 8190"/>
                <a:gd name="T16" fmla="*/ 576 w 1286"/>
                <a:gd name="T17" fmla="*/ 7125 h 8190"/>
                <a:gd name="T18" fmla="*/ 641 w 1286"/>
                <a:gd name="T19" fmla="*/ 6989 h 8190"/>
                <a:gd name="T20" fmla="*/ 698 w 1286"/>
                <a:gd name="T21" fmla="*/ 6850 h 8190"/>
                <a:gd name="T22" fmla="*/ 749 w 1286"/>
                <a:gd name="T23" fmla="*/ 6709 h 8190"/>
                <a:gd name="T24" fmla="*/ 792 w 1286"/>
                <a:gd name="T25" fmla="*/ 6565 h 8190"/>
                <a:gd name="T26" fmla="*/ 829 w 1286"/>
                <a:gd name="T27" fmla="*/ 6418 h 8190"/>
                <a:gd name="T28" fmla="*/ 858 w 1286"/>
                <a:gd name="T29" fmla="*/ 6269 h 8190"/>
                <a:gd name="T30" fmla="*/ 880 w 1286"/>
                <a:gd name="T31" fmla="*/ 6120 h 8190"/>
                <a:gd name="T32" fmla="*/ 896 w 1286"/>
                <a:gd name="T33" fmla="*/ 5968 h 8190"/>
                <a:gd name="T34" fmla="*/ 903 w 1286"/>
                <a:gd name="T35" fmla="*/ 5817 h 8190"/>
                <a:gd name="T36" fmla="*/ 903 w 1286"/>
                <a:gd name="T37" fmla="*/ 5739 h 8190"/>
                <a:gd name="T38" fmla="*/ 903 w 1286"/>
                <a:gd name="T39" fmla="*/ 0 h 8190"/>
                <a:gd name="T40" fmla="*/ 1286 w 1286"/>
                <a:gd name="T41" fmla="*/ 0 h 8190"/>
                <a:gd name="T42" fmla="*/ 1286 w 1286"/>
                <a:gd name="T43" fmla="*/ 5739 h 8190"/>
                <a:gd name="T44" fmla="*/ 1286 w 1286"/>
                <a:gd name="T45" fmla="*/ 5826 h 8190"/>
                <a:gd name="T46" fmla="*/ 1277 w 1286"/>
                <a:gd name="T47" fmla="*/ 5997 h 8190"/>
                <a:gd name="T48" fmla="*/ 1261 w 1286"/>
                <a:gd name="T49" fmla="*/ 6167 h 8190"/>
                <a:gd name="T50" fmla="*/ 1237 w 1286"/>
                <a:gd name="T51" fmla="*/ 6336 h 8190"/>
                <a:gd name="T52" fmla="*/ 1204 w 1286"/>
                <a:gd name="T53" fmla="*/ 6503 h 8190"/>
                <a:gd name="T54" fmla="*/ 1162 w 1286"/>
                <a:gd name="T55" fmla="*/ 6667 h 8190"/>
                <a:gd name="T56" fmla="*/ 1113 w 1286"/>
                <a:gd name="T57" fmla="*/ 6830 h 8190"/>
                <a:gd name="T58" fmla="*/ 1056 w 1286"/>
                <a:gd name="T59" fmla="*/ 6988 h 8190"/>
                <a:gd name="T60" fmla="*/ 991 w 1286"/>
                <a:gd name="T61" fmla="*/ 7145 h 8190"/>
                <a:gd name="T62" fmla="*/ 919 w 1286"/>
                <a:gd name="T63" fmla="*/ 7298 h 8190"/>
                <a:gd name="T64" fmla="*/ 839 w 1286"/>
                <a:gd name="T65" fmla="*/ 7446 h 8190"/>
                <a:gd name="T66" fmla="*/ 752 w 1286"/>
                <a:gd name="T67" fmla="*/ 7591 h 8190"/>
                <a:gd name="T68" fmla="*/ 658 w 1286"/>
                <a:gd name="T69" fmla="*/ 7732 h 8190"/>
                <a:gd name="T70" fmla="*/ 556 w 1286"/>
                <a:gd name="T71" fmla="*/ 7869 h 8190"/>
                <a:gd name="T72" fmla="*/ 448 w 1286"/>
                <a:gd name="T73" fmla="*/ 8002 h 8190"/>
                <a:gd name="T74" fmla="*/ 333 w 1286"/>
                <a:gd name="T75" fmla="*/ 8129 h 8190"/>
                <a:gd name="T76" fmla="*/ 272 w 1286"/>
                <a:gd name="T77" fmla="*/ 8190 h 8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86" h="8190">
                  <a:moveTo>
                    <a:pt x="272" y="8190"/>
                  </a:moveTo>
                  <a:lnTo>
                    <a:pt x="0" y="7918"/>
                  </a:lnTo>
                  <a:lnTo>
                    <a:pt x="55" y="7865"/>
                  </a:lnTo>
                  <a:lnTo>
                    <a:pt x="157" y="7751"/>
                  </a:lnTo>
                  <a:lnTo>
                    <a:pt x="253" y="7635"/>
                  </a:lnTo>
                  <a:lnTo>
                    <a:pt x="344" y="7512"/>
                  </a:lnTo>
                  <a:lnTo>
                    <a:pt x="428" y="7387"/>
                  </a:lnTo>
                  <a:lnTo>
                    <a:pt x="505" y="7257"/>
                  </a:lnTo>
                  <a:lnTo>
                    <a:pt x="576" y="7125"/>
                  </a:lnTo>
                  <a:lnTo>
                    <a:pt x="641" y="6989"/>
                  </a:lnTo>
                  <a:lnTo>
                    <a:pt x="698" y="6850"/>
                  </a:lnTo>
                  <a:lnTo>
                    <a:pt x="749" y="6709"/>
                  </a:lnTo>
                  <a:lnTo>
                    <a:pt x="792" y="6565"/>
                  </a:lnTo>
                  <a:lnTo>
                    <a:pt x="829" y="6418"/>
                  </a:lnTo>
                  <a:lnTo>
                    <a:pt x="858" y="6269"/>
                  </a:lnTo>
                  <a:lnTo>
                    <a:pt x="880" y="6120"/>
                  </a:lnTo>
                  <a:lnTo>
                    <a:pt x="896" y="5968"/>
                  </a:lnTo>
                  <a:lnTo>
                    <a:pt x="903" y="5817"/>
                  </a:lnTo>
                  <a:lnTo>
                    <a:pt x="903" y="5739"/>
                  </a:lnTo>
                  <a:lnTo>
                    <a:pt x="903" y="0"/>
                  </a:lnTo>
                  <a:lnTo>
                    <a:pt x="1286" y="0"/>
                  </a:lnTo>
                  <a:lnTo>
                    <a:pt x="1286" y="5739"/>
                  </a:lnTo>
                  <a:lnTo>
                    <a:pt x="1286" y="5826"/>
                  </a:lnTo>
                  <a:lnTo>
                    <a:pt x="1277" y="5997"/>
                  </a:lnTo>
                  <a:lnTo>
                    <a:pt x="1261" y="6167"/>
                  </a:lnTo>
                  <a:lnTo>
                    <a:pt x="1237" y="6336"/>
                  </a:lnTo>
                  <a:lnTo>
                    <a:pt x="1204" y="6503"/>
                  </a:lnTo>
                  <a:lnTo>
                    <a:pt x="1162" y="6667"/>
                  </a:lnTo>
                  <a:lnTo>
                    <a:pt x="1113" y="6830"/>
                  </a:lnTo>
                  <a:lnTo>
                    <a:pt x="1056" y="6988"/>
                  </a:lnTo>
                  <a:lnTo>
                    <a:pt x="991" y="7145"/>
                  </a:lnTo>
                  <a:lnTo>
                    <a:pt x="919" y="7298"/>
                  </a:lnTo>
                  <a:lnTo>
                    <a:pt x="839" y="7446"/>
                  </a:lnTo>
                  <a:lnTo>
                    <a:pt x="752" y="7591"/>
                  </a:lnTo>
                  <a:lnTo>
                    <a:pt x="658" y="7732"/>
                  </a:lnTo>
                  <a:lnTo>
                    <a:pt x="556" y="7869"/>
                  </a:lnTo>
                  <a:lnTo>
                    <a:pt x="448" y="8002"/>
                  </a:lnTo>
                  <a:lnTo>
                    <a:pt x="333" y="8129"/>
                  </a:lnTo>
                  <a:lnTo>
                    <a:pt x="272" y="8190"/>
                  </a:lnTo>
                  <a:close/>
                </a:path>
              </a:pathLst>
            </a:custGeom>
            <a:solidFill>
              <a:srgbClr val="A75B25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" name="Freeform 8"/>
            <p:cNvSpPr/>
            <p:nvPr/>
          </p:nvSpPr>
          <p:spPr>
            <a:xfrm>
              <a:off x="4394" y="1944"/>
              <a:ext cx="2235" cy="758"/>
            </a:xfrm>
            <a:custGeom>
              <a:avLst/>
              <a:gdLst>
                <a:gd name="T0" fmla="*/ 3357 w 6707"/>
                <a:gd name="T1" fmla="*/ 2274 h 2274"/>
                <a:gd name="T2" fmla="*/ 3331 w 6707"/>
                <a:gd name="T3" fmla="*/ 2273 h 2274"/>
                <a:gd name="T4" fmla="*/ 3283 w 6707"/>
                <a:gd name="T5" fmla="*/ 2260 h 2274"/>
                <a:gd name="T6" fmla="*/ 3261 w 6707"/>
                <a:gd name="T7" fmla="*/ 2248 h 2274"/>
                <a:gd name="T8" fmla="*/ 0 w 6707"/>
                <a:gd name="T9" fmla="*/ 330 h 2274"/>
                <a:gd name="T10" fmla="*/ 195 w 6707"/>
                <a:gd name="T11" fmla="*/ 0 h 2274"/>
                <a:gd name="T12" fmla="*/ 3362 w 6707"/>
                <a:gd name="T13" fmla="*/ 1862 h 2274"/>
                <a:gd name="T14" fmla="*/ 6527 w 6707"/>
                <a:gd name="T15" fmla="*/ 187 h 2274"/>
                <a:gd name="T16" fmla="*/ 6707 w 6707"/>
                <a:gd name="T17" fmla="*/ 526 h 2274"/>
                <a:gd name="T18" fmla="*/ 3447 w 6707"/>
                <a:gd name="T19" fmla="*/ 2253 h 2274"/>
                <a:gd name="T20" fmla="*/ 3427 w 6707"/>
                <a:gd name="T21" fmla="*/ 2263 h 2274"/>
                <a:gd name="T22" fmla="*/ 3380 w 6707"/>
                <a:gd name="T23" fmla="*/ 2273 h 2274"/>
                <a:gd name="T24" fmla="*/ 3357 w 6707"/>
                <a:gd name="T25" fmla="*/ 2274 h 2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07" h="2274">
                  <a:moveTo>
                    <a:pt x="3357" y="2274"/>
                  </a:moveTo>
                  <a:lnTo>
                    <a:pt x="3331" y="2273"/>
                  </a:lnTo>
                  <a:lnTo>
                    <a:pt x="3283" y="2260"/>
                  </a:lnTo>
                  <a:lnTo>
                    <a:pt x="3261" y="2248"/>
                  </a:lnTo>
                  <a:lnTo>
                    <a:pt x="0" y="330"/>
                  </a:lnTo>
                  <a:lnTo>
                    <a:pt x="195" y="0"/>
                  </a:lnTo>
                  <a:lnTo>
                    <a:pt x="3362" y="1862"/>
                  </a:lnTo>
                  <a:lnTo>
                    <a:pt x="6527" y="187"/>
                  </a:lnTo>
                  <a:lnTo>
                    <a:pt x="6707" y="526"/>
                  </a:lnTo>
                  <a:lnTo>
                    <a:pt x="3447" y="2253"/>
                  </a:lnTo>
                  <a:lnTo>
                    <a:pt x="3427" y="2263"/>
                  </a:lnTo>
                  <a:lnTo>
                    <a:pt x="3380" y="2273"/>
                  </a:lnTo>
                  <a:lnTo>
                    <a:pt x="3357" y="2274"/>
                  </a:lnTo>
                  <a:close/>
                </a:path>
              </a:pathLst>
            </a:custGeom>
            <a:solidFill>
              <a:srgbClr val="A75B25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grpSp>
        <p:nvGrpSpPr>
          <p:cNvPr id="37" name="Group 32"/>
          <p:cNvGrpSpPr>
            <a:grpSpLocks noChangeAspect="1"/>
          </p:cNvGrpSpPr>
          <p:nvPr/>
        </p:nvGrpSpPr>
        <p:grpSpPr>
          <a:xfrm>
            <a:off x="8469998" y="5142881"/>
            <a:ext cx="1036248" cy="779463"/>
            <a:chOff x="423" y="-534"/>
            <a:chExt cx="4096" cy="3081"/>
          </a:xfrm>
          <a:scene3d>
            <a:camera prst="isometricOffAxis2Top">
              <a:rot lat="18448668" lon="2370241" rev="18834420"/>
            </a:camera>
            <a:lightRig rig="soft" dir="t"/>
          </a:scene3d>
        </p:grpSpPr>
        <p:sp>
          <p:nvSpPr>
            <p:cNvPr id="39" name="Freeform 33"/>
            <p:cNvSpPr/>
            <p:nvPr/>
          </p:nvSpPr>
          <p:spPr>
            <a:xfrm>
              <a:off x="2650" y="-534"/>
              <a:ext cx="1869" cy="2588"/>
            </a:xfrm>
            <a:custGeom>
              <a:avLst/>
              <a:gdLst>
                <a:gd name="T0" fmla="*/ 5536 w 5608"/>
                <a:gd name="T1" fmla="*/ 4208 h 7763"/>
                <a:gd name="T2" fmla="*/ 4527 w 5608"/>
                <a:gd name="T3" fmla="*/ 0 h 7763"/>
                <a:gd name="T4" fmla="*/ 756 w 5608"/>
                <a:gd name="T5" fmla="*/ 2120 h 7763"/>
                <a:gd name="T6" fmla="*/ 652 w 5608"/>
                <a:gd name="T7" fmla="*/ 2179 h 7763"/>
                <a:gd name="T8" fmla="*/ 459 w 5608"/>
                <a:gd name="T9" fmla="*/ 2313 h 7763"/>
                <a:gd name="T10" fmla="*/ 283 w 5608"/>
                <a:gd name="T11" fmla="*/ 2459 h 7763"/>
                <a:gd name="T12" fmla="*/ 122 w 5608"/>
                <a:gd name="T13" fmla="*/ 2619 h 7763"/>
                <a:gd name="T14" fmla="*/ 49 w 5608"/>
                <a:gd name="T15" fmla="*/ 2704 h 7763"/>
                <a:gd name="T16" fmla="*/ 69 w 5608"/>
                <a:gd name="T17" fmla="*/ 2808 h 7763"/>
                <a:gd name="T18" fmla="*/ 97 w 5608"/>
                <a:gd name="T19" fmla="*/ 3017 h 7763"/>
                <a:gd name="T20" fmla="*/ 106 w 5608"/>
                <a:gd name="T21" fmla="*/ 3122 h 7763"/>
                <a:gd name="T22" fmla="*/ 115 w 5608"/>
                <a:gd name="T23" fmla="*/ 3117 h 7763"/>
                <a:gd name="T24" fmla="*/ 133 w 5608"/>
                <a:gd name="T25" fmla="*/ 3117 h 7763"/>
                <a:gd name="T26" fmla="*/ 161 w 5608"/>
                <a:gd name="T27" fmla="*/ 3129 h 7763"/>
                <a:gd name="T28" fmla="*/ 200 w 5608"/>
                <a:gd name="T29" fmla="*/ 3174 h 7763"/>
                <a:gd name="T30" fmla="*/ 240 w 5608"/>
                <a:gd name="T31" fmla="*/ 3247 h 7763"/>
                <a:gd name="T32" fmla="*/ 302 w 5608"/>
                <a:gd name="T33" fmla="*/ 3400 h 7763"/>
                <a:gd name="T34" fmla="*/ 391 w 5608"/>
                <a:gd name="T35" fmla="*/ 3685 h 7763"/>
                <a:gd name="T36" fmla="*/ 480 w 5608"/>
                <a:gd name="T37" fmla="*/ 4042 h 7763"/>
                <a:gd name="T38" fmla="*/ 573 w 5608"/>
                <a:gd name="T39" fmla="*/ 4454 h 7763"/>
                <a:gd name="T40" fmla="*/ 708 w 5608"/>
                <a:gd name="T41" fmla="*/ 5135 h 7763"/>
                <a:gd name="T42" fmla="*/ 793 w 5608"/>
                <a:gd name="T43" fmla="*/ 5609 h 7763"/>
                <a:gd name="T44" fmla="*/ 702 w 5608"/>
                <a:gd name="T45" fmla="*/ 5668 h 7763"/>
                <a:gd name="T46" fmla="*/ 514 w 5608"/>
                <a:gd name="T47" fmla="*/ 5774 h 7763"/>
                <a:gd name="T48" fmla="*/ 313 w 5608"/>
                <a:gd name="T49" fmla="*/ 5863 h 7763"/>
                <a:gd name="T50" fmla="*/ 106 w 5608"/>
                <a:gd name="T51" fmla="*/ 5937 h 7763"/>
                <a:gd name="T52" fmla="*/ 0 w 5608"/>
                <a:gd name="T53" fmla="*/ 5966 h 7763"/>
                <a:gd name="T54" fmla="*/ 1137 w 5608"/>
                <a:gd name="T55" fmla="*/ 7763 h 7763"/>
                <a:gd name="T56" fmla="*/ 3511 w 5608"/>
                <a:gd name="T57" fmla="*/ 7324 h 7763"/>
                <a:gd name="T58" fmla="*/ 3578 w 5608"/>
                <a:gd name="T59" fmla="*/ 7311 h 7763"/>
                <a:gd name="T60" fmla="*/ 3710 w 5608"/>
                <a:gd name="T61" fmla="*/ 7279 h 7763"/>
                <a:gd name="T62" fmla="*/ 3840 w 5608"/>
                <a:gd name="T63" fmla="*/ 7241 h 7763"/>
                <a:gd name="T64" fmla="*/ 3965 w 5608"/>
                <a:gd name="T65" fmla="*/ 7197 h 7763"/>
                <a:gd name="T66" fmla="*/ 4087 w 5608"/>
                <a:gd name="T67" fmla="*/ 7146 h 7763"/>
                <a:gd name="T68" fmla="*/ 4205 w 5608"/>
                <a:gd name="T69" fmla="*/ 7090 h 7763"/>
                <a:gd name="T70" fmla="*/ 4377 w 5608"/>
                <a:gd name="T71" fmla="*/ 6995 h 7763"/>
                <a:gd name="T72" fmla="*/ 4590 w 5608"/>
                <a:gd name="T73" fmla="*/ 6851 h 7763"/>
                <a:gd name="T74" fmla="*/ 4786 w 5608"/>
                <a:gd name="T75" fmla="*/ 6686 h 7763"/>
                <a:gd name="T76" fmla="*/ 4963 w 5608"/>
                <a:gd name="T77" fmla="*/ 6504 h 7763"/>
                <a:gd name="T78" fmla="*/ 5121 w 5608"/>
                <a:gd name="T79" fmla="*/ 6306 h 7763"/>
                <a:gd name="T80" fmla="*/ 5259 w 5608"/>
                <a:gd name="T81" fmla="*/ 6094 h 7763"/>
                <a:gd name="T82" fmla="*/ 5376 w 5608"/>
                <a:gd name="T83" fmla="*/ 5868 h 7763"/>
                <a:gd name="T84" fmla="*/ 5471 w 5608"/>
                <a:gd name="T85" fmla="*/ 5632 h 7763"/>
                <a:gd name="T86" fmla="*/ 5542 w 5608"/>
                <a:gd name="T87" fmla="*/ 5385 h 7763"/>
                <a:gd name="T88" fmla="*/ 5588 w 5608"/>
                <a:gd name="T89" fmla="*/ 5132 h 7763"/>
                <a:gd name="T90" fmla="*/ 5604 w 5608"/>
                <a:gd name="T91" fmla="*/ 4938 h 7763"/>
                <a:gd name="T92" fmla="*/ 5608 w 5608"/>
                <a:gd name="T93" fmla="*/ 4807 h 7763"/>
                <a:gd name="T94" fmla="*/ 5604 w 5608"/>
                <a:gd name="T95" fmla="*/ 4674 h 7763"/>
                <a:gd name="T96" fmla="*/ 5593 w 5608"/>
                <a:gd name="T97" fmla="*/ 4542 h 7763"/>
                <a:gd name="T98" fmla="*/ 5576 w 5608"/>
                <a:gd name="T99" fmla="*/ 4408 h 7763"/>
                <a:gd name="T100" fmla="*/ 5552 w 5608"/>
                <a:gd name="T101" fmla="*/ 4275 h 7763"/>
                <a:gd name="T102" fmla="*/ 5536 w 5608"/>
                <a:gd name="T103" fmla="*/ 4208 h 7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08" h="7763">
                  <a:moveTo>
                    <a:pt x="5536" y="4208"/>
                  </a:moveTo>
                  <a:lnTo>
                    <a:pt x="4527" y="0"/>
                  </a:lnTo>
                  <a:lnTo>
                    <a:pt x="756" y="2120"/>
                  </a:lnTo>
                  <a:lnTo>
                    <a:pt x="652" y="2179"/>
                  </a:lnTo>
                  <a:lnTo>
                    <a:pt x="459" y="2313"/>
                  </a:lnTo>
                  <a:lnTo>
                    <a:pt x="283" y="2459"/>
                  </a:lnTo>
                  <a:lnTo>
                    <a:pt x="122" y="2619"/>
                  </a:lnTo>
                  <a:lnTo>
                    <a:pt x="49" y="2704"/>
                  </a:lnTo>
                  <a:lnTo>
                    <a:pt x="69" y="2808"/>
                  </a:lnTo>
                  <a:lnTo>
                    <a:pt x="97" y="3017"/>
                  </a:lnTo>
                  <a:lnTo>
                    <a:pt x="106" y="3122"/>
                  </a:lnTo>
                  <a:lnTo>
                    <a:pt x="115" y="3117"/>
                  </a:lnTo>
                  <a:lnTo>
                    <a:pt x="133" y="3117"/>
                  </a:lnTo>
                  <a:lnTo>
                    <a:pt x="161" y="3129"/>
                  </a:lnTo>
                  <a:lnTo>
                    <a:pt x="200" y="3174"/>
                  </a:lnTo>
                  <a:lnTo>
                    <a:pt x="240" y="3247"/>
                  </a:lnTo>
                  <a:lnTo>
                    <a:pt x="302" y="3400"/>
                  </a:lnTo>
                  <a:lnTo>
                    <a:pt x="391" y="3685"/>
                  </a:lnTo>
                  <a:lnTo>
                    <a:pt x="480" y="4042"/>
                  </a:lnTo>
                  <a:lnTo>
                    <a:pt x="573" y="4454"/>
                  </a:lnTo>
                  <a:lnTo>
                    <a:pt x="708" y="5135"/>
                  </a:lnTo>
                  <a:lnTo>
                    <a:pt x="793" y="5609"/>
                  </a:lnTo>
                  <a:lnTo>
                    <a:pt x="702" y="5668"/>
                  </a:lnTo>
                  <a:lnTo>
                    <a:pt x="514" y="5774"/>
                  </a:lnTo>
                  <a:lnTo>
                    <a:pt x="313" y="5863"/>
                  </a:lnTo>
                  <a:lnTo>
                    <a:pt x="106" y="5937"/>
                  </a:lnTo>
                  <a:lnTo>
                    <a:pt x="0" y="5966"/>
                  </a:lnTo>
                  <a:lnTo>
                    <a:pt x="1137" y="7763"/>
                  </a:lnTo>
                  <a:lnTo>
                    <a:pt x="3511" y="7324"/>
                  </a:lnTo>
                  <a:lnTo>
                    <a:pt x="3578" y="7311"/>
                  </a:lnTo>
                  <a:lnTo>
                    <a:pt x="3710" y="7279"/>
                  </a:lnTo>
                  <a:lnTo>
                    <a:pt x="3840" y="7241"/>
                  </a:lnTo>
                  <a:lnTo>
                    <a:pt x="3965" y="7197"/>
                  </a:lnTo>
                  <a:lnTo>
                    <a:pt x="4087" y="7146"/>
                  </a:lnTo>
                  <a:lnTo>
                    <a:pt x="4205" y="7090"/>
                  </a:lnTo>
                  <a:lnTo>
                    <a:pt x="4377" y="6995"/>
                  </a:lnTo>
                  <a:lnTo>
                    <a:pt x="4590" y="6851"/>
                  </a:lnTo>
                  <a:lnTo>
                    <a:pt x="4786" y="6686"/>
                  </a:lnTo>
                  <a:lnTo>
                    <a:pt x="4963" y="6504"/>
                  </a:lnTo>
                  <a:lnTo>
                    <a:pt x="5121" y="6306"/>
                  </a:lnTo>
                  <a:lnTo>
                    <a:pt x="5259" y="6094"/>
                  </a:lnTo>
                  <a:lnTo>
                    <a:pt x="5376" y="5868"/>
                  </a:lnTo>
                  <a:lnTo>
                    <a:pt x="5471" y="5632"/>
                  </a:lnTo>
                  <a:lnTo>
                    <a:pt x="5542" y="5385"/>
                  </a:lnTo>
                  <a:lnTo>
                    <a:pt x="5588" y="5132"/>
                  </a:lnTo>
                  <a:lnTo>
                    <a:pt x="5604" y="4938"/>
                  </a:lnTo>
                  <a:lnTo>
                    <a:pt x="5608" y="4807"/>
                  </a:lnTo>
                  <a:lnTo>
                    <a:pt x="5604" y="4674"/>
                  </a:lnTo>
                  <a:lnTo>
                    <a:pt x="5593" y="4542"/>
                  </a:lnTo>
                  <a:lnTo>
                    <a:pt x="5576" y="4408"/>
                  </a:lnTo>
                  <a:lnTo>
                    <a:pt x="5552" y="4275"/>
                  </a:lnTo>
                  <a:lnTo>
                    <a:pt x="5536" y="4208"/>
                  </a:lnTo>
                  <a:close/>
                </a:path>
              </a:pathLst>
            </a:custGeom>
            <a:solidFill>
              <a:srgbClr val="F5AB23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2" name="Freeform 34"/>
            <p:cNvSpPr/>
            <p:nvPr/>
          </p:nvSpPr>
          <p:spPr>
            <a:xfrm>
              <a:off x="2886" y="-49"/>
              <a:ext cx="1154" cy="2369"/>
            </a:xfrm>
            <a:custGeom>
              <a:avLst/>
              <a:gdLst>
                <a:gd name="T0" fmla="*/ 3447 w 3463"/>
                <a:gd name="T1" fmla="*/ 2852 h 7107"/>
                <a:gd name="T2" fmla="*/ 3364 w 3463"/>
                <a:gd name="T3" fmla="*/ 2782 h 7107"/>
                <a:gd name="T4" fmla="*/ 3280 w 3463"/>
                <a:gd name="T5" fmla="*/ 2782 h 7107"/>
                <a:gd name="T6" fmla="*/ 3253 w 3463"/>
                <a:gd name="T7" fmla="*/ 198 h 7107"/>
                <a:gd name="T8" fmla="*/ 3263 w 3463"/>
                <a:gd name="T9" fmla="*/ 116 h 7107"/>
                <a:gd name="T10" fmla="*/ 3205 w 3463"/>
                <a:gd name="T11" fmla="*/ 24 h 7107"/>
                <a:gd name="T12" fmla="*/ 3150 w 3463"/>
                <a:gd name="T13" fmla="*/ 1 h 7107"/>
                <a:gd name="T14" fmla="*/ 3044 w 3463"/>
                <a:gd name="T15" fmla="*/ 20 h 7107"/>
                <a:gd name="T16" fmla="*/ 2991 w 3463"/>
                <a:gd name="T17" fmla="*/ 85 h 7107"/>
                <a:gd name="T18" fmla="*/ 1745 w 3463"/>
                <a:gd name="T19" fmla="*/ 783 h 7107"/>
                <a:gd name="T20" fmla="*/ 1690 w 3463"/>
                <a:gd name="T21" fmla="*/ 720 h 7107"/>
                <a:gd name="T22" fmla="*/ 1584 w 3463"/>
                <a:gd name="T23" fmla="*/ 702 h 7107"/>
                <a:gd name="T24" fmla="*/ 1531 w 3463"/>
                <a:gd name="T25" fmla="*/ 727 h 7107"/>
                <a:gd name="T26" fmla="*/ 1473 w 3463"/>
                <a:gd name="T27" fmla="*/ 819 h 7107"/>
                <a:gd name="T28" fmla="*/ 1486 w 3463"/>
                <a:gd name="T29" fmla="*/ 903 h 7107"/>
                <a:gd name="T30" fmla="*/ 1143 w 3463"/>
                <a:gd name="T31" fmla="*/ 4315 h 7107"/>
                <a:gd name="T32" fmla="*/ 603 w 3463"/>
                <a:gd name="T33" fmla="*/ 3683 h 7107"/>
                <a:gd name="T34" fmla="*/ 534 w 3463"/>
                <a:gd name="T35" fmla="*/ 3637 h 7107"/>
                <a:gd name="T36" fmla="*/ 426 w 3463"/>
                <a:gd name="T37" fmla="*/ 3650 h 7107"/>
                <a:gd name="T38" fmla="*/ 382 w 3463"/>
                <a:gd name="T39" fmla="*/ 3687 h 7107"/>
                <a:gd name="T40" fmla="*/ 353 w 3463"/>
                <a:gd name="T41" fmla="*/ 3793 h 7107"/>
                <a:gd name="T42" fmla="*/ 386 w 3463"/>
                <a:gd name="T43" fmla="*/ 3869 h 7107"/>
                <a:gd name="T44" fmla="*/ 10 w 3463"/>
                <a:gd name="T45" fmla="*/ 6907 h 7107"/>
                <a:gd name="T46" fmla="*/ 0 w 3463"/>
                <a:gd name="T47" fmla="*/ 6991 h 7107"/>
                <a:gd name="T48" fmla="*/ 58 w 3463"/>
                <a:gd name="T49" fmla="*/ 7083 h 7107"/>
                <a:gd name="T50" fmla="*/ 112 w 3463"/>
                <a:gd name="T51" fmla="*/ 7106 h 7107"/>
                <a:gd name="T52" fmla="*/ 161 w 3463"/>
                <a:gd name="T53" fmla="*/ 7107 h 7107"/>
                <a:gd name="T54" fmla="*/ 236 w 3463"/>
                <a:gd name="T55" fmla="*/ 7073 h 7107"/>
                <a:gd name="T56" fmla="*/ 272 w 3463"/>
                <a:gd name="T57" fmla="*/ 7022 h 7107"/>
                <a:gd name="T58" fmla="*/ 2276 w 3463"/>
                <a:gd name="T59" fmla="*/ 5087 h 7107"/>
                <a:gd name="T60" fmla="*/ 2346 w 3463"/>
                <a:gd name="T61" fmla="*/ 5040 h 7107"/>
                <a:gd name="T62" fmla="*/ 2376 w 3463"/>
                <a:gd name="T63" fmla="*/ 4936 h 7107"/>
                <a:gd name="T64" fmla="*/ 2359 w 3463"/>
                <a:gd name="T65" fmla="*/ 4880 h 7107"/>
                <a:gd name="T66" fmla="*/ 2274 w 3463"/>
                <a:gd name="T67" fmla="*/ 4812 h 7107"/>
                <a:gd name="T68" fmla="*/ 2190 w 3463"/>
                <a:gd name="T69" fmla="*/ 4815 h 7107"/>
                <a:gd name="T70" fmla="*/ 1807 w 3463"/>
                <a:gd name="T71" fmla="*/ 3509 h 7107"/>
                <a:gd name="T72" fmla="*/ 3388 w 3463"/>
                <a:gd name="T73" fmla="*/ 3047 h 7107"/>
                <a:gd name="T74" fmla="*/ 3457 w 3463"/>
                <a:gd name="T75" fmla="*/ 2963 h 7107"/>
                <a:gd name="T76" fmla="*/ 3457 w 3463"/>
                <a:gd name="T77" fmla="*/ 2880 h 7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63" h="7107">
                  <a:moveTo>
                    <a:pt x="3457" y="2880"/>
                  </a:moveTo>
                  <a:lnTo>
                    <a:pt x="3447" y="2852"/>
                  </a:lnTo>
                  <a:lnTo>
                    <a:pt x="3412" y="2809"/>
                  </a:lnTo>
                  <a:lnTo>
                    <a:pt x="3364" y="2782"/>
                  </a:lnTo>
                  <a:lnTo>
                    <a:pt x="3309" y="2776"/>
                  </a:lnTo>
                  <a:lnTo>
                    <a:pt x="3280" y="2782"/>
                  </a:lnTo>
                  <a:lnTo>
                    <a:pt x="1955" y="3168"/>
                  </a:lnTo>
                  <a:lnTo>
                    <a:pt x="3253" y="198"/>
                  </a:lnTo>
                  <a:lnTo>
                    <a:pt x="3263" y="171"/>
                  </a:lnTo>
                  <a:lnTo>
                    <a:pt x="3263" y="116"/>
                  </a:lnTo>
                  <a:lnTo>
                    <a:pt x="3243" y="65"/>
                  </a:lnTo>
                  <a:lnTo>
                    <a:pt x="3205" y="24"/>
                  </a:lnTo>
                  <a:lnTo>
                    <a:pt x="3179" y="11"/>
                  </a:lnTo>
                  <a:lnTo>
                    <a:pt x="3150" y="1"/>
                  </a:lnTo>
                  <a:lnTo>
                    <a:pt x="3096" y="0"/>
                  </a:lnTo>
                  <a:lnTo>
                    <a:pt x="3044" y="20"/>
                  </a:lnTo>
                  <a:lnTo>
                    <a:pt x="3004" y="59"/>
                  </a:lnTo>
                  <a:lnTo>
                    <a:pt x="2991" y="85"/>
                  </a:lnTo>
                  <a:lnTo>
                    <a:pt x="2227" y="1833"/>
                  </a:lnTo>
                  <a:lnTo>
                    <a:pt x="1745" y="783"/>
                  </a:lnTo>
                  <a:lnTo>
                    <a:pt x="1732" y="757"/>
                  </a:lnTo>
                  <a:lnTo>
                    <a:pt x="1690" y="720"/>
                  </a:lnTo>
                  <a:lnTo>
                    <a:pt x="1639" y="701"/>
                  </a:lnTo>
                  <a:lnTo>
                    <a:pt x="1584" y="702"/>
                  </a:lnTo>
                  <a:lnTo>
                    <a:pt x="1556" y="713"/>
                  </a:lnTo>
                  <a:lnTo>
                    <a:pt x="1531" y="727"/>
                  </a:lnTo>
                  <a:lnTo>
                    <a:pt x="1493" y="769"/>
                  </a:lnTo>
                  <a:lnTo>
                    <a:pt x="1473" y="819"/>
                  </a:lnTo>
                  <a:lnTo>
                    <a:pt x="1476" y="875"/>
                  </a:lnTo>
                  <a:lnTo>
                    <a:pt x="1486" y="903"/>
                  </a:lnTo>
                  <a:lnTo>
                    <a:pt x="2073" y="2184"/>
                  </a:lnTo>
                  <a:lnTo>
                    <a:pt x="1143" y="4315"/>
                  </a:lnTo>
                  <a:lnTo>
                    <a:pt x="618" y="3699"/>
                  </a:lnTo>
                  <a:lnTo>
                    <a:pt x="603" y="3683"/>
                  </a:lnTo>
                  <a:lnTo>
                    <a:pt x="583" y="3662"/>
                  </a:lnTo>
                  <a:lnTo>
                    <a:pt x="534" y="3637"/>
                  </a:lnTo>
                  <a:lnTo>
                    <a:pt x="479" y="3633"/>
                  </a:lnTo>
                  <a:lnTo>
                    <a:pt x="426" y="3650"/>
                  </a:lnTo>
                  <a:lnTo>
                    <a:pt x="402" y="3667"/>
                  </a:lnTo>
                  <a:lnTo>
                    <a:pt x="382" y="3687"/>
                  </a:lnTo>
                  <a:lnTo>
                    <a:pt x="357" y="3738"/>
                  </a:lnTo>
                  <a:lnTo>
                    <a:pt x="353" y="3793"/>
                  </a:lnTo>
                  <a:lnTo>
                    <a:pt x="369" y="3846"/>
                  </a:lnTo>
                  <a:lnTo>
                    <a:pt x="386" y="3869"/>
                  </a:lnTo>
                  <a:lnTo>
                    <a:pt x="1015" y="4606"/>
                  </a:lnTo>
                  <a:lnTo>
                    <a:pt x="10" y="6907"/>
                  </a:lnTo>
                  <a:lnTo>
                    <a:pt x="0" y="6935"/>
                  </a:lnTo>
                  <a:lnTo>
                    <a:pt x="0" y="6991"/>
                  </a:lnTo>
                  <a:lnTo>
                    <a:pt x="20" y="7043"/>
                  </a:lnTo>
                  <a:lnTo>
                    <a:pt x="58" y="7083"/>
                  </a:lnTo>
                  <a:lnTo>
                    <a:pt x="84" y="7096"/>
                  </a:lnTo>
                  <a:lnTo>
                    <a:pt x="112" y="7106"/>
                  </a:lnTo>
                  <a:lnTo>
                    <a:pt x="141" y="7107"/>
                  </a:lnTo>
                  <a:lnTo>
                    <a:pt x="161" y="7107"/>
                  </a:lnTo>
                  <a:lnTo>
                    <a:pt x="202" y="7096"/>
                  </a:lnTo>
                  <a:lnTo>
                    <a:pt x="236" y="7073"/>
                  </a:lnTo>
                  <a:lnTo>
                    <a:pt x="263" y="7041"/>
                  </a:lnTo>
                  <a:lnTo>
                    <a:pt x="272" y="7022"/>
                  </a:lnTo>
                  <a:lnTo>
                    <a:pt x="932" y="5515"/>
                  </a:lnTo>
                  <a:lnTo>
                    <a:pt x="2276" y="5087"/>
                  </a:lnTo>
                  <a:lnTo>
                    <a:pt x="2304" y="5077"/>
                  </a:lnTo>
                  <a:lnTo>
                    <a:pt x="2346" y="5040"/>
                  </a:lnTo>
                  <a:lnTo>
                    <a:pt x="2371" y="4992"/>
                  </a:lnTo>
                  <a:lnTo>
                    <a:pt x="2376" y="4936"/>
                  </a:lnTo>
                  <a:lnTo>
                    <a:pt x="2369" y="4907"/>
                  </a:lnTo>
                  <a:lnTo>
                    <a:pt x="2359" y="4880"/>
                  </a:lnTo>
                  <a:lnTo>
                    <a:pt x="2323" y="4838"/>
                  </a:lnTo>
                  <a:lnTo>
                    <a:pt x="2274" y="4812"/>
                  </a:lnTo>
                  <a:lnTo>
                    <a:pt x="2217" y="4808"/>
                  </a:lnTo>
                  <a:lnTo>
                    <a:pt x="2190" y="4815"/>
                  </a:lnTo>
                  <a:lnTo>
                    <a:pt x="1083" y="5166"/>
                  </a:lnTo>
                  <a:lnTo>
                    <a:pt x="1807" y="3509"/>
                  </a:lnTo>
                  <a:lnTo>
                    <a:pt x="3359" y="3057"/>
                  </a:lnTo>
                  <a:lnTo>
                    <a:pt x="3388" y="3047"/>
                  </a:lnTo>
                  <a:lnTo>
                    <a:pt x="3431" y="3012"/>
                  </a:lnTo>
                  <a:lnTo>
                    <a:pt x="3457" y="2963"/>
                  </a:lnTo>
                  <a:lnTo>
                    <a:pt x="3463" y="2908"/>
                  </a:lnTo>
                  <a:lnTo>
                    <a:pt x="3457" y="2880"/>
                  </a:lnTo>
                  <a:close/>
                </a:path>
              </a:pathLst>
            </a:custGeom>
            <a:solidFill>
              <a:srgbClr val="93531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3" name="Freeform 35"/>
            <p:cNvSpPr/>
            <p:nvPr/>
          </p:nvSpPr>
          <p:spPr>
            <a:xfrm>
              <a:off x="423" y="-317"/>
              <a:ext cx="2864" cy="2864"/>
            </a:xfrm>
            <a:custGeom>
              <a:avLst/>
              <a:gdLst>
                <a:gd name="T0" fmla="*/ 7705 w 8592"/>
                <a:gd name="T1" fmla="*/ 4779 h 8592"/>
                <a:gd name="T2" fmla="*/ 7266 w 8592"/>
                <a:gd name="T3" fmla="*/ 5083 h 8592"/>
                <a:gd name="T4" fmla="*/ 6767 w 8592"/>
                <a:gd name="T5" fmla="*/ 5291 h 8592"/>
                <a:gd name="T6" fmla="*/ 6448 w 8592"/>
                <a:gd name="T7" fmla="*/ 5363 h 8592"/>
                <a:gd name="T8" fmla="*/ 6047 w 8592"/>
                <a:gd name="T9" fmla="*/ 5393 h 8592"/>
                <a:gd name="T10" fmla="*/ 5391 w 8592"/>
                <a:gd name="T11" fmla="*/ 6179 h 8592"/>
                <a:gd name="T12" fmla="*/ 5240 w 8592"/>
                <a:gd name="T13" fmla="*/ 6924 h 8592"/>
                <a:gd name="T14" fmla="*/ 4888 w 8592"/>
                <a:gd name="T15" fmla="*/ 7572 h 8592"/>
                <a:gd name="T16" fmla="*/ 4371 w 8592"/>
                <a:gd name="T17" fmla="*/ 8088 h 8592"/>
                <a:gd name="T18" fmla="*/ 3724 w 8592"/>
                <a:gd name="T19" fmla="*/ 8440 h 8592"/>
                <a:gd name="T20" fmla="*/ 2979 w 8592"/>
                <a:gd name="T21" fmla="*/ 8591 h 8592"/>
                <a:gd name="T22" fmla="*/ 2193 w 8592"/>
                <a:gd name="T23" fmla="*/ 7939 h 8592"/>
                <a:gd name="T24" fmla="*/ 2222 w 8592"/>
                <a:gd name="T25" fmla="*/ 7557 h 8592"/>
                <a:gd name="T26" fmla="*/ 2327 w 8592"/>
                <a:gd name="T27" fmla="*/ 7124 h 8592"/>
                <a:gd name="T28" fmla="*/ 2469 w 8592"/>
                <a:gd name="T29" fmla="*/ 6787 h 8592"/>
                <a:gd name="T30" fmla="*/ 1800 w 8592"/>
                <a:gd name="T31" fmla="*/ 6666 h 8592"/>
                <a:gd name="T32" fmla="*/ 1045 w 8592"/>
                <a:gd name="T33" fmla="*/ 6326 h 8592"/>
                <a:gd name="T34" fmla="*/ 487 w 8592"/>
                <a:gd name="T35" fmla="*/ 5880 h 8592"/>
                <a:gd name="T36" fmla="*/ 549 w 8592"/>
                <a:gd name="T37" fmla="*/ 4846 h 8592"/>
                <a:gd name="T38" fmla="*/ 942 w 8592"/>
                <a:gd name="T39" fmla="*/ 4529 h 8592"/>
                <a:gd name="T40" fmla="*/ 1371 w 8592"/>
                <a:gd name="T41" fmla="*/ 4284 h 8592"/>
                <a:gd name="T42" fmla="*/ 1519 w 8592"/>
                <a:gd name="T43" fmla="*/ 4090 h 8592"/>
                <a:gd name="T44" fmla="*/ 1153 w 8592"/>
                <a:gd name="T45" fmla="*/ 3423 h 8592"/>
                <a:gd name="T46" fmla="*/ 959 w 8592"/>
                <a:gd name="T47" fmla="*/ 2670 h 8592"/>
                <a:gd name="T48" fmla="*/ 934 w 8592"/>
                <a:gd name="T49" fmla="*/ 935 h 8592"/>
                <a:gd name="T50" fmla="*/ 2670 w 8592"/>
                <a:gd name="T51" fmla="*/ 959 h 8592"/>
                <a:gd name="T52" fmla="*/ 3423 w 8592"/>
                <a:gd name="T53" fmla="*/ 1154 h 8592"/>
                <a:gd name="T54" fmla="*/ 4089 w 8592"/>
                <a:gd name="T55" fmla="*/ 1519 h 8592"/>
                <a:gd name="T56" fmla="*/ 4285 w 8592"/>
                <a:gd name="T57" fmla="*/ 1371 h 8592"/>
                <a:gd name="T58" fmla="*/ 4528 w 8592"/>
                <a:gd name="T59" fmla="*/ 942 h 8592"/>
                <a:gd name="T60" fmla="*/ 4845 w 8592"/>
                <a:gd name="T61" fmla="*/ 547 h 8592"/>
                <a:gd name="T62" fmla="*/ 5880 w 8592"/>
                <a:gd name="T63" fmla="*/ 487 h 8592"/>
                <a:gd name="T64" fmla="*/ 6250 w 8592"/>
                <a:gd name="T65" fmla="*/ 932 h 8592"/>
                <a:gd name="T66" fmla="*/ 6569 w 8592"/>
                <a:gd name="T67" fmla="*/ 1525 h 8592"/>
                <a:gd name="T68" fmla="*/ 6729 w 8592"/>
                <a:gd name="T69" fmla="*/ 2052 h 8592"/>
                <a:gd name="T70" fmla="*/ 6786 w 8592"/>
                <a:gd name="T71" fmla="*/ 2470 h 8592"/>
                <a:gd name="T72" fmla="*/ 7123 w 8592"/>
                <a:gd name="T73" fmla="*/ 2327 h 8592"/>
                <a:gd name="T74" fmla="*/ 7556 w 8592"/>
                <a:gd name="T75" fmla="*/ 2222 h 8592"/>
                <a:gd name="T76" fmla="*/ 7938 w 8592"/>
                <a:gd name="T77" fmla="*/ 2193 h 8592"/>
                <a:gd name="T78" fmla="*/ 8590 w 8592"/>
                <a:gd name="T79" fmla="*/ 2974 h 8592"/>
                <a:gd name="T80" fmla="*/ 8449 w 8592"/>
                <a:gd name="T81" fmla="*/ 3692 h 8592"/>
                <a:gd name="T82" fmla="*/ 8122 w 8592"/>
                <a:gd name="T83" fmla="*/ 4324 h 8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92" h="8592">
                  <a:moveTo>
                    <a:pt x="7896" y="4595"/>
                  </a:moveTo>
                  <a:lnTo>
                    <a:pt x="7834" y="4660"/>
                  </a:lnTo>
                  <a:lnTo>
                    <a:pt x="7705" y="4779"/>
                  </a:lnTo>
                  <a:lnTo>
                    <a:pt x="7567" y="4890"/>
                  </a:lnTo>
                  <a:lnTo>
                    <a:pt x="7420" y="4993"/>
                  </a:lnTo>
                  <a:lnTo>
                    <a:pt x="7266" y="5083"/>
                  </a:lnTo>
                  <a:lnTo>
                    <a:pt x="7106" y="5164"/>
                  </a:lnTo>
                  <a:lnTo>
                    <a:pt x="6940" y="5233"/>
                  </a:lnTo>
                  <a:lnTo>
                    <a:pt x="6767" y="5291"/>
                  </a:lnTo>
                  <a:lnTo>
                    <a:pt x="6680" y="5314"/>
                  </a:lnTo>
                  <a:lnTo>
                    <a:pt x="6603" y="5332"/>
                  </a:lnTo>
                  <a:lnTo>
                    <a:pt x="6448" y="5363"/>
                  </a:lnTo>
                  <a:lnTo>
                    <a:pt x="6289" y="5383"/>
                  </a:lnTo>
                  <a:lnTo>
                    <a:pt x="6128" y="5393"/>
                  </a:lnTo>
                  <a:lnTo>
                    <a:pt x="6047" y="5393"/>
                  </a:lnTo>
                  <a:lnTo>
                    <a:pt x="5392" y="5393"/>
                  </a:lnTo>
                  <a:lnTo>
                    <a:pt x="5392" y="6047"/>
                  </a:lnTo>
                  <a:lnTo>
                    <a:pt x="5391" y="6179"/>
                  </a:lnTo>
                  <a:lnTo>
                    <a:pt x="5365" y="6435"/>
                  </a:lnTo>
                  <a:lnTo>
                    <a:pt x="5313" y="6683"/>
                  </a:lnTo>
                  <a:lnTo>
                    <a:pt x="5240" y="6924"/>
                  </a:lnTo>
                  <a:lnTo>
                    <a:pt x="5143" y="7151"/>
                  </a:lnTo>
                  <a:lnTo>
                    <a:pt x="5025" y="7367"/>
                  </a:lnTo>
                  <a:lnTo>
                    <a:pt x="4888" y="7572"/>
                  </a:lnTo>
                  <a:lnTo>
                    <a:pt x="4733" y="7759"/>
                  </a:lnTo>
                  <a:lnTo>
                    <a:pt x="4560" y="7932"/>
                  </a:lnTo>
                  <a:lnTo>
                    <a:pt x="4371" y="8088"/>
                  </a:lnTo>
                  <a:lnTo>
                    <a:pt x="4168" y="8225"/>
                  </a:lnTo>
                  <a:lnTo>
                    <a:pt x="3951" y="8342"/>
                  </a:lnTo>
                  <a:lnTo>
                    <a:pt x="3724" y="8440"/>
                  </a:lnTo>
                  <a:lnTo>
                    <a:pt x="3484" y="8513"/>
                  </a:lnTo>
                  <a:lnTo>
                    <a:pt x="3235" y="8565"/>
                  </a:lnTo>
                  <a:lnTo>
                    <a:pt x="2979" y="8591"/>
                  </a:lnTo>
                  <a:lnTo>
                    <a:pt x="2848" y="8592"/>
                  </a:lnTo>
                  <a:lnTo>
                    <a:pt x="2193" y="8592"/>
                  </a:lnTo>
                  <a:lnTo>
                    <a:pt x="2193" y="7939"/>
                  </a:lnTo>
                  <a:lnTo>
                    <a:pt x="2194" y="7861"/>
                  </a:lnTo>
                  <a:lnTo>
                    <a:pt x="2203" y="7708"/>
                  </a:lnTo>
                  <a:lnTo>
                    <a:pt x="2222" y="7557"/>
                  </a:lnTo>
                  <a:lnTo>
                    <a:pt x="2249" y="7409"/>
                  </a:lnTo>
                  <a:lnTo>
                    <a:pt x="2284" y="7265"/>
                  </a:lnTo>
                  <a:lnTo>
                    <a:pt x="2327" y="7124"/>
                  </a:lnTo>
                  <a:lnTo>
                    <a:pt x="2379" y="6985"/>
                  </a:lnTo>
                  <a:lnTo>
                    <a:pt x="2436" y="6852"/>
                  </a:lnTo>
                  <a:lnTo>
                    <a:pt x="2469" y="6787"/>
                  </a:lnTo>
                  <a:lnTo>
                    <a:pt x="2334" y="6775"/>
                  </a:lnTo>
                  <a:lnTo>
                    <a:pt x="2065" y="6732"/>
                  </a:lnTo>
                  <a:lnTo>
                    <a:pt x="1800" y="6666"/>
                  </a:lnTo>
                  <a:lnTo>
                    <a:pt x="1541" y="6575"/>
                  </a:lnTo>
                  <a:lnTo>
                    <a:pt x="1289" y="6463"/>
                  </a:lnTo>
                  <a:lnTo>
                    <a:pt x="1045" y="6326"/>
                  </a:lnTo>
                  <a:lnTo>
                    <a:pt x="812" y="6165"/>
                  </a:lnTo>
                  <a:lnTo>
                    <a:pt x="592" y="5982"/>
                  </a:lnTo>
                  <a:lnTo>
                    <a:pt x="487" y="5880"/>
                  </a:lnTo>
                  <a:lnTo>
                    <a:pt x="0" y="5393"/>
                  </a:lnTo>
                  <a:lnTo>
                    <a:pt x="487" y="4906"/>
                  </a:lnTo>
                  <a:lnTo>
                    <a:pt x="549" y="4846"/>
                  </a:lnTo>
                  <a:lnTo>
                    <a:pt x="675" y="4732"/>
                  </a:lnTo>
                  <a:lnTo>
                    <a:pt x="806" y="4627"/>
                  </a:lnTo>
                  <a:lnTo>
                    <a:pt x="942" y="4529"/>
                  </a:lnTo>
                  <a:lnTo>
                    <a:pt x="1081" y="4440"/>
                  </a:lnTo>
                  <a:lnTo>
                    <a:pt x="1225" y="4358"/>
                  </a:lnTo>
                  <a:lnTo>
                    <a:pt x="1371" y="4284"/>
                  </a:lnTo>
                  <a:lnTo>
                    <a:pt x="1521" y="4219"/>
                  </a:lnTo>
                  <a:lnTo>
                    <a:pt x="1595" y="4191"/>
                  </a:lnTo>
                  <a:lnTo>
                    <a:pt x="1519" y="4090"/>
                  </a:lnTo>
                  <a:lnTo>
                    <a:pt x="1381" y="3878"/>
                  </a:lnTo>
                  <a:lnTo>
                    <a:pt x="1258" y="3656"/>
                  </a:lnTo>
                  <a:lnTo>
                    <a:pt x="1153" y="3423"/>
                  </a:lnTo>
                  <a:lnTo>
                    <a:pt x="1068" y="3180"/>
                  </a:lnTo>
                  <a:lnTo>
                    <a:pt x="1004" y="2929"/>
                  </a:lnTo>
                  <a:lnTo>
                    <a:pt x="959" y="2670"/>
                  </a:lnTo>
                  <a:lnTo>
                    <a:pt x="936" y="2404"/>
                  </a:lnTo>
                  <a:lnTo>
                    <a:pt x="934" y="2268"/>
                  </a:lnTo>
                  <a:lnTo>
                    <a:pt x="934" y="935"/>
                  </a:lnTo>
                  <a:lnTo>
                    <a:pt x="2268" y="935"/>
                  </a:lnTo>
                  <a:lnTo>
                    <a:pt x="2403" y="936"/>
                  </a:lnTo>
                  <a:lnTo>
                    <a:pt x="2670" y="959"/>
                  </a:lnTo>
                  <a:lnTo>
                    <a:pt x="2929" y="1004"/>
                  </a:lnTo>
                  <a:lnTo>
                    <a:pt x="3181" y="1069"/>
                  </a:lnTo>
                  <a:lnTo>
                    <a:pt x="3423" y="1154"/>
                  </a:lnTo>
                  <a:lnTo>
                    <a:pt x="3656" y="1257"/>
                  </a:lnTo>
                  <a:lnTo>
                    <a:pt x="3879" y="1380"/>
                  </a:lnTo>
                  <a:lnTo>
                    <a:pt x="4089" y="1519"/>
                  </a:lnTo>
                  <a:lnTo>
                    <a:pt x="4190" y="1596"/>
                  </a:lnTo>
                  <a:lnTo>
                    <a:pt x="4220" y="1519"/>
                  </a:lnTo>
                  <a:lnTo>
                    <a:pt x="4285" y="1371"/>
                  </a:lnTo>
                  <a:lnTo>
                    <a:pt x="4358" y="1224"/>
                  </a:lnTo>
                  <a:lnTo>
                    <a:pt x="4439" y="1082"/>
                  </a:lnTo>
                  <a:lnTo>
                    <a:pt x="4528" y="942"/>
                  </a:lnTo>
                  <a:lnTo>
                    <a:pt x="4626" y="807"/>
                  </a:lnTo>
                  <a:lnTo>
                    <a:pt x="4731" y="676"/>
                  </a:lnTo>
                  <a:lnTo>
                    <a:pt x="4845" y="547"/>
                  </a:lnTo>
                  <a:lnTo>
                    <a:pt x="4906" y="487"/>
                  </a:lnTo>
                  <a:lnTo>
                    <a:pt x="5392" y="0"/>
                  </a:lnTo>
                  <a:lnTo>
                    <a:pt x="5880" y="487"/>
                  </a:lnTo>
                  <a:lnTo>
                    <a:pt x="5963" y="571"/>
                  </a:lnTo>
                  <a:lnTo>
                    <a:pt x="6114" y="748"/>
                  </a:lnTo>
                  <a:lnTo>
                    <a:pt x="6250" y="932"/>
                  </a:lnTo>
                  <a:lnTo>
                    <a:pt x="6371" y="1123"/>
                  </a:lnTo>
                  <a:lnTo>
                    <a:pt x="6478" y="1321"/>
                  </a:lnTo>
                  <a:lnTo>
                    <a:pt x="6569" y="1525"/>
                  </a:lnTo>
                  <a:lnTo>
                    <a:pt x="6644" y="1733"/>
                  </a:lnTo>
                  <a:lnTo>
                    <a:pt x="6704" y="1946"/>
                  </a:lnTo>
                  <a:lnTo>
                    <a:pt x="6729" y="2052"/>
                  </a:lnTo>
                  <a:lnTo>
                    <a:pt x="6749" y="2156"/>
                  </a:lnTo>
                  <a:lnTo>
                    <a:pt x="6777" y="2365"/>
                  </a:lnTo>
                  <a:lnTo>
                    <a:pt x="6786" y="2470"/>
                  </a:lnTo>
                  <a:lnTo>
                    <a:pt x="6852" y="2437"/>
                  </a:lnTo>
                  <a:lnTo>
                    <a:pt x="6986" y="2378"/>
                  </a:lnTo>
                  <a:lnTo>
                    <a:pt x="7123" y="2327"/>
                  </a:lnTo>
                  <a:lnTo>
                    <a:pt x="7264" y="2284"/>
                  </a:lnTo>
                  <a:lnTo>
                    <a:pt x="7410" y="2248"/>
                  </a:lnTo>
                  <a:lnTo>
                    <a:pt x="7556" y="2222"/>
                  </a:lnTo>
                  <a:lnTo>
                    <a:pt x="7708" y="2203"/>
                  </a:lnTo>
                  <a:lnTo>
                    <a:pt x="7860" y="2195"/>
                  </a:lnTo>
                  <a:lnTo>
                    <a:pt x="7938" y="2193"/>
                  </a:lnTo>
                  <a:lnTo>
                    <a:pt x="8592" y="2193"/>
                  </a:lnTo>
                  <a:lnTo>
                    <a:pt x="8592" y="2847"/>
                  </a:lnTo>
                  <a:lnTo>
                    <a:pt x="8590" y="2974"/>
                  </a:lnTo>
                  <a:lnTo>
                    <a:pt x="8566" y="3221"/>
                  </a:lnTo>
                  <a:lnTo>
                    <a:pt x="8518" y="3462"/>
                  </a:lnTo>
                  <a:lnTo>
                    <a:pt x="8449" y="3692"/>
                  </a:lnTo>
                  <a:lnTo>
                    <a:pt x="8360" y="3914"/>
                  </a:lnTo>
                  <a:lnTo>
                    <a:pt x="8250" y="4126"/>
                  </a:lnTo>
                  <a:lnTo>
                    <a:pt x="8122" y="4324"/>
                  </a:lnTo>
                  <a:lnTo>
                    <a:pt x="7977" y="4509"/>
                  </a:lnTo>
                  <a:lnTo>
                    <a:pt x="7896" y="4595"/>
                  </a:lnTo>
                  <a:close/>
                </a:path>
              </a:pathLst>
            </a:custGeom>
            <a:solidFill>
              <a:srgbClr val="F46A20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4" name="Freeform 36"/>
            <p:cNvSpPr/>
            <p:nvPr/>
          </p:nvSpPr>
          <p:spPr>
            <a:xfrm>
              <a:off x="1164" y="424"/>
              <a:ext cx="1649" cy="1650"/>
            </a:xfrm>
            <a:custGeom>
              <a:avLst/>
              <a:gdLst>
                <a:gd name="T0" fmla="*/ 3273 w 4947"/>
                <a:gd name="T1" fmla="*/ 3070 h 4949"/>
                <a:gd name="T2" fmla="*/ 243 w 4947"/>
                <a:gd name="T3" fmla="*/ 40 h 4949"/>
                <a:gd name="T4" fmla="*/ 220 w 4947"/>
                <a:gd name="T5" fmla="*/ 22 h 4949"/>
                <a:gd name="T6" fmla="*/ 168 w 4947"/>
                <a:gd name="T7" fmla="*/ 0 h 4949"/>
                <a:gd name="T8" fmla="*/ 113 w 4947"/>
                <a:gd name="T9" fmla="*/ 0 h 4949"/>
                <a:gd name="T10" fmla="*/ 62 w 4947"/>
                <a:gd name="T11" fmla="*/ 22 h 4949"/>
                <a:gd name="T12" fmla="*/ 40 w 4947"/>
                <a:gd name="T13" fmla="*/ 40 h 4949"/>
                <a:gd name="T14" fmla="*/ 21 w 4947"/>
                <a:gd name="T15" fmla="*/ 62 h 4949"/>
                <a:gd name="T16" fmla="*/ 0 w 4947"/>
                <a:gd name="T17" fmla="*/ 114 h 4949"/>
                <a:gd name="T18" fmla="*/ 0 w 4947"/>
                <a:gd name="T19" fmla="*/ 169 h 4949"/>
                <a:gd name="T20" fmla="*/ 21 w 4947"/>
                <a:gd name="T21" fmla="*/ 220 h 4949"/>
                <a:gd name="T22" fmla="*/ 40 w 4947"/>
                <a:gd name="T23" fmla="*/ 242 h 4949"/>
                <a:gd name="T24" fmla="*/ 3070 w 4947"/>
                <a:gd name="T25" fmla="*/ 3272 h 4949"/>
                <a:gd name="T26" fmla="*/ 4705 w 4947"/>
                <a:gd name="T27" fmla="*/ 4907 h 4949"/>
                <a:gd name="T28" fmla="*/ 4727 w 4947"/>
                <a:gd name="T29" fmla="*/ 4926 h 4949"/>
                <a:gd name="T30" fmla="*/ 4779 w 4947"/>
                <a:gd name="T31" fmla="*/ 4948 h 4949"/>
                <a:gd name="T32" fmla="*/ 4806 w 4947"/>
                <a:gd name="T33" fmla="*/ 4949 h 4949"/>
                <a:gd name="T34" fmla="*/ 4833 w 4947"/>
                <a:gd name="T35" fmla="*/ 4948 h 4949"/>
                <a:gd name="T36" fmla="*/ 4885 w 4947"/>
                <a:gd name="T37" fmla="*/ 4926 h 4949"/>
                <a:gd name="T38" fmla="*/ 4907 w 4947"/>
                <a:gd name="T39" fmla="*/ 4907 h 4949"/>
                <a:gd name="T40" fmla="*/ 4926 w 4947"/>
                <a:gd name="T41" fmla="*/ 4884 h 4949"/>
                <a:gd name="T42" fmla="*/ 4947 w 4947"/>
                <a:gd name="T43" fmla="*/ 4834 h 4949"/>
                <a:gd name="T44" fmla="*/ 4947 w 4947"/>
                <a:gd name="T45" fmla="*/ 4778 h 4949"/>
                <a:gd name="T46" fmla="*/ 4926 w 4947"/>
                <a:gd name="T47" fmla="*/ 4727 h 4949"/>
                <a:gd name="T48" fmla="*/ 4907 w 4947"/>
                <a:gd name="T49" fmla="*/ 4704 h 4949"/>
                <a:gd name="T50" fmla="*/ 3273 w 4947"/>
                <a:gd name="T51" fmla="*/ 3070 h 4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47" h="4949">
                  <a:moveTo>
                    <a:pt x="3273" y="3070"/>
                  </a:moveTo>
                  <a:lnTo>
                    <a:pt x="243" y="40"/>
                  </a:lnTo>
                  <a:lnTo>
                    <a:pt x="220" y="22"/>
                  </a:lnTo>
                  <a:lnTo>
                    <a:pt x="168" y="0"/>
                  </a:lnTo>
                  <a:lnTo>
                    <a:pt x="113" y="0"/>
                  </a:lnTo>
                  <a:lnTo>
                    <a:pt x="62" y="22"/>
                  </a:lnTo>
                  <a:lnTo>
                    <a:pt x="40" y="40"/>
                  </a:lnTo>
                  <a:lnTo>
                    <a:pt x="21" y="62"/>
                  </a:lnTo>
                  <a:lnTo>
                    <a:pt x="0" y="114"/>
                  </a:lnTo>
                  <a:lnTo>
                    <a:pt x="0" y="169"/>
                  </a:lnTo>
                  <a:lnTo>
                    <a:pt x="21" y="220"/>
                  </a:lnTo>
                  <a:lnTo>
                    <a:pt x="40" y="242"/>
                  </a:lnTo>
                  <a:lnTo>
                    <a:pt x="3070" y="3272"/>
                  </a:lnTo>
                  <a:lnTo>
                    <a:pt x="4705" y="4907"/>
                  </a:lnTo>
                  <a:lnTo>
                    <a:pt x="4727" y="4926"/>
                  </a:lnTo>
                  <a:lnTo>
                    <a:pt x="4779" y="4948"/>
                  </a:lnTo>
                  <a:lnTo>
                    <a:pt x="4806" y="4949"/>
                  </a:lnTo>
                  <a:lnTo>
                    <a:pt x="4833" y="4948"/>
                  </a:lnTo>
                  <a:lnTo>
                    <a:pt x="4885" y="4926"/>
                  </a:lnTo>
                  <a:lnTo>
                    <a:pt x="4907" y="4907"/>
                  </a:lnTo>
                  <a:lnTo>
                    <a:pt x="4926" y="4884"/>
                  </a:lnTo>
                  <a:lnTo>
                    <a:pt x="4947" y="4834"/>
                  </a:lnTo>
                  <a:lnTo>
                    <a:pt x="4947" y="4778"/>
                  </a:lnTo>
                  <a:lnTo>
                    <a:pt x="4926" y="4727"/>
                  </a:lnTo>
                  <a:lnTo>
                    <a:pt x="4907" y="4704"/>
                  </a:lnTo>
                  <a:lnTo>
                    <a:pt x="3273" y="3070"/>
                  </a:lnTo>
                  <a:close/>
                </a:path>
              </a:pathLst>
            </a:custGeom>
            <a:solidFill>
              <a:srgbClr val="93531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5" name="Freeform 37"/>
            <p:cNvSpPr/>
            <p:nvPr/>
          </p:nvSpPr>
          <p:spPr>
            <a:xfrm>
              <a:off x="2036" y="248"/>
              <a:ext cx="258" cy="765"/>
            </a:xfrm>
            <a:custGeom>
              <a:avLst/>
              <a:gdLst>
                <a:gd name="T0" fmla="*/ 75 w 775"/>
                <a:gd name="T1" fmla="*/ 2278 h 2294"/>
                <a:gd name="T2" fmla="*/ 91 w 775"/>
                <a:gd name="T3" fmla="*/ 2285 h 2294"/>
                <a:gd name="T4" fmla="*/ 126 w 775"/>
                <a:gd name="T5" fmla="*/ 2294 h 2294"/>
                <a:gd name="T6" fmla="*/ 143 w 775"/>
                <a:gd name="T7" fmla="*/ 2294 h 2294"/>
                <a:gd name="T8" fmla="*/ 162 w 775"/>
                <a:gd name="T9" fmla="*/ 2294 h 2294"/>
                <a:gd name="T10" fmla="*/ 199 w 775"/>
                <a:gd name="T11" fmla="*/ 2284 h 2294"/>
                <a:gd name="T12" fmla="*/ 231 w 775"/>
                <a:gd name="T13" fmla="*/ 2265 h 2294"/>
                <a:gd name="T14" fmla="*/ 258 w 775"/>
                <a:gd name="T15" fmla="*/ 2236 h 2294"/>
                <a:gd name="T16" fmla="*/ 270 w 775"/>
                <a:gd name="T17" fmla="*/ 2219 h 2294"/>
                <a:gd name="T18" fmla="*/ 324 w 775"/>
                <a:gd name="T19" fmla="*/ 2114 h 2294"/>
                <a:gd name="T20" fmla="*/ 424 w 775"/>
                <a:gd name="T21" fmla="*/ 1892 h 2294"/>
                <a:gd name="T22" fmla="*/ 512 w 775"/>
                <a:gd name="T23" fmla="*/ 1657 h 2294"/>
                <a:gd name="T24" fmla="*/ 588 w 775"/>
                <a:gd name="T25" fmla="*/ 1410 h 2294"/>
                <a:gd name="T26" fmla="*/ 651 w 775"/>
                <a:gd name="T27" fmla="*/ 1151 h 2294"/>
                <a:gd name="T28" fmla="*/ 702 w 775"/>
                <a:gd name="T29" fmla="*/ 880 h 2294"/>
                <a:gd name="T30" fmla="*/ 741 w 775"/>
                <a:gd name="T31" fmla="*/ 596 h 2294"/>
                <a:gd name="T32" fmla="*/ 766 w 775"/>
                <a:gd name="T33" fmla="*/ 301 h 2294"/>
                <a:gd name="T34" fmla="*/ 775 w 775"/>
                <a:gd name="T35" fmla="*/ 150 h 2294"/>
                <a:gd name="T36" fmla="*/ 774 w 775"/>
                <a:gd name="T37" fmla="*/ 121 h 2294"/>
                <a:gd name="T38" fmla="*/ 755 w 775"/>
                <a:gd name="T39" fmla="*/ 68 h 2294"/>
                <a:gd name="T40" fmla="*/ 717 w 775"/>
                <a:gd name="T41" fmla="*/ 27 h 2294"/>
                <a:gd name="T42" fmla="*/ 667 w 775"/>
                <a:gd name="T43" fmla="*/ 3 h 2294"/>
                <a:gd name="T44" fmla="*/ 638 w 775"/>
                <a:gd name="T45" fmla="*/ 0 h 2294"/>
                <a:gd name="T46" fmla="*/ 609 w 775"/>
                <a:gd name="T47" fmla="*/ 2 h 2294"/>
                <a:gd name="T48" fmla="*/ 556 w 775"/>
                <a:gd name="T49" fmla="*/ 20 h 2294"/>
                <a:gd name="T50" fmla="*/ 516 w 775"/>
                <a:gd name="T51" fmla="*/ 58 h 2294"/>
                <a:gd name="T52" fmla="*/ 491 w 775"/>
                <a:gd name="T53" fmla="*/ 108 h 2294"/>
                <a:gd name="T54" fmla="*/ 489 w 775"/>
                <a:gd name="T55" fmla="*/ 137 h 2294"/>
                <a:gd name="T56" fmla="*/ 481 w 775"/>
                <a:gd name="T57" fmla="*/ 281 h 2294"/>
                <a:gd name="T58" fmla="*/ 457 w 775"/>
                <a:gd name="T59" fmla="*/ 560 h 2294"/>
                <a:gd name="T60" fmla="*/ 421 w 775"/>
                <a:gd name="T61" fmla="*/ 827 h 2294"/>
                <a:gd name="T62" fmla="*/ 373 w 775"/>
                <a:gd name="T63" fmla="*/ 1083 h 2294"/>
                <a:gd name="T64" fmla="*/ 314 w 775"/>
                <a:gd name="T65" fmla="*/ 1326 h 2294"/>
                <a:gd name="T66" fmla="*/ 244 w 775"/>
                <a:gd name="T67" fmla="*/ 1558 h 2294"/>
                <a:gd name="T68" fmla="*/ 162 w 775"/>
                <a:gd name="T69" fmla="*/ 1778 h 2294"/>
                <a:gd name="T70" fmla="*/ 68 w 775"/>
                <a:gd name="T71" fmla="*/ 1986 h 2294"/>
                <a:gd name="T72" fmla="*/ 18 w 775"/>
                <a:gd name="T73" fmla="*/ 2084 h 2294"/>
                <a:gd name="T74" fmla="*/ 5 w 775"/>
                <a:gd name="T75" fmla="*/ 2111 h 2294"/>
                <a:gd name="T76" fmla="*/ 0 w 775"/>
                <a:gd name="T77" fmla="*/ 2166 h 2294"/>
                <a:gd name="T78" fmla="*/ 16 w 775"/>
                <a:gd name="T79" fmla="*/ 2219 h 2294"/>
                <a:gd name="T80" fmla="*/ 51 w 775"/>
                <a:gd name="T81" fmla="*/ 2262 h 2294"/>
                <a:gd name="T82" fmla="*/ 75 w 775"/>
                <a:gd name="T83" fmla="*/ 2278 h 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75" h="2294">
                  <a:moveTo>
                    <a:pt x="75" y="2278"/>
                  </a:moveTo>
                  <a:lnTo>
                    <a:pt x="91" y="2285"/>
                  </a:lnTo>
                  <a:lnTo>
                    <a:pt x="126" y="2294"/>
                  </a:lnTo>
                  <a:lnTo>
                    <a:pt x="143" y="2294"/>
                  </a:lnTo>
                  <a:lnTo>
                    <a:pt x="162" y="2294"/>
                  </a:lnTo>
                  <a:lnTo>
                    <a:pt x="199" y="2284"/>
                  </a:lnTo>
                  <a:lnTo>
                    <a:pt x="231" y="2265"/>
                  </a:lnTo>
                  <a:lnTo>
                    <a:pt x="258" y="2236"/>
                  </a:lnTo>
                  <a:lnTo>
                    <a:pt x="270" y="2219"/>
                  </a:lnTo>
                  <a:lnTo>
                    <a:pt x="324" y="2114"/>
                  </a:lnTo>
                  <a:lnTo>
                    <a:pt x="424" y="1892"/>
                  </a:lnTo>
                  <a:lnTo>
                    <a:pt x="512" y="1657"/>
                  </a:lnTo>
                  <a:lnTo>
                    <a:pt x="588" y="1410"/>
                  </a:lnTo>
                  <a:lnTo>
                    <a:pt x="651" y="1151"/>
                  </a:lnTo>
                  <a:lnTo>
                    <a:pt x="702" y="880"/>
                  </a:lnTo>
                  <a:lnTo>
                    <a:pt x="741" y="596"/>
                  </a:lnTo>
                  <a:lnTo>
                    <a:pt x="766" y="301"/>
                  </a:lnTo>
                  <a:lnTo>
                    <a:pt x="775" y="150"/>
                  </a:lnTo>
                  <a:lnTo>
                    <a:pt x="774" y="121"/>
                  </a:lnTo>
                  <a:lnTo>
                    <a:pt x="755" y="68"/>
                  </a:lnTo>
                  <a:lnTo>
                    <a:pt x="717" y="27"/>
                  </a:lnTo>
                  <a:lnTo>
                    <a:pt x="667" y="3"/>
                  </a:lnTo>
                  <a:lnTo>
                    <a:pt x="638" y="0"/>
                  </a:lnTo>
                  <a:lnTo>
                    <a:pt x="609" y="2"/>
                  </a:lnTo>
                  <a:lnTo>
                    <a:pt x="556" y="20"/>
                  </a:lnTo>
                  <a:lnTo>
                    <a:pt x="516" y="58"/>
                  </a:lnTo>
                  <a:lnTo>
                    <a:pt x="491" y="108"/>
                  </a:lnTo>
                  <a:lnTo>
                    <a:pt x="489" y="137"/>
                  </a:lnTo>
                  <a:lnTo>
                    <a:pt x="481" y="281"/>
                  </a:lnTo>
                  <a:lnTo>
                    <a:pt x="457" y="560"/>
                  </a:lnTo>
                  <a:lnTo>
                    <a:pt x="421" y="827"/>
                  </a:lnTo>
                  <a:lnTo>
                    <a:pt x="373" y="1083"/>
                  </a:lnTo>
                  <a:lnTo>
                    <a:pt x="314" y="1326"/>
                  </a:lnTo>
                  <a:lnTo>
                    <a:pt x="244" y="1558"/>
                  </a:lnTo>
                  <a:lnTo>
                    <a:pt x="162" y="1778"/>
                  </a:lnTo>
                  <a:lnTo>
                    <a:pt x="68" y="1986"/>
                  </a:lnTo>
                  <a:lnTo>
                    <a:pt x="18" y="2084"/>
                  </a:lnTo>
                  <a:lnTo>
                    <a:pt x="5" y="2111"/>
                  </a:lnTo>
                  <a:lnTo>
                    <a:pt x="0" y="2166"/>
                  </a:lnTo>
                  <a:lnTo>
                    <a:pt x="16" y="2219"/>
                  </a:lnTo>
                  <a:lnTo>
                    <a:pt x="51" y="2262"/>
                  </a:lnTo>
                  <a:lnTo>
                    <a:pt x="75" y="2278"/>
                  </a:lnTo>
                  <a:close/>
                </a:path>
              </a:pathLst>
            </a:custGeom>
            <a:solidFill>
              <a:srgbClr val="93531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6" name="Freeform 38"/>
            <p:cNvSpPr/>
            <p:nvPr/>
          </p:nvSpPr>
          <p:spPr>
            <a:xfrm>
              <a:off x="2139" y="775"/>
              <a:ext cx="846" cy="421"/>
            </a:xfrm>
            <a:custGeom>
              <a:avLst/>
              <a:gdLst>
                <a:gd name="T0" fmla="*/ 2 w 2537"/>
                <a:gd name="T1" fmla="*/ 1146 h 1263"/>
                <a:gd name="T2" fmla="*/ 10 w 2537"/>
                <a:gd name="T3" fmla="*/ 1170 h 1263"/>
                <a:gd name="T4" fmla="*/ 36 w 2537"/>
                <a:gd name="T5" fmla="*/ 1214 h 1263"/>
                <a:gd name="T6" fmla="*/ 73 w 2537"/>
                <a:gd name="T7" fmla="*/ 1244 h 1263"/>
                <a:gd name="T8" fmla="*/ 119 w 2537"/>
                <a:gd name="T9" fmla="*/ 1260 h 1263"/>
                <a:gd name="T10" fmla="*/ 144 w 2537"/>
                <a:gd name="T11" fmla="*/ 1263 h 1263"/>
                <a:gd name="T12" fmla="*/ 156 w 2537"/>
                <a:gd name="T13" fmla="*/ 1261 h 1263"/>
                <a:gd name="T14" fmla="*/ 171 w 2537"/>
                <a:gd name="T15" fmla="*/ 1260 h 1263"/>
                <a:gd name="T16" fmla="*/ 364 w 2537"/>
                <a:gd name="T17" fmla="*/ 1221 h 1263"/>
                <a:gd name="T18" fmla="*/ 735 w 2537"/>
                <a:gd name="T19" fmla="*/ 1129 h 1263"/>
                <a:gd name="T20" fmla="*/ 1087 w 2537"/>
                <a:gd name="T21" fmla="*/ 1024 h 1263"/>
                <a:gd name="T22" fmla="*/ 1414 w 2537"/>
                <a:gd name="T23" fmla="*/ 904 h 1263"/>
                <a:gd name="T24" fmla="*/ 1713 w 2537"/>
                <a:gd name="T25" fmla="*/ 773 h 1263"/>
                <a:gd name="T26" fmla="*/ 1982 w 2537"/>
                <a:gd name="T27" fmla="*/ 630 h 1263"/>
                <a:gd name="T28" fmla="*/ 2161 w 2537"/>
                <a:gd name="T29" fmla="*/ 518 h 1263"/>
                <a:gd name="T30" fmla="*/ 2269 w 2537"/>
                <a:gd name="T31" fmla="*/ 440 h 1263"/>
                <a:gd name="T32" fmla="*/ 2368 w 2537"/>
                <a:gd name="T33" fmla="*/ 361 h 1263"/>
                <a:gd name="T34" fmla="*/ 2457 w 2537"/>
                <a:gd name="T35" fmla="*/ 281 h 1263"/>
                <a:gd name="T36" fmla="*/ 2498 w 2537"/>
                <a:gd name="T37" fmla="*/ 240 h 1263"/>
                <a:gd name="T38" fmla="*/ 2516 w 2537"/>
                <a:gd name="T39" fmla="*/ 217 h 1263"/>
                <a:gd name="T40" fmla="*/ 2537 w 2537"/>
                <a:gd name="T41" fmla="*/ 165 h 1263"/>
                <a:gd name="T42" fmla="*/ 2535 w 2537"/>
                <a:gd name="T43" fmla="*/ 111 h 1263"/>
                <a:gd name="T44" fmla="*/ 2514 w 2537"/>
                <a:gd name="T45" fmla="*/ 59 h 1263"/>
                <a:gd name="T46" fmla="*/ 2493 w 2537"/>
                <a:gd name="T47" fmla="*/ 37 h 1263"/>
                <a:gd name="T48" fmla="*/ 2470 w 2537"/>
                <a:gd name="T49" fmla="*/ 18 h 1263"/>
                <a:gd name="T50" fmla="*/ 2419 w 2537"/>
                <a:gd name="T51" fmla="*/ 0 h 1263"/>
                <a:gd name="T52" fmla="*/ 2364 w 2537"/>
                <a:gd name="T53" fmla="*/ 1 h 1263"/>
                <a:gd name="T54" fmla="*/ 2312 w 2537"/>
                <a:gd name="T55" fmla="*/ 23 h 1263"/>
                <a:gd name="T56" fmla="*/ 2290 w 2537"/>
                <a:gd name="T57" fmla="*/ 43 h 1263"/>
                <a:gd name="T58" fmla="*/ 2254 w 2537"/>
                <a:gd name="T59" fmla="*/ 79 h 1263"/>
                <a:gd name="T60" fmla="*/ 2174 w 2537"/>
                <a:gd name="T61" fmla="*/ 152 h 1263"/>
                <a:gd name="T62" fmla="*/ 2034 w 2537"/>
                <a:gd name="T63" fmla="*/ 260 h 1263"/>
                <a:gd name="T64" fmla="*/ 1817 w 2537"/>
                <a:gd name="T65" fmla="*/ 397 h 1263"/>
                <a:gd name="T66" fmla="*/ 1568 w 2537"/>
                <a:gd name="T67" fmla="*/ 527 h 1263"/>
                <a:gd name="T68" fmla="*/ 1287 w 2537"/>
                <a:gd name="T69" fmla="*/ 648 h 1263"/>
                <a:gd name="T70" fmla="*/ 980 w 2537"/>
                <a:gd name="T71" fmla="*/ 759 h 1263"/>
                <a:gd name="T72" fmla="*/ 650 w 2537"/>
                <a:gd name="T73" fmla="*/ 856 h 1263"/>
                <a:gd name="T74" fmla="*/ 299 w 2537"/>
                <a:gd name="T75" fmla="*/ 941 h 1263"/>
                <a:gd name="T76" fmla="*/ 116 w 2537"/>
                <a:gd name="T77" fmla="*/ 979 h 1263"/>
                <a:gd name="T78" fmla="*/ 89 w 2537"/>
                <a:gd name="T79" fmla="*/ 986 h 1263"/>
                <a:gd name="T80" fmla="*/ 41 w 2537"/>
                <a:gd name="T81" fmla="*/ 1016 h 1263"/>
                <a:gd name="T82" fmla="*/ 11 w 2537"/>
                <a:gd name="T83" fmla="*/ 1062 h 1263"/>
                <a:gd name="T84" fmla="*/ 0 w 2537"/>
                <a:gd name="T85" fmla="*/ 1117 h 1263"/>
                <a:gd name="T86" fmla="*/ 2 w 2537"/>
                <a:gd name="T87" fmla="*/ 1146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37" h="1263">
                  <a:moveTo>
                    <a:pt x="2" y="1146"/>
                  </a:moveTo>
                  <a:lnTo>
                    <a:pt x="10" y="1170"/>
                  </a:lnTo>
                  <a:lnTo>
                    <a:pt x="36" y="1214"/>
                  </a:lnTo>
                  <a:lnTo>
                    <a:pt x="73" y="1244"/>
                  </a:lnTo>
                  <a:lnTo>
                    <a:pt x="119" y="1260"/>
                  </a:lnTo>
                  <a:lnTo>
                    <a:pt x="144" y="1263"/>
                  </a:lnTo>
                  <a:lnTo>
                    <a:pt x="156" y="1261"/>
                  </a:lnTo>
                  <a:lnTo>
                    <a:pt x="171" y="1260"/>
                  </a:lnTo>
                  <a:lnTo>
                    <a:pt x="364" y="1221"/>
                  </a:lnTo>
                  <a:lnTo>
                    <a:pt x="735" y="1129"/>
                  </a:lnTo>
                  <a:lnTo>
                    <a:pt x="1087" y="1024"/>
                  </a:lnTo>
                  <a:lnTo>
                    <a:pt x="1414" y="904"/>
                  </a:lnTo>
                  <a:lnTo>
                    <a:pt x="1713" y="773"/>
                  </a:lnTo>
                  <a:lnTo>
                    <a:pt x="1982" y="630"/>
                  </a:lnTo>
                  <a:lnTo>
                    <a:pt x="2161" y="518"/>
                  </a:lnTo>
                  <a:lnTo>
                    <a:pt x="2269" y="440"/>
                  </a:lnTo>
                  <a:lnTo>
                    <a:pt x="2368" y="361"/>
                  </a:lnTo>
                  <a:lnTo>
                    <a:pt x="2457" y="281"/>
                  </a:lnTo>
                  <a:lnTo>
                    <a:pt x="2498" y="240"/>
                  </a:lnTo>
                  <a:lnTo>
                    <a:pt x="2516" y="217"/>
                  </a:lnTo>
                  <a:lnTo>
                    <a:pt x="2537" y="165"/>
                  </a:lnTo>
                  <a:lnTo>
                    <a:pt x="2535" y="111"/>
                  </a:lnTo>
                  <a:lnTo>
                    <a:pt x="2514" y="59"/>
                  </a:lnTo>
                  <a:lnTo>
                    <a:pt x="2493" y="37"/>
                  </a:lnTo>
                  <a:lnTo>
                    <a:pt x="2470" y="18"/>
                  </a:lnTo>
                  <a:lnTo>
                    <a:pt x="2419" y="0"/>
                  </a:lnTo>
                  <a:lnTo>
                    <a:pt x="2364" y="1"/>
                  </a:lnTo>
                  <a:lnTo>
                    <a:pt x="2312" y="23"/>
                  </a:lnTo>
                  <a:lnTo>
                    <a:pt x="2290" y="43"/>
                  </a:lnTo>
                  <a:lnTo>
                    <a:pt x="2254" y="79"/>
                  </a:lnTo>
                  <a:lnTo>
                    <a:pt x="2174" y="152"/>
                  </a:lnTo>
                  <a:lnTo>
                    <a:pt x="2034" y="260"/>
                  </a:lnTo>
                  <a:lnTo>
                    <a:pt x="1817" y="397"/>
                  </a:lnTo>
                  <a:lnTo>
                    <a:pt x="1568" y="527"/>
                  </a:lnTo>
                  <a:lnTo>
                    <a:pt x="1287" y="648"/>
                  </a:lnTo>
                  <a:lnTo>
                    <a:pt x="980" y="759"/>
                  </a:lnTo>
                  <a:lnTo>
                    <a:pt x="650" y="856"/>
                  </a:lnTo>
                  <a:lnTo>
                    <a:pt x="299" y="941"/>
                  </a:lnTo>
                  <a:lnTo>
                    <a:pt x="116" y="979"/>
                  </a:lnTo>
                  <a:lnTo>
                    <a:pt x="89" y="986"/>
                  </a:lnTo>
                  <a:lnTo>
                    <a:pt x="41" y="1016"/>
                  </a:lnTo>
                  <a:lnTo>
                    <a:pt x="11" y="1062"/>
                  </a:lnTo>
                  <a:lnTo>
                    <a:pt x="0" y="1117"/>
                  </a:lnTo>
                  <a:lnTo>
                    <a:pt x="2" y="1146"/>
                  </a:lnTo>
                  <a:close/>
                </a:path>
              </a:pathLst>
            </a:custGeom>
            <a:solidFill>
              <a:srgbClr val="93531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7" name="Freeform 39"/>
            <p:cNvSpPr/>
            <p:nvPr/>
          </p:nvSpPr>
          <p:spPr>
            <a:xfrm>
              <a:off x="988" y="1296"/>
              <a:ext cx="765" cy="258"/>
            </a:xfrm>
            <a:custGeom>
              <a:avLst/>
              <a:gdLst>
                <a:gd name="T0" fmla="*/ 2277 w 2294"/>
                <a:gd name="T1" fmla="*/ 76 h 774"/>
                <a:gd name="T2" fmla="*/ 2261 w 2294"/>
                <a:gd name="T3" fmla="*/ 51 h 774"/>
                <a:gd name="T4" fmla="*/ 2218 w 2294"/>
                <a:gd name="T5" fmla="*/ 15 h 774"/>
                <a:gd name="T6" fmla="*/ 2164 w 2294"/>
                <a:gd name="T7" fmla="*/ 0 h 774"/>
                <a:gd name="T8" fmla="*/ 2110 w 2294"/>
                <a:gd name="T9" fmla="*/ 5 h 774"/>
                <a:gd name="T10" fmla="*/ 2082 w 2294"/>
                <a:gd name="T11" fmla="*/ 17 h 774"/>
                <a:gd name="T12" fmla="*/ 1984 w 2294"/>
                <a:gd name="T13" fmla="*/ 69 h 774"/>
                <a:gd name="T14" fmla="*/ 1777 w 2294"/>
                <a:gd name="T15" fmla="*/ 162 h 774"/>
                <a:gd name="T16" fmla="*/ 1557 w 2294"/>
                <a:gd name="T17" fmla="*/ 244 h 774"/>
                <a:gd name="T18" fmla="*/ 1325 w 2294"/>
                <a:gd name="T19" fmla="*/ 315 h 774"/>
                <a:gd name="T20" fmla="*/ 1082 w 2294"/>
                <a:gd name="T21" fmla="*/ 374 h 774"/>
                <a:gd name="T22" fmla="*/ 825 w 2294"/>
                <a:gd name="T23" fmla="*/ 421 h 774"/>
                <a:gd name="T24" fmla="*/ 559 w 2294"/>
                <a:gd name="T25" fmla="*/ 457 h 774"/>
                <a:gd name="T26" fmla="*/ 280 w 2294"/>
                <a:gd name="T27" fmla="*/ 482 h 774"/>
                <a:gd name="T28" fmla="*/ 136 w 2294"/>
                <a:gd name="T29" fmla="*/ 489 h 774"/>
                <a:gd name="T30" fmla="*/ 107 w 2294"/>
                <a:gd name="T31" fmla="*/ 492 h 774"/>
                <a:gd name="T32" fmla="*/ 56 w 2294"/>
                <a:gd name="T33" fmla="*/ 516 h 774"/>
                <a:gd name="T34" fmla="*/ 20 w 2294"/>
                <a:gd name="T35" fmla="*/ 557 h 774"/>
                <a:gd name="T36" fmla="*/ 0 w 2294"/>
                <a:gd name="T37" fmla="*/ 609 h 774"/>
                <a:gd name="T38" fmla="*/ 0 w 2294"/>
                <a:gd name="T39" fmla="*/ 637 h 774"/>
                <a:gd name="T40" fmla="*/ 3 w 2294"/>
                <a:gd name="T41" fmla="*/ 666 h 774"/>
                <a:gd name="T42" fmla="*/ 26 w 2294"/>
                <a:gd name="T43" fmla="*/ 715 h 774"/>
                <a:gd name="T44" fmla="*/ 64 w 2294"/>
                <a:gd name="T45" fmla="*/ 753 h 774"/>
                <a:gd name="T46" fmla="*/ 114 w 2294"/>
                <a:gd name="T47" fmla="*/ 773 h 774"/>
                <a:gd name="T48" fmla="*/ 143 w 2294"/>
                <a:gd name="T49" fmla="*/ 774 h 774"/>
                <a:gd name="T50" fmla="*/ 146 w 2294"/>
                <a:gd name="T51" fmla="*/ 774 h 774"/>
                <a:gd name="T52" fmla="*/ 148 w 2294"/>
                <a:gd name="T53" fmla="*/ 774 h 774"/>
                <a:gd name="T54" fmla="*/ 301 w 2294"/>
                <a:gd name="T55" fmla="*/ 767 h 774"/>
                <a:gd name="T56" fmla="*/ 595 w 2294"/>
                <a:gd name="T57" fmla="*/ 741 h 774"/>
                <a:gd name="T58" fmla="*/ 878 w 2294"/>
                <a:gd name="T59" fmla="*/ 702 h 774"/>
                <a:gd name="T60" fmla="*/ 1149 w 2294"/>
                <a:gd name="T61" fmla="*/ 652 h 774"/>
                <a:gd name="T62" fmla="*/ 1408 w 2294"/>
                <a:gd name="T63" fmla="*/ 588 h 774"/>
                <a:gd name="T64" fmla="*/ 1656 w 2294"/>
                <a:gd name="T65" fmla="*/ 512 h 774"/>
                <a:gd name="T66" fmla="*/ 1891 w 2294"/>
                <a:gd name="T67" fmla="*/ 424 h 774"/>
                <a:gd name="T68" fmla="*/ 2112 w 2294"/>
                <a:gd name="T69" fmla="*/ 325 h 774"/>
                <a:gd name="T70" fmla="*/ 2218 w 2294"/>
                <a:gd name="T71" fmla="*/ 269 h 774"/>
                <a:gd name="T72" fmla="*/ 2243 w 2294"/>
                <a:gd name="T73" fmla="*/ 254 h 774"/>
                <a:gd name="T74" fmla="*/ 2278 w 2294"/>
                <a:gd name="T75" fmla="*/ 210 h 774"/>
                <a:gd name="T76" fmla="*/ 2294 w 2294"/>
                <a:gd name="T77" fmla="*/ 158 h 774"/>
                <a:gd name="T78" fmla="*/ 2288 w 2294"/>
                <a:gd name="T79" fmla="*/ 102 h 774"/>
                <a:gd name="T80" fmla="*/ 2277 w 2294"/>
                <a:gd name="T81" fmla="*/ 76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94" h="774">
                  <a:moveTo>
                    <a:pt x="2277" y="76"/>
                  </a:moveTo>
                  <a:lnTo>
                    <a:pt x="2261" y="51"/>
                  </a:lnTo>
                  <a:lnTo>
                    <a:pt x="2218" y="15"/>
                  </a:lnTo>
                  <a:lnTo>
                    <a:pt x="2164" y="0"/>
                  </a:lnTo>
                  <a:lnTo>
                    <a:pt x="2110" y="5"/>
                  </a:lnTo>
                  <a:lnTo>
                    <a:pt x="2082" y="17"/>
                  </a:lnTo>
                  <a:lnTo>
                    <a:pt x="1984" y="69"/>
                  </a:lnTo>
                  <a:lnTo>
                    <a:pt x="1777" y="162"/>
                  </a:lnTo>
                  <a:lnTo>
                    <a:pt x="1557" y="244"/>
                  </a:lnTo>
                  <a:lnTo>
                    <a:pt x="1325" y="315"/>
                  </a:lnTo>
                  <a:lnTo>
                    <a:pt x="1082" y="374"/>
                  </a:lnTo>
                  <a:lnTo>
                    <a:pt x="825" y="421"/>
                  </a:lnTo>
                  <a:lnTo>
                    <a:pt x="559" y="457"/>
                  </a:lnTo>
                  <a:lnTo>
                    <a:pt x="280" y="482"/>
                  </a:lnTo>
                  <a:lnTo>
                    <a:pt x="136" y="489"/>
                  </a:lnTo>
                  <a:lnTo>
                    <a:pt x="107" y="492"/>
                  </a:lnTo>
                  <a:lnTo>
                    <a:pt x="56" y="516"/>
                  </a:lnTo>
                  <a:lnTo>
                    <a:pt x="20" y="557"/>
                  </a:lnTo>
                  <a:lnTo>
                    <a:pt x="0" y="609"/>
                  </a:lnTo>
                  <a:lnTo>
                    <a:pt x="0" y="637"/>
                  </a:lnTo>
                  <a:lnTo>
                    <a:pt x="3" y="666"/>
                  </a:lnTo>
                  <a:lnTo>
                    <a:pt x="26" y="715"/>
                  </a:lnTo>
                  <a:lnTo>
                    <a:pt x="64" y="753"/>
                  </a:lnTo>
                  <a:lnTo>
                    <a:pt x="114" y="773"/>
                  </a:lnTo>
                  <a:lnTo>
                    <a:pt x="143" y="774"/>
                  </a:lnTo>
                  <a:lnTo>
                    <a:pt x="146" y="774"/>
                  </a:lnTo>
                  <a:lnTo>
                    <a:pt x="148" y="774"/>
                  </a:lnTo>
                  <a:lnTo>
                    <a:pt x="301" y="767"/>
                  </a:lnTo>
                  <a:lnTo>
                    <a:pt x="595" y="741"/>
                  </a:lnTo>
                  <a:lnTo>
                    <a:pt x="878" y="702"/>
                  </a:lnTo>
                  <a:lnTo>
                    <a:pt x="1149" y="652"/>
                  </a:lnTo>
                  <a:lnTo>
                    <a:pt x="1408" y="588"/>
                  </a:lnTo>
                  <a:lnTo>
                    <a:pt x="1656" y="512"/>
                  </a:lnTo>
                  <a:lnTo>
                    <a:pt x="1891" y="424"/>
                  </a:lnTo>
                  <a:lnTo>
                    <a:pt x="2112" y="325"/>
                  </a:lnTo>
                  <a:lnTo>
                    <a:pt x="2218" y="269"/>
                  </a:lnTo>
                  <a:lnTo>
                    <a:pt x="2243" y="254"/>
                  </a:lnTo>
                  <a:lnTo>
                    <a:pt x="2278" y="210"/>
                  </a:lnTo>
                  <a:lnTo>
                    <a:pt x="2294" y="158"/>
                  </a:lnTo>
                  <a:lnTo>
                    <a:pt x="2288" y="102"/>
                  </a:lnTo>
                  <a:lnTo>
                    <a:pt x="2277" y="76"/>
                  </a:lnTo>
                  <a:close/>
                </a:path>
              </a:pathLst>
            </a:custGeom>
            <a:solidFill>
              <a:srgbClr val="93531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8" name="Freeform 40"/>
            <p:cNvSpPr/>
            <p:nvPr/>
          </p:nvSpPr>
          <p:spPr>
            <a:xfrm>
              <a:off x="1514" y="1399"/>
              <a:ext cx="422" cy="846"/>
            </a:xfrm>
            <a:custGeom>
              <a:avLst/>
              <a:gdLst>
                <a:gd name="T0" fmla="*/ 1146 w 1264"/>
                <a:gd name="T1" fmla="*/ 3 h 2537"/>
                <a:gd name="T2" fmla="*/ 1118 w 1264"/>
                <a:gd name="T3" fmla="*/ 0 h 2537"/>
                <a:gd name="T4" fmla="*/ 1063 w 1264"/>
                <a:gd name="T5" fmla="*/ 12 h 2537"/>
                <a:gd name="T6" fmla="*/ 1018 w 1264"/>
                <a:gd name="T7" fmla="*/ 42 h 2537"/>
                <a:gd name="T8" fmla="*/ 987 w 1264"/>
                <a:gd name="T9" fmla="*/ 88 h 2537"/>
                <a:gd name="T10" fmla="*/ 979 w 1264"/>
                <a:gd name="T11" fmla="*/ 117 h 2537"/>
                <a:gd name="T12" fmla="*/ 942 w 1264"/>
                <a:gd name="T13" fmla="*/ 300 h 2537"/>
                <a:gd name="T14" fmla="*/ 857 w 1264"/>
                <a:gd name="T15" fmla="*/ 650 h 2537"/>
                <a:gd name="T16" fmla="*/ 759 w 1264"/>
                <a:gd name="T17" fmla="*/ 981 h 2537"/>
                <a:gd name="T18" fmla="*/ 648 w 1264"/>
                <a:gd name="T19" fmla="*/ 1287 h 2537"/>
                <a:gd name="T20" fmla="*/ 529 w 1264"/>
                <a:gd name="T21" fmla="*/ 1567 h 2537"/>
                <a:gd name="T22" fmla="*/ 399 w 1264"/>
                <a:gd name="T23" fmla="*/ 1817 h 2537"/>
                <a:gd name="T24" fmla="*/ 261 w 1264"/>
                <a:gd name="T25" fmla="*/ 2035 h 2537"/>
                <a:gd name="T26" fmla="*/ 153 w 1264"/>
                <a:gd name="T27" fmla="*/ 2173 h 2537"/>
                <a:gd name="T28" fmla="*/ 81 w 1264"/>
                <a:gd name="T29" fmla="*/ 2255 h 2537"/>
                <a:gd name="T30" fmla="*/ 43 w 1264"/>
                <a:gd name="T31" fmla="*/ 2291 h 2537"/>
                <a:gd name="T32" fmla="*/ 23 w 1264"/>
                <a:gd name="T33" fmla="*/ 2313 h 2537"/>
                <a:gd name="T34" fmla="*/ 2 w 1264"/>
                <a:gd name="T35" fmla="*/ 2364 h 2537"/>
                <a:gd name="T36" fmla="*/ 0 w 1264"/>
                <a:gd name="T37" fmla="*/ 2419 h 2537"/>
                <a:gd name="T38" fmla="*/ 20 w 1264"/>
                <a:gd name="T39" fmla="*/ 2471 h 2537"/>
                <a:gd name="T40" fmla="*/ 39 w 1264"/>
                <a:gd name="T41" fmla="*/ 2494 h 2537"/>
                <a:gd name="T42" fmla="*/ 61 w 1264"/>
                <a:gd name="T43" fmla="*/ 2514 h 2537"/>
                <a:gd name="T44" fmla="*/ 114 w 1264"/>
                <a:gd name="T45" fmla="*/ 2536 h 2537"/>
                <a:gd name="T46" fmla="*/ 141 w 1264"/>
                <a:gd name="T47" fmla="*/ 2537 h 2537"/>
                <a:gd name="T48" fmla="*/ 169 w 1264"/>
                <a:gd name="T49" fmla="*/ 2536 h 2537"/>
                <a:gd name="T50" fmla="*/ 219 w 1264"/>
                <a:gd name="T51" fmla="*/ 2516 h 2537"/>
                <a:gd name="T52" fmla="*/ 241 w 1264"/>
                <a:gd name="T53" fmla="*/ 2498 h 2537"/>
                <a:gd name="T54" fmla="*/ 282 w 1264"/>
                <a:gd name="T55" fmla="*/ 2458 h 2537"/>
                <a:gd name="T56" fmla="*/ 363 w 1264"/>
                <a:gd name="T57" fmla="*/ 2369 h 2537"/>
                <a:gd name="T58" fmla="*/ 442 w 1264"/>
                <a:gd name="T59" fmla="*/ 2269 h 2537"/>
                <a:gd name="T60" fmla="*/ 519 w 1264"/>
                <a:gd name="T61" fmla="*/ 2161 h 2537"/>
                <a:gd name="T62" fmla="*/ 632 w 1264"/>
                <a:gd name="T63" fmla="*/ 1983 h 2537"/>
                <a:gd name="T64" fmla="*/ 773 w 1264"/>
                <a:gd name="T65" fmla="*/ 1714 h 2537"/>
                <a:gd name="T66" fmla="*/ 905 w 1264"/>
                <a:gd name="T67" fmla="*/ 1414 h 2537"/>
                <a:gd name="T68" fmla="*/ 1024 w 1264"/>
                <a:gd name="T69" fmla="*/ 1087 h 2537"/>
                <a:gd name="T70" fmla="*/ 1131 w 1264"/>
                <a:gd name="T71" fmla="*/ 736 h 2537"/>
                <a:gd name="T72" fmla="*/ 1221 w 1264"/>
                <a:gd name="T73" fmla="*/ 364 h 2537"/>
                <a:gd name="T74" fmla="*/ 1260 w 1264"/>
                <a:gd name="T75" fmla="*/ 171 h 2537"/>
                <a:gd name="T76" fmla="*/ 1264 w 1264"/>
                <a:gd name="T77" fmla="*/ 141 h 2537"/>
                <a:gd name="T78" fmla="*/ 1252 w 1264"/>
                <a:gd name="T79" fmla="*/ 88 h 2537"/>
                <a:gd name="T80" fmla="*/ 1221 w 1264"/>
                <a:gd name="T81" fmla="*/ 42 h 2537"/>
                <a:gd name="T82" fmla="*/ 1175 w 1264"/>
                <a:gd name="T83" fmla="*/ 12 h 2537"/>
                <a:gd name="T84" fmla="*/ 1146 w 1264"/>
                <a:gd name="T85" fmla="*/ 3 h 2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64" h="2537">
                  <a:moveTo>
                    <a:pt x="1146" y="3"/>
                  </a:moveTo>
                  <a:lnTo>
                    <a:pt x="1118" y="0"/>
                  </a:lnTo>
                  <a:lnTo>
                    <a:pt x="1063" y="12"/>
                  </a:lnTo>
                  <a:lnTo>
                    <a:pt x="1018" y="42"/>
                  </a:lnTo>
                  <a:lnTo>
                    <a:pt x="987" y="88"/>
                  </a:lnTo>
                  <a:lnTo>
                    <a:pt x="979" y="117"/>
                  </a:lnTo>
                  <a:lnTo>
                    <a:pt x="942" y="300"/>
                  </a:lnTo>
                  <a:lnTo>
                    <a:pt x="857" y="650"/>
                  </a:lnTo>
                  <a:lnTo>
                    <a:pt x="759" y="981"/>
                  </a:lnTo>
                  <a:lnTo>
                    <a:pt x="648" y="1287"/>
                  </a:lnTo>
                  <a:lnTo>
                    <a:pt x="529" y="1567"/>
                  </a:lnTo>
                  <a:lnTo>
                    <a:pt x="399" y="1817"/>
                  </a:lnTo>
                  <a:lnTo>
                    <a:pt x="261" y="2035"/>
                  </a:lnTo>
                  <a:lnTo>
                    <a:pt x="153" y="2173"/>
                  </a:lnTo>
                  <a:lnTo>
                    <a:pt x="81" y="2255"/>
                  </a:lnTo>
                  <a:lnTo>
                    <a:pt x="43" y="2291"/>
                  </a:lnTo>
                  <a:lnTo>
                    <a:pt x="23" y="2313"/>
                  </a:lnTo>
                  <a:lnTo>
                    <a:pt x="2" y="2364"/>
                  </a:lnTo>
                  <a:lnTo>
                    <a:pt x="0" y="2419"/>
                  </a:lnTo>
                  <a:lnTo>
                    <a:pt x="20" y="2471"/>
                  </a:lnTo>
                  <a:lnTo>
                    <a:pt x="39" y="2494"/>
                  </a:lnTo>
                  <a:lnTo>
                    <a:pt x="61" y="2514"/>
                  </a:lnTo>
                  <a:lnTo>
                    <a:pt x="114" y="2536"/>
                  </a:lnTo>
                  <a:lnTo>
                    <a:pt x="141" y="2537"/>
                  </a:lnTo>
                  <a:lnTo>
                    <a:pt x="169" y="2536"/>
                  </a:lnTo>
                  <a:lnTo>
                    <a:pt x="219" y="2516"/>
                  </a:lnTo>
                  <a:lnTo>
                    <a:pt x="241" y="2498"/>
                  </a:lnTo>
                  <a:lnTo>
                    <a:pt x="282" y="2458"/>
                  </a:lnTo>
                  <a:lnTo>
                    <a:pt x="363" y="2369"/>
                  </a:lnTo>
                  <a:lnTo>
                    <a:pt x="442" y="2269"/>
                  </a:lnTo>
                  <a:lnTo>
                    <a:pt x="519" y="2161"/>
                  </a:lnTo>
                  <a:lnTo>
                    <a:pt x="632" y="1983"/>
                  </a:lnTo>
                  <a:lnTo>
                    <a:pt x="773" y="1714"/>
                  </a:lnTo>
                  <a:lnTo>
                    <a:pt x="905" y="1414"/>
                  </a:lnTo>
                  <a:lnTo>
                    <a:pt x="1024" y="1087"/>
                  </a:lnTo>
                  <a:lnTo>
                    <a:pt x="1131" y="736"/>
                  </a:lnTo>
                  <a:lnTo>
                    <a:pt x="1221" y="364"/>
                  </a:lnTo>
                  <a:lnTo>
                    <a:pt x="1260" y="171"/>
                  </a:lnTo>
                  <a:lnTo>
                    <a:pt x="1264" y="141"/>
                  </a:lnTo>
                  <a:lnTo>
                    <a:pt x="1252" y="88"/>
                  </a:lnTo>
                  <a:lnTo>
                    <a:pt x="1221" y="42"/>
                  </a:lnTo>
                  <a:lnTo>
                    <a:pt x="1175" y="12"/>
                  </a:lnTo>
                  <a:lnTo>
                    <a:pt x="1146" y="3"/>
                  </a:lnTo>
                  <a:close/>
                </a:path>
              </a:pathLst>
            </a:custGeom>
            <a:solidFill>
              <a:srgbClr val="93531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3850397" y="2777572"/>
            <a:ext cx="4333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66458" y="2985318"/>
            <a:ext cx="46281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>
                <a:latin typeface="HY헤드라인M"/>
                <a:ea typeface="HY헤드라인M"/>
              </a:rPr>
              <a:t>주요</a:t>
            </a:r>
            <a:r>
              <a:rPr lang="en-US" altLang="ko-KR" sz="3200" dirty="0">
                <a:latin typeface="HY헤드라인M"/>
                <a:ea typeface="HY헤드라인M"/>
              </a:rPr>
              <a:t> </a:t>
            </a:r>
            <a:r>
              <a:rPr lang="ko-KR" altLang="en-US" sz="3200" dirty="0">
                <a:latin typeface="HY헤드라인M"/>
                <a:ea typeface="HY헤드라인M"/>
              </a:rPr>
              <a:t>코드 및 실행</a:t>
            </a:r>
          </a:p>
        </p:txBody>
      </p:sp>
    </p:spTree>
    <p:extLst>
      <p:ext uri="{BB962C8B-B14F-4D97-AF65-F5344CB8AC3E}">
        <p14:creationId xmlns:p14="http://schemas.microsoft.com/office/powerpoint/2010/main" val="168145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8"/>
          <p:cNvSpPr txBox="1"/>
          <p:nvPr/>
        </p:nvSpPr>
        <p:spPr>
          <a:xfrm>
            <a:off x="2314255" y="1318599"/>
            <a:ext cx="122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>
              <a:latin typeface="HY헤드라인M"/>
              <a:ea typeface="HY헤드라인M"/>
            </a:endParaRP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7E038254-B6CB-44AD-9F99-F19C47425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04273" y="1318599"/>
            <a:ext cx="6631613" cy="48806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4A814A-8244-48C3-A07C-A44A4F3005EF}"/>
              </a:ext>
            </a:extLst>
          </p:cNvPr>
          <p:cNvSpPr txBox="1"/>
          <p:nvPr/>
        </p:nvSpPr>
        <p:spPr>
          <a:xfrm>
            <a:off x="3954126" y="407828"/>
            <a:ext cx="35319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>
                <a:latin typeface="HY헤드라인M"/>
                <a:ea typeface="HY헤드라인M"/>
              </a:rPr>
              <a:t>선언 부분</a:t>
            </a:r>
          </a:p>
        </p:txBody>
      </p:sp>
    </p:spTree>
    <p:extLst>
      <p:ext uri="{BB962C8B-B14F-4D97-AF65-F5344CB8AC3E}">
        <p14:creationId xmlns:p14="http://schemas.microsoft.com/office/powerpoint/2010/main" val="168883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8"/>
          <p:cNvSpPr txBox="1"/>
          <p:nvPr/>
        </p:nvSpPr>
        <p:spPr>
          <a:xfrm>
            <a:off x="2314255" y="1318599"/>
            <a:ext cx="122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>
              <a:latin typeface="HY헤드라인M"/>
              <a:ea typeface="HY헤드라인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A3CC44-7313-472E-8ECE-CC4053783023}"/>
              </a:ext>
            </a:extLst>
          </p:cNvPr>
          <p:cNvSpPr txBox="1"/>
          <p:nvPr/>
        </p:nvSpPr>
        <p:spPr>
          <a:xfrm>
            <a:off x="507523" y="561458"/>
            <a:ext cx="35319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>
                <a:latin typeface="HY헤드라인M"/>
                <a:ea typeface="HY헤드라인M"/>
              </a:rPr>
              <a:t>전진 부분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2294D88-8B0B-41D9-B81F-85B2801B5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38235" y="216018"/>
            <a:ext cx="7016609" cy="642596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7772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8"/>
          <p:cNvSpPr txBox="1"/>
          <p:nvPr/>
        </p:nvSpPr>
        <p:spPr>
          <a:xfrm>
            <a:off x="2456495" y="1389719"/>
            <a:ext cx="122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>
              <a:latin typeface="HY헤드라인M"/>
              <a:ea typeface="HY헤드라인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A3CC44-7313-472E-8ECE-CC4053783023}"/>
              </a:ext>
            </a:extLst>
          </p:cNvPr>
          <p:cNvSpPr txBox="1"/>
          <p:nvPr/>
        </p:nvSpPr>
        <p:spPr>
          <a:xfrm>
            <a:off x="7710963" y="723274"/>
            <a:ext cx="35319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>
                <a:latin typeface="HY헤드라인M"/>
                <a:ea typeface="HY헤드라인M"/>
              </a:rPr>
              <a:t>전진 부분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63FEDC61-3101-4910-8F84-B104BA264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591" y="591194"/>
            <a:ext cx="6828200" cy="538288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79ED67-C324-4370-B32C-2DAECEF91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68085" y="3305115"/>
            <a:ext cx="6751155" cy="155956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2989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8"/>
          <p:cNvSpPr txBox="1"/>
          <p:nvPr/>
        </p:nvSpPr>
        <p:spPr>
          <a:xfrm>
            <a:off x="3279455" y="1643719"/>
            <a:ext cx="122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>
              <a:latin typeface="HY헤드라인M"/>
              <a:ea typeface="HY헤드라인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A3CC44-7313-472E-8ECE-CC4053783023}"/>
              </a:ext>
            </a:extLst>
          </p:cNvPr>
          <p:cNvSpPr txBox="1"/>
          <p:nvPr/>
        </p:nvSpPr>
        <p:spPr>
          <a:xfrm>
            <a:off x="2153443" y="963522"/>
            <a:ext cx="35319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>
                <a:latin typeface="HY헤드라인M"/>
                <a:ea typeface="HY헤드라인M"/>
              </a:rPr>
              <a:t>공격 부분 </a:t>
            </a:r>
            <a:r>
              <a:rPr lang="en-US" altLang="ko-KR" sz="3200" dirty="0">
                <a:latin typeface="HY헤드라인M"/>
                <a:ea typeface="HY헤드라인M"/>
              </a:rPr>
              <a:t>(</a:t>
            </a:r>
            <a:r>
              <a:rPr lang="ko-KR" altLang="en-US" sz="3200" dirty="0">
                <a:latin typeface="HY헤드라인M"/>
                <a:ea typeface="HY헤드라인M"/>
              </a:rPr>
              <a:t>일부</a:t>
            </a:r>
            <a:r>
              <a:rPr lang="en-US" altLang="ko-KR" sz="3200" dirty="0">
                <a:latin typeface="HY헤드라인M"/>
                <a:ea typeface="HY헤드라인M"/>
              </a:rPr>
              <a:t>)</a:t>
            </a:r>
            <a:endParaRPr lang="ko-KR" altLang="en-US" sz="3200" dirty="0">
              <a:latin typeface="HY헤드라인M"/>
              <a:ea typeface="HY헤드라인M"/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83156A03-9FDB-42B7-9B71-54C821072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3443" y="1828385"/>
            <a:ext cx="7446691" cy="299761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6749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8"/>
          <p:cNvSpPr txBox="1"/>
          <p:nvPr/>
        </p:nvSpPr>
        <p:spPr>
          <a:xfrm>
            <a:off x="2314255" y="1318599"/>
            <a:ext cx="122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>
              <a:latin typeface="HY헤드라인M"/>
              <a:ea typeface="HY헤드라인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A3CC44-7313-472E-8ECE-CC4053783023}"/>
              </a:ext>
            </a:extLst>
          </p:cNvPr>
          <p:cNvSpPr txBox="1"/>
          <p:nvPr/>
        </p:nvSpPr>
        <p:spPr>
          <a:xfrm>
            <a:off x="507523" y="561458"/>
            <a:ext cx="35319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>
                <a:latin typeface="HY헤드라인M"/>
                <a:ea typeface="HY헤드라인M"/>
              </a:rPr>
              <a:t>탐색 부분</a:t>
            </a: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1A63EFA2-9A1A-4478-B3F9-AB72D55CD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30113" y="561458"/>
            <a:ext cx="7281350" cy="553454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963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8"/>
          <p:cNvSpPr txBox="1"/>
          <p:nvPr/>
        </p:nvSpPr>
        <p:spPr>
          <a:xfrm>
            <a:off x="1806732" y="1318599"/>
            <a:ext cx="1277893" cy="393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>
              <a:latin typeface="HY헤드라인M"/>
              <a:ea typeface="HY헤드라인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A3CC44-7313-472E-8ECE-CC4053783023}"/>
              </a:ext>
            </a:extLst>
          </p:cNvPr>
          <p:cNvSpPr txBox="1"/>
          <p:nvPr/>
        </p:nvSpPr>
        <p:spPr>
          <a:xfrm>
            <a:off x="-1" y="561458"/>
            <a:ext cx="36802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>
                <a:latin typeface="HY헤드라인M"/>
                <a:ea typeface="HY헤드라인M"/>
              </a:rPr>
              <a:t>도망 부분</a:t>
            </a:r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B3B20583-ADF3-4F0D-9D73-EBF31750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3103" y="561458"/>
            <a:ext cx="8423474" cy="574790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8390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8"/>
          <p:cNvSpPr txBox="1"/>
          <p:nvPr/>
        </p:nvSpPr>
        <p:spPr>
          <a:xfrm>
            <a:off x="2944175" y="1318599"/>
            <a:ext cx="122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>
              <a:latin typeface="HY헤드라인M"/>
              <a:ea typeface="HY헤드라인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A3CC44-7313-472E-8ECE-CC4053783023}"/>
              </a:ext>
            </a:extLst>
          </p:cNvPr>
          <p:cNvSpPr txBox="1"/>
          <p:nvPr/>
        </p:nvSpPr>
        <p:spPr>
          <a:xfrm>
            <a:off x="629920" y="733824"/>
            <a:ext cx="35319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dirty="0">
                <a:latin typeface="HY헤드라인M"/>
                <a:ea typeface="HY헤드라인M"/>
              </a:rPr>
              <a:t>Text </a:t>
            </a:r>
            <a:r>
              <a:rPr lang="ko-KR" altLang="en-US" sz="3200" dirty="0">
                <a:latin typeface="HY헤드라인M"/>
                <a:ea typeface="HY헤드라인M"/>
              </a:rPr>
              <a:t>그래픽</a:t>
            </a:r>
          </a:p>
        </p:txBody>
      </p:sp>
      <p:pic>
        <p:nvPicPr>
          <p:cNvPr id="5" name="Picture 15">
            <a:extLst>
              <a:ext uri="{FF2B5EF4-FFF2-40B4-BE49-F238E27FC236}">
                <a16:creationId xmlns:a16="http://schemas.microsoft.com/office/drawing/2014/main" id="{34AD311C-DBFF-435A-9636-57BDCB0A7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0880" y="246371"/>
            <a:ext cx="3942080" cy="636525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0E9CA4E-5D15-4989-9D0C-1AE23A5EF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174" y="3556000"/>
            <a:ext cx="1968529" cy="30556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3179CED-C64C-4E06-876C-07B09AFC3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87" y="2092961"/>
            <a:ext cx="3105884" cy="451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9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8"/>
          <p:cNvSpPr txBox="1"/>
          <p:nvPr/>
        </p:nvSpPr>
        <p:spPr>
          <a:xfrm>
            <a:off x="2314255" y="1318599"/>
            <a:ext cx="122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>
              <a:latin typeface="HY헤드라인M"/>
              <a:ea typeface="HY헤드라인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A3CC44-7313-472E-8ECE-CC4053783023}"/>
              </a:ext>
            </a:extLst>
          </p:cNvPr>
          <p:cNvSpPr txBox="1"/>
          <p:nvPr/>
        </p:nvSpPr>
        <p:spPr>
          <a:xfrm>
            <a:off x="8718" y="561458"/>
            <a:ext cx="35319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 err="1">
                <a:latin typeface="HY헤드라인M"/>
                <a:ea typeface="HY헤드라인M"/>
              </a:rPr>
              <a:t>상황별</a:t>
            </a:r>
            <a:r>
              <a:rPr lang="ko-KR" altLang="en-US" sz="3200" dirty="0">
                <a:latin typeface="HY헤드라인M"/>
                <a:ea typeface="HY헤드라인M"/>
              </a:rPr>
              <a:t> 선택지</a:t>
            </a:r>
          </a:p>
        </p:txBody>
      </p:sp>
      <p:pic>
        <p:nvPicPr>
          <p:cNvPr id="4" name="Picture 17">
            <a:extLst>
              <a:ext uri="{FF2B5EF4-FFF2-40B4-BE49-F238E27FC236}">
                <a16:creationId xmlns:a16="http://schemas.microsoft.com/office/drawing/2014/main" id="{83DB03E0-B117-4D50-9E03-4DEC1BD0E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2799" y="561458"/>
            <a:ext cx="8249921" cy="577734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7961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8"/>
          <p:cNvSpPr txBox="1"/>
          <p:nvPr/>
        </p:nvSpPr>
        <p:spPr>
          <a:xfrm>
            <a:off x="2314255" y="1318599"/>
            <a:ext cx="122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>
              <a:latin typeface="HY헤드라인M"/>
              <a:ea typeface="HY헤드라인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A3CC44-7313-472E-8ECE-CC4053783023}"/>
              </a:ext>
            </a:extLst>
          </p:cNvPr>
          <p:cNvSpPr txBox="1"/>
          <p:nvPr/>
        </p:nvSpPr>
        <p:spPr>
          <a:xfrm>
            <a:off x="8718" y="533769"/>
            <a:ext cx="353190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>
                <a:latin typeface="HY헤드라인M"/>
                <a:ea typeface="HY헤드라인M"/>
              </a:rPr>
              <a:t>대소문자 가능</a:t>
            </a:r>
            <a:endParaRPr lang="en-US" altLang="ko-KR" sz="32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3200" dirty="0">
                <a:latin typeface="HY헤드라인M"/>
                <a:ea typeface="HY헤드라인M"/>
              </a:rPr>
              <a:t>+</a:t>
            </a:r>
          </a:p>
          <a:p>
            <a:pPr algn="ctr">
              <a:defRPr/>
            </a:pPr>
            <a:r>
              <a:rPr lang="ko-KR" altLang="en-US" sz="3200" dirty="0" err="1">
                <a:latin typeface="HY헤드라인M"/>
                <a:ea typeface="HY헤드라인M"/>
              </a:rPr>
              <a:t>치트키</a:t>
            </a:r>
            <a:r>
              <a:rPr lang="ko-KR" altLang="en-US" sz="3200" dirty="0">
                <a:latin typeface="HY헤드라인M"/>
                <a:ea typeface="HY헤드라인M"/>
              </a:rPr>
              <a:t> 설정</a:t>
            </a:r>
          </a:p>
        </p:txBody>
      </p:sp>
      <p:pic>
        <p:nvPicPr>
          <p:cNvPr id="4" name="Picture 19">
            <a:extLst>
              <a:ext uri="{FF2B5EF4-FFF2-40B4-BE49-F238E27FC236}">
                <a16:creationId xmlns:a16="http://schemas.microsoft.com/office/drawing/2014/main" id="{BAD30B4C-E4FF-433B-A282-C413C0086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12160" y="388366"/>
            <a:ext cx="8151195" cy="6042914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340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8"/>
          <p:cNvSpPr txBox="1"/>
          <p:nvPr/>
        </p:nvSpPr>
        <p:spPr>
          <a:xfrm>
            <a:off x="1262615" y="1491205"/>
            <a:ext cx="122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>
              <a:latin typeface="HY헤드라인M"/>
              <a:ea typeface="HY헤드라인M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C9FDB3A-15FE-484D-9EF2-F384CDDD4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032" y="280991"/>
            <a:ext cx="8137936" cy="629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4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8"/>
          <p:cNvSpPr txBox="1"/>
          <p:nvPr/>
        </p:nvSpPr>
        <p:spPr>
          <a:xfrm>
            <a:off x="2314255" y="1146233"/>
            <a:ext cx="122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>
              <a:latin typeface="HY헤드라인M"/>
              <a:ea typeface="HY헤드라인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A3CC44-7313-472E-8ECE-CC4053783023}"/>
              </a:ext>
            </a:extLst>
          </p:cNvPr>
          <p:cNvSpPr txBox="1"/>
          <p:nvPr/>
        </p:nvSpPr>
        <p:spPr>
          <a:xfrm>
            <a:off x="-489122" y="561458"/>
            <a:ext cx="353190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>
                <a:latin typeface="HY헤드라인M"/>
                <a:ea typeface="HY헤드라인M"/>
              </a:rPr>
              <a:t>랭킹 </a:t>
            </a:r>
            <a:endParaRPr lang="en-US" altLang="ko-KR" sz="32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ko-KR" altLang="en-US" sz="3200" dirty="0">
                <a:latin typeface="HY헤드라인M"/>
                <a:ea typeface="HY헤드라인M"/>
              </a:rPr>
              <a:t>불러오기</a:t>
            </a:r>
          </a:p>
        </p:txBody>
      </p:sp>
      <p:pic>
        <p:nvPicPr>
          <p:cNvPr id="4" name="Picture 21">
            <a:extLst>
              <a:ext uri="{FF2B5EF4-FFF2-40B4-BE49-F238E27FC236}">
                <a16:creationId xmlns:a16="http://schemas.microsoft.com/office/drawing/2014/main" id="{BDCF1968-7642-4803-8A3A-6D7C90883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1282" y="380408"/>
            <a:ext cx="7965441" cy="609718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23">
            <a:extLst>
              <a:ext uri="{FF2B5EF4-FFF2-40B4-BE49-F238E27FC236}">
                <a16:creationId xmlns:a16="http://schemas.microsoft.com/office/drawing/2014/main" id="{478DEE70-EDFC-4F58-95C8-EC7F7331E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55840" y="181186"/>
            <a:ext cx="4640453" cy="288632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9899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8"/>
          <p:cNvSpPr txBox="1"/>
          <p:nvPr/>
        </p:nvSpPr>
        <p:spPr>
          <a:xfrm>
            <a:off x="2314255" y="1318599"/>
            <a:ext cx="122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>
              <a:latin typeface="HY헤드라인M"/>
              <a:ea typeface="HY헤드라인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A3CC44-7313-472E-8ECE-CC4053783023}"/>
              </a:ext>
            </a:extLst>
          </p:cNvPr>
          <p:cNvSpPr txBox="1"/>
          <p:nvPr/>
        </p:nvSpPr>
        <p:spPr>
          <a:xfrm>
            <a:off x="507523" y="561458"/>
            <a:ext cx="35319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>
                <a:latin typeface="HY헤드라인M"/>
                <a:ea typeface="HY헤드라인M"/>
              </a:rPr>
              <a:t>랭킹 기록</a:t>
            </a:r>
          </a:p>
        </p:txBody>
      </p:sp>
      <p:pic>
        <p:nvPicPr>
          <p:cNvPr id="4" name="Picture 25">
            <a:extLst>
              <a:ext uri="{FF2B5EF4-FFF2-40B4-BE49-F238E27FC236}">
                <a16:creationId xmlns:a16="http://schemas.microsoft.com/office/drawing/2014/main" id="{0E34BC2A-756C-40A2-8F37-9D9A4F423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39430" y="181186"/>
            <a:ext cx="6140889" cy="652503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6086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 noChangeAspect="1"/>
          </p:cNvGrpSpPr>
          <p:nvPr/>
        </p:nvGrpSpPr>
        <p:grpSpPr>
          <a:xfrm>
            <a:off x="7994611" y="5451581"/>
            <a:ext cx="782259" cy="791755"/>
            <a:chOff x="3659" y="18"/>
            <a:chExt cx="3707" cy="3752"/>
          </a:xfrm>
          <a:scene3d>
            <a:camera prst="isometricOffAxis2Top">
              <a:rot lat="18664796" lon="2041232" rev="19089300"/>
            </a:camera>
            <a:lightRig rig="soft" dir="t"/>
          </a:scene3d>
        </p:grpSpPr>
        <p:sp>
          <p:nvSpPr>
            <p:cNvPr id="8" name="Freeform 5"/>
            <p:cNvSpPr/>
            <p:nvPr/>
          </p:nvSpPr>
          <p:spPr>
            <a:xfrm>
              <a:off x="3659" y="18"/>
              <a:ext cx="3707" cy="2940"/>
            </a:xfrm>
            <a:custGeom>
              <a:avLst/>
              <a:gdLst>
                <a:gd name="T0" fmla="*/ 3940 w 11121"/>
                <a:gd name="T1" fmla="*/ 4937 h 8821"/>
                <a:gd name="T2" fmla="*/ 3452 w 11121"/>
                <a:gd name="T3" fmla="*/ 2493 h 8821"/>
                <a:gd name="T4" fmla="*/ 4218 w 11121"/>
                <a:gd name="T5" fmla="*/ 2493 h 8821"/>
                <a:gd name="T6" fmla="*/ 4027 w 11121"/>
                <a:gd name="T7" fmla="*/ 1151 h 8821"/>
                <a:gd name="T8" fmla="*/ 4794 w 11121"/>
                <a:gd name="T9" fmla="*/ 1151 h 8821"/>
                <a:gd name="T10" fmla="*/ 5560 w 11121"/>
                <a:gd name="T11" fmla="*/ 0 h 8821"/>
                <a:gd name="T12" fmla="*/ 6328 w 11121"/>
                <a:gd name="T13" fmla="*/ 1151 h 8821"/>
                <a:gd name="T14" fmla="*/ 7094 w 11121"/>
                <a:gd name="T15" fmla="*/ 1151 h 8821"/>
                <a:gd name="T16" fmla="*/ 6903 w 11121"/>
                <a:gd name="T17" fmla="*/ 2493 h 8821"/>
                <a:gd name="T18" fmla="*/ 7670 w 11121"/>
                <a:gd name="T19" fmla="*/ 2493 h 8821"/>
                <a:gd name="T20" fmla="*/ 7188 w 11121"/>
                <a:gd name="T21" fmla="*/ 4905 h 8821"/>
                <a:gd name="T22" fmla="*/ 7181 w 11121"/>
                <a:gd name="T23" fmla="*/ 4948 h 8821"/>
                <a:gd name="T24" fmla="*/ 7182 w 11121"/>
                <a:gd name="T25" fmla="*/ 5033 h 8821"/>
                <a:gd name="T26" fmla="*/ 7204 w 11121"/>
                <a:gd name="T27" fmla="*/ 5117 h 8821"/>
                <a:gd name="T28" fmla="*/ 7241 w 11121"/>
                <a:gd name="T29" fmla="*/ 5193 h 8821"/>
                <a:gd name="T30" fmla="*/ 7267 w 11121"/>
                <a:gd name="T31" fmla="*/ 5228 h 8821"/>
                <a:gd name="T32" fmla="*/ 7296 w 11121"/>
                <a:gd name="T33" fmla="*/ 5259 h 8821"/>
                <a:gd name="T34" fmla="*/ 7364 w 11121"/>
                <a:gd name="T35" fmla="*/ 5313 h 8821"/>
                <a:gd name="T36" fmla="*/ 7440 w 11121"/>
                <a:gd name="T37" fmla="*/ 5349 h 8821"/>
                <a:gd name="T38" fmla="*/ 7523 w 11121"/>
                <a:gd name="T39" fmla="*/ 5367 h 8821"/>
                <a:gd name="T40" fmla="*/ 7567 w 11121"/>
                <a:gd name="T41" fmla="*/ 5369 h 8821"/>
                <a:gd name="T42" fmla="*/ 7617 w 11121"/>
                <a:gd name="T43" fmla="*/ 5367 h 8821"/>
                <a:gd name="T44" fmla="*/ 7713 w 11121"/>
                <a:gd name="T45" fmla="*/ 5341 h 8821"/>
                <a:gd name="T46" fmla="*/ 7758 w 11121"/>
                <a:gd name="T47" fmla="*/ 5318 h 8821"/>
                <a:gd name="T48" fmla="*/ 9396 w 11121"/>
                <a:gd name="T49" fmla="*/ 4027 h 8821"/>
                <a:gd name="T50" fmla="*/ 9396 w 11121"/>
                <a:gd name="T51" fmla="*/ 4603 h 8821"/>
                <a:gd name="T52" fmla="*/ 11121 w 11121"/>
                <a:gd name="T53" fmla="*/ 4603 h 8821"/>
                <a:gd name="T54" fmla="*/ 10163 w 11121"/>
                <a:gd name="T55" fmla="*/ 5752 h 8821"/>
                <a:gd name="T56" fmla="*/ 10355 w 11121"/>
                <a:gd name="T57" fmla="*/ 6519 h 8821"/>
                <a:gd name="T58" fmla="*/ 9396 w 11121"/>
                <a:gd name="T59" fmla="*/ 6903 h 8821"/>
                <a:gd name="T60" fmla="*/ 9396 w 11121"/>
                <a:gd name="T61" fmla="*/ 7670 h 8821"/>
                <a:gd name="T62" fmla="*/ 7286 w 11121"/>
                <a:gd name="T63" fmla="*/ 8821 h 8821"/>
                <a:gd name="T64" fmla="*/ 3835 w 11121"/>
                <a:gd name="T65" fmla="*/ 8821 h 8821"/>
                <a:gd name="T66" fmla="*/ 1725 w 11121"/>
                <a:gd name="T67" fmla="*/ 7670 h 8821"/>
                <a:gd name="T68" fmla="*/ 1725 w 11121"/>
                <a:gd name="T69" fmla="*/ 6903 h 8821"/>
                <a:gd name="T70" fmla="*/ 766 w 11121"/>
                <a:gd name="T71" fmla="*/ 6519 h 8821"/>
                <a:gd name="T72" fmla="*/ 959 w 11121"/>
                <a:gd name="T73" fmla="*/ 5752 h 8821"/>
                <a:gd name="T74" fmla="*/ 0 w 11121"/>
                <a:gd name="T75" fmla="*/ 4603 h 8821"/>
                <a:gd name="T76" fmla="*/ 1725 w 11121"/>
                <a:gd name="T77" fmla="*/ 4603 h 8821"/>
                <a:gd name="T78" fmla="*/ 1725 w 11121"/>
                <a:gd name="T79" fmla="*/ 4027 h 8821"/>
                <a:gd name="T80" fmla="*/ 3350 w 11121"/>
                <a:gd name="T81" fmla="*/ 5282 h 8821"/>
                <a:gd name="T82" fmla="*/ 3374 w 11121"/>
                <a:gd name="T83" fmla="*/ 5303 h 8821"/>
                <a:gd name="T84" fmla="*/ 3430 w 11121"/>
                <a:gd name="T85" fmla="*/ 5334 h 8821"/>
                <a:gd name="T86" fmla="*/ 3489 w 11121"/>
                <a:gd name="T87" fmla="*/ 5357 h 8821"/>
                <a:gd name="T88" fmla="*/ 3553 w 11121"/>
                <a:gd name="T89" fmla="*/ 5367 h 8821"/>
                <a:gd name="T90" fmla="*/ 3586 w 11121"/>
                <a:gd name="T91" fmla="*/ 5369 h 8821"/>
                <a:gd name="T92" fmla="*/ 3626 w 11121"/>
                <a:gd name="T93" fmla="*/ 5367 h 8821"/>
                <a:gd name="T94" fmla="*/ 3704 w 11121"/>
                <a:gd name="T95" fmla="*/ 5350 h 8821"/>
                <a:gd name="T96" fmla="*/ 3776 w 11121"/>
                <a:gd name="T97" fmla="*/ 5315 h 8821"/>
                <a:gd name="T98" fmla="*/ 3838 w 11121"/>
                <a:gd name="T99" fmla="*/ 5267 h 8821"/>
                <a:gd name="T100" fmla="*/ 3865 w 11121"/>
                <a:gd name="T101" fmla="*/ 5236 h 8821"/>
                <a:gd name="T102" fmla="*/ 3890 w 11121"/>
                <a:gd name="T103" fmla="*/ 5205 h 8821"/>
                <a:gd name="T104" fmla="*/ 3926 w 11121"/>
                <a:gd name="T105" fmla="*/ 5133 h 8821"/>
                <a:gd name="T106" fmla="*/ 3945 w 11121"/>
                <a:gd name="T107" fmla="*/ 5056 h 8821"/>
                <a:gd name="T108" fmla="*/ 3946 w 11121"/>
                <a:gd name="T109" fmla="*/ 4976 h 8821"/>
                <a:gd name="T110" fmla="*/ 3940 w 11121"/>
                <a:gd name="T111" fmla="*/ 4937 h 8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121" h="8821">
                  <a:moveTo>
                    <a:pt x="3940" y="4937"/>
                  </a:moveTo>
                  <a:lnTo>
                    <a:pt x="3452" y="2493"/>
                  </a:lnTo>
                  <a:lnTo>
                    <a:pt x="4218" y="2493"/>
                  </a:lnTo>
                  <a:lnTo>
                    <a:pt x="4027" y="1151"/>
                  </a:lnTo>
                  <a:lnTo>
                    <a:pt x="4794" y="1151"/>
                  </a:lnTo>
                  <a:lnTo>
                    <a:pt x="5560" y="0"/>
                  </a:lnTo>
                  <a:lnTo>
                    <a:pt x="6328" y="1151"/>
                  </a:lnTo>
                  <a:lnTo>
                    <a:pt x="7094" y="1151"/>
                  </a:lnTo>
                  <a:lnTo>
                    <a:pt x="6903" y="2493"/>
                  </a:lnTo>
                  <a:lnTo>
                    <a:pt x="7670" y="2493"/>
                  </a:lnTo>
                  <a:lnTo>
                    <a:pt x="7188" y="4905"/>
                  </a:lnTo>
                  <a:lnTo>
                    <a:pt x="7181" y="4948"/>
                  </a:lnTo>
                  <a:lnTo>
                    <a:pt x="7182" y="5033"/>
                  </a:lnTo>
                  <a:lnTo>
                    <a:pt x="7204" y="5117"/>
                  </a:lnTo>
                  <a:lnTo>
                    <a:pt x="7241" y="5193"/>
                  </a:lnTo>
                  <a:lnTo>
                    <a:pt x="7267" y="5228"/>
                  </a:lnTo>
                  <a:lnTo>
                    <a:pt x="7296" y="5259"/>
                  </a:lnTo>
                  <a:lnTo>
                    <a:pt x="7364" y="5313"/>
                  </a:lnTo>
                  <a:lnTo>
                    <a:pt x="7440" y="5349"/>
                  </a:lnTo>
                  <a:lnTo>
                    <a:pt x="7523" y="5367"/>
                  </a:lnTo>
                  <a:lnTo>
                    <a:pt x="7567" y="5369"/>
                  </a:lnTo>
                  <a:lnTo>
                    <a:pt x="7617" y="5367"/>
                  </a:lnTo>
                  <a:lnTo>
                    <a:pt x="7713" y="5341"/>
                  </a:lnTo>
                  <a:lnTo>
                    <a:pt x="7758" y="5318"/>
                  </a:lnTo>
                  <a:lnTo>
                    <a:pt x="9396" y="4027"/>
                  </a:lnTo>
                  <a:lnTo>
                    <a:pt x="9396" y="4603"/>
                  </a:lnTo>
                  <a:lnTo>
                    <a:pt x="11121" y="4603"/>
                  </a:lnTo>
                  <a:lnTo>
                    <a:pt x="10163" y="5752"/>
                  </a:lnTo>
                  <a:lnTo>
                    <a:pt x="10355" y="6519"/>
                  </a:lnTo>
                  <a:lnTo>
                    <a:pt x="9396" y="6903"/>
                  </a:lnTo>
                  <a:lnTo>
                    <a:pt x="9396" y="7670"/>
                  </a:lnTo>
                  <a:lnTo>
                    <a:pt x="7286" y="8821"/>
                  </a:lnTo>
                  <a:lnTo>
                    <a:pt x="3835" y="8821"/>
                  </a:lnTo>
                  <a:lnTo>
                    <a:pt x="1725" y="7670"/>
                  </a:lnTo>
                  <a:lnTo>
                    <a:pt x="1725" y="6903"/>
                  </a:lnTo>
                  <a:lnTo>
                    <a:pt x="766" y="6519"/>
                  </a:lnTo>
                  <a:lnTo>
                    <a:pt x="959" y="5752"/>
                  </a:lnTo>
                  <a:lnTo>
                    <a:pt x="0" y="4603"/>
                  </a:lnTo>
                  <a:lnTo>
                    <a:pt x="1725" y="4603"/>
                  </a:lnTo>
                  <a:lnTo>
                    <a:pt x="1725" y="4027"/>
                  </a:lnTo>
                  <a:lnTo>
                    <a:pt x="3350" y="5282"/>
                  </a:lnTo>
                  <a:lnTo>
                    <a:pt x="3374" y="5303"/>
                  </a:lnTo>
                  <a:lnTo>
                    <a:pt x="3430" y="5334"/>
                  </a:lnTo>
                  <a:lnTo>
                    <a:pt x="3489" y="5357"/>
                  </a:lnTo>
                  <a:lnTo>
                    <a:pt x="3553" y="5367"/>
                  </a:lnTo>
                  <a:lnTo>
                    <a:pt x="3586" y="5369"/>
                  </a:lnTo>
                  <a:lnTo>
                    <a:pt x="3626" y="5367"/>
                  </a:lnTo>
                  <a:lnTo>
                    <a:pt x="3704" y="5350"/>
                  </a:lnTo>
                  <a:lnTo>
                    <a:pt x="3776" y="5315"/>
                  </a:lnTo>
                  <a:lnTo>
                    <a:pt x="3838" y="5267"/>
                  </a:lnTo>
                  <a:lnTo>
                    <a:pt x="3865" y="5236"/>
                  </a:lnTo>
                  <a:lnTo>
                    <a:pt x="3890" y="5205"/>
                  </a:lnTo>
                  <a:lnTo>
                    <a:pt x="3926" y="5133"/>
                  </a:lnTo>
                  <a:lnTo>
                    <a:pt x="3945" y="5056"/>
                  </a:lnTo>
                  <a:lnTo>
                    <a:pt x="3946" y="4976"/>
                  </a:lnTo>
                  <a:lnTo>
                    <a:pt x="3940" y="4937"/>
                  </a:lnTo>
                  <a:close/>
                </a:path>
              </a:pathLst>
            </a:custGeom>
            <a:solidFill>
              <a:srgbClr val="EF582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0" name="Freeform 6"/>
            <p:cNvSpPr/>
            <p:nvPr/>
          </p:nvSpPr>
          <p:spPr>
            <a:xfrm>
              <a:off x="3659" y="402"/>
              <a:ext cx="2923" cy="2556"/>
            </a:xfrm>
            <a:custGeom>
              <a:avLst/>
              <a:gdLst>
                <a:gd name="T0" fmla="*/ 4411 w 8768"/>
                <a:gd name="T1" fmla="*/ 1794 h 7670"/>
                <a:gd name="T2" fmla="*/ 4447 w 8768"/>
                <a:gd name="T3" fmla="*/ 1303 h 7670"/>
                <a:gd name="T4" fmla="*/ 4532 w 8768"/>
                <a:gd name="T5" fmla="*/ 819 h 7670"/>
                <a:gd name="T6" fmla="*/ 4663 w 8768"/>
                <a:gd name="T7" fmla="*/ 345 h 7670"/>
                <a:gd name="T8" fmla="*/ 4794 w 8768"/>
                <a:gd name="T9" fmla="*/ 0 h 7670"/>
                <a:gd name="T10" fmla="*/ 4218 w 8768"/>
                <a:gd name="T11" fmla="*/ 1342 h 7670"/>
                <a:gd name="T12" fmla="*/ 3940 w 8768"/>
                <a:gd name="T13" fmla="*/ 3786 h 7670"/>
                <a:gd name="T14" fmla="*/ 3945 w 8768"/>
                <a:gd name="T15" fmla="*/ 3905 h 7670"/>
                <a:gd name="T16" fmla="*/ 3890 w 8768"/>
                <a:gd name="T17" fmla="*/ 4054 h 7670"/>
                <a:gd name="T18" fmla="*/ 3838 w 8768"/>
                <a:gd name="T19" fmla="*/ 4116 h 7670"/>
                <a:gd name="T20" fmla="*/ 3704 w 8768"/>
                <a:gd name="T21" fmla="*/ 4199 h 7670"/>
                <a:gd name="T22" fmla="*/ 3586 w 8768"/>
                <a:gd name="T23" fmla="*/ 4218 h 7670"/>
                <a:gd name="T24" fmla="*/ 3491 w 8768"/>
                <a:gd name="T25" fmla="*/ 4206 h 7670"/>
                <a:gd name="T26" fmla="*/ 3376 w 8768"/>
                <a:gd name="T27" fmla="*/ 4152 h 7670"/>
                <a:gd name="T28" fmla="*/ 1725 w 8768"/>
                <a:gd name="T29" fmla="*/ 2876 h 7670"/>
                <a:gd name="T30" fmla="*/ 0 w 8768"/>
                <a:gd name="T31" fmla="*/ 3452 h 7670"/>
                <a:gd name="T32" fmla="*/ 766 w 8768"/>
                <a:gd name="T33" fmla="*/ 5368 h 7670"/>
                <a:gd name="T34" fmla="*/ 1725 w 8768"/>
                <a:gd name="T35" fmla="*/ 6519 h 7670"/>
                <a:gd name="T36" fmla="*/ 7286 w 8768"/>
                <a:gd name="T37" fmla="*/ 7670 h 7670"/>
                <a:gd name="T38" fmla="*/ 8651 w 8768"/>
                <a:gd name="T39" fmla="*/ 6846 h 7670"/>
                <a:gd name="T40" fmla="*/ 8196 w 8768"/>
                <a:gd name="T41" fmla="*/ 6755 h 7670"/>
                <a:gd name="T42" fmla="*/ 7757 w 8768"/>
                <a:gd name="T43" fmla="*/ 6626 h 7670"/>
                <a:gd name="T44" fmla="*/ 7338 w 8768"/>
                <a:gd name="T45" fmla="*/ 6459 h 7670"/>
                <a:gd name="T46" fmla="*/ 6939 w 8768"/>
                <a:gd name="T47" fmla="*/ 6256 h 7670"/>
                <a:gd name="T48" fmla="*/ 6561 w 8768"/>
                <a:gd name="T49" fmla="*/ 6018 h 7670"/>
                <a:gd name="T50" fmla="*/ 6208 w 8768"/>
                <a:gd name="T51" fmla="*/ 5750 h 7670"/>
                <a:gd name="T52" fmla="*/ 5882 w 8768"/>
                <a:gd name="T53" fmla="*/ 5453 h 7670"/>
                <a:gd name="T54" fmla="*/ 5583 w 8768"/>
                <a:gd name="T55" fmla="*/ 5128 h 7670"/>
                <a:gd name="T56" fmla="*/ 5314 w 8768"/>
                <a:gd name="T57" fmla="*/ 4779 h 7670"/>
                <a:gd name="T58" fmla="*/ 5075 w 8768"/>
                <a:gd name="T59" fmla="*/ 4406 h 7670"/>
                <a:gd name="T60" fmla="*/ 4871 w 8768"/>
                <a:gd name="T61" fmla="*/ 4012 h 7670"/>
                <a:gd name="T62" fmla="*/ 4702 w 8768"/>
                <a:gd name="T63" fmla="*/ 3600 h 7670"/>
                <a:gd name="T64" fmla="*/ 4570 w 8768"/>
                <a:gd name="T65" fmla="*/ 3169 h 7670"/>
                <a:gd name="T66" fmla="*/ 4474 w 8768"/>
                <a:gd name="T67" fmla="*/ 2724 h 7670"/>
                <a:gd name="T68" fmla="*/ 4421 w 8768"/>
                <a:gd name="T69" fmla="*/ 2268 h 7670"/>
                <a:gd name="T70" fmla="*/ 4410 w 8768"/>
                <a:gd name="T71" fmla="*/ 1916 h 7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768" h="7670">
                  <a:moveTo>
                    <a:pt x="4410" y="1916"/>
                  </a:moveTo>
                  <a:lnTo>
                    <a:pt x="4411" y="1794"/>
                  </a:lnTo>
                  <a:lnTo>
                    <a:pt x="4423" y="1548"/>
                  </a:lnTo>
                  <a:lnTo>
                    <a:pt x="4447" y="1303"/>
                  </a:lnTo>
                  <a:lnTo>
                    <a:pt x="4483" y="1060"/>
                  </a:lnTo>
                  <a:lnTo>
                    <a:pt x="4532" y="819"/>
                  </a:lnTo>
                  <a:lnTo>
                    <a:pt x="4591" y="580"/>
                  </a:lnTo>
                  <a:lnTo>
                    <a:pt x="4663" y="345"/>
                  </a:lnTo>
                  <a:lnTo>
                    <a:pt x="4747" y="113"/>
                  </a:lnTo>
                  <a:lnTo>
                    <a:pt x="4794" y="0"/>
                  </a:lnTo>
                  <a:lnTo>
                    <a:pt x="4027" y="0"/>
                  </a:lnTo>
                  <a:lnTo>
                    <a:pt x="4218" y="1342"/>
                  </a:lnTo>
                  <a:lnTo>
                    <a:pt x="3452" y="1342"/>
                  </a:lnTo>
                  <a:lnTo>
                    <a:pt x="3940" y="3786"/>
                  </a:lnTo>
                  <a:lnTo>
                    <a:pt x="3946" y="3825"/>
                  </a:lnTo>
                  <a:lnTo>
                    <a:pt x="3945" y="3905"/>
                  </a:lnTo>
                  <a:lnTo>
                    <a:pt x="3926" y="3982"/>
                  </a:lnTo>
                  <a:lnTo>
                    <a:pt x="3890" y="4054"/>
                  </a:lnTo>
                  <a:lnTo>
                    <a:pt x="3865" y="4085"/>
                  </a:lnTo>
                  <a:lnTo>
                    <a:pt x="3838" y="4116"/>
                  </a:lnTo>
                  <a:lnTo>
                    <a:pt x="3776" y="4164"/>
                  </a:lnTo>
                  <a:lnTo>
                    <a:pt x="3704" y="4199"/>
                  </a:lnTo>
                  <a:lnTo>
                    <a:pt x="3626" y="4216"/>
                  </a:lnTo>
                  <a:lnTo>
                    <a:pt x="3586" y="4218"/>
                  </a:lnTo>
                  <a:lnTo>
                    <a:pt x="3553" y="4216"/>
                  </a:lnTo>
                  <a:lnTo>
                    <a:pt x="3491" y="4206"/>
                  </a:lnTo>
                  <a:lnTo>
                    <a:pt x="3430" y="4183"/>
                  </a:lnTo>
                  <a:lnTo>
                    <a:pt x="3376" y="4152"/>
                  </a:lnTo>
                  <a:lnTo>
                    <a:pt x="3350" y="4131"/>
                  </a:lnTo>
                  <a:lnTo>
                    <a:pt x="1725" y="2876"/>
                  </a:lnTo>
                  <a:lnTo>
                    <a:pt x="1725" y="3452"/>
                  </a:lnTo>
                  <a:lnTo>
                    <a:pt x="0" y="3452"/>
                  </a:lnTo>
                  <a:lnTo>
                    <a:pt x="959" y="4601"/>
                  </a:lnTo>
                  <a:lnTo>
                    <a:pt x="766" y="5368"/>
                  </a:lnTo>
                  <a:lnTo>
                    <a:pt x="1725" y="5752"/>
                  </a:lnTo>
                  <a:lnTo>
                    <a:pt x="1725" y="6519"/>
                  </a:lnTo>
                  <a:lnTo>
                    <a:pt x="3835" y="7670"/>
                  </a:lnTo>
                  <a:lnTo>
                    <a:pt x="7286" y="7670"/>
                  </a:lnTo>
                  <a:lnTo>
                    <a:pt x="8768" y="6862"/>
                  </a:lnTo>
                  <a:lnTo>
                    <a:pt x="8651" y="6846"/>
                  </a:lnTo>
                  <a:lnTo>
                    <a:pt x="8421" y="6806"/>
                  </a:lnTo>
                  <a:lnTo>
                    <a:pt x="8196" y="6755"/>
                  </a:lnTo>
                  <a:lnTo>
                    <a:pt x="7974" y="6695"/>
                  </a:lnTo>
                  <a:lnTo>
                    <a:pt x="7757" y="6626"/>
                  </a:lnTo>
                  <a:lnTo>
                    <a:pt x="7545" y="6546"/>
                  </a:lnTo>
                  <a:lnTo>
                    <a:pt x="7338" y="6459"/>
                  </a:lnTo>
                  <a:lnTo>
                    <a:pt x="7135" y="6361"/>
                  </a:lnTo>
                  <a:lnTo>
                    <a:pt x="6939" y="6256"/>
                  </a:lnTo>
                  <a:lnTo>
                    <a:pt x="6747" y="6140"/>
                  </a:lnTo>
                  <a:lnTo>
                    <a:pt x="6561" y="6018"/>
                  </a:lnTo>
                  <a:lnTo>
                    <a:pt x="6381" y="5888"/>
                  </a:lnTo>
                  <a:lnTo>
                    <a:pt x="6208" y="5750"/>
                  </a:lnTo>
                  <a:lnTo>
                    <a:pt x="6041" y="5605"/>
                  </a:lnTo>
                  <a:lnTo>
                    <a:pt x="5882" y="5453"/>
                  </a:lnTo>
                  <a:lnTo>
                    <a:pt x="5729" y="5294"/>
                  </a:lnTo>
                  <a:lnTo>
                    <a:pt x="5583" y="5128"/>
                  </a:lnTo>
                  <a:lnTo>
                    <a:pt x="5444" y="4957"/>
                  </a:lnTo>
                  <a:lnTo>
                    <a:pt x="5314" y="4779"/>
                  </a:lnTo>
                  <a:lnTo>
                    <a:pt x="5190" y="4595"/>
                  </a:lnTo>
                  <a:lnTo>
                    <a:pt x="5075" y="4406"/>
                  </a:lnTo>
                  <a:lnTo>
                    <a:pt x="4968" y="4212"/>
                  </a:lnTo>
                  <a:lnTo>
                    <a:pt x="4871" y="4012"/>
                  </a:lnTo>
                  <a:lnTo>
                    <a:pt x="4781" y="3807"/>
                  </a:lnTo>
                  <a:lnTo>
                    <a:pt x="4702" y="3600"/>
                  </a:lnTo>
                  <a:lnTo>
                    <a:pt x="4630" y="3387"/>
                  </a:lnTo>
                  <a:lnTo>
                    <a:pt x="4570" y="3169"/>
                  </a:lnTo>
                  <a:lnTo>
                    <a:pt x="4518" y="2949"/>
                  </a:lnTo>
                  <a:lnTo>
                    <a:pt x="4474" y="2724"/>
                  </a:lnTo>
                  <a:lnTo>
                    <a:pt x="4443" y="2497"/>
                  </a:lnTo>
                  <a:lnTo>
                    <a:pt x="4421" y="2268"/>
                  </a:lnTo>
                  <a:lnTo>
                    <a:pt x="4411" y="2035"/>
                  </a:lnTo>
                  <a:lnTo>
                    <a:pt x="4410" y="1916"/>
                  </a:lnTo>
                  <a:close/>
                </a:path>
              </a:pathLst>
            </a:custGeom>
            <a:solidFill>
              <a:srgbClr val="CC1B24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1" name="Freeform 7"/>
            <p:cNvSpPr/>
            <p:nvPr/>
          </p:nvSpPr>
          <p:spPr>
            <a:xfrm>
              <a:off x="5148" y="1040"/>
              <a:ext cx="429" cy="2730"/>
            </a:xfrm>
            <a:custGeom>
              <a:avLst/>
              <a:gdLst>
                <a:gd name="T0" fmla="*/ 272 w 1286"/>
                <a:gd name="T1" fmla="*/ 8190 h 8190"/>
                <a:gd name="T2" fmla="*/ 0 w 1286"/>
                <a:gd name="T3" fmla="*/ 7918 h 8190"/>
                <a:gd name="T4" fmla="*/ 55 w 1286"/>
                <a:gd name="T5" fmla="*/ 7865 h 8190"/>
                <a:gd name="T6" fmla="*/ 157 w 1286"/>
                <a:gd name="T7" fmla="*/ 7751 h 8190"/>
                <a:gd name="T8" fmla="*/ 253 w 1286"/>
                <a:gd name="T9" fmla="*/ 7635 h 8190"/>
                <a:gd name="T10" fmla="*/ 344 w 1286"/>
                <a:gd name="T11" fmla="*/ 7512 h 8190"/>
                <a:gd name="T12" fmla="*/ 428 w 1286"/>
                <a:gd name="T13" fmla="*/ 7387 h 8190"/>
                <a:gd name="T14" fmla="*/ 505 w 1286"/>
                <a:gd name="T15" fmla="*/ 7257 h 8190"/>
                <a:gd name="T16" fmla="*/ 576 w 1286"/>
                <a:gd name="T17" fmla="*/ 7125 h 8190"/>
                <a:gd name="T18" fmla="*/ 641 w 1286"/>
                <a:gd name="T19" fmla="*/ 6989 h 8190"/>
                <a:gd name="T20" fmla="*/ 698 w 1286"/>
                <a:gd name="T21" fmla="*/ 6850 h 8190"/>
                <a:gd name="T22" fmla="*/ 749 w 1286"/>
                <a:gd name="T23" fmla="*/ 6709 h 8190"/>
                <a:gd name="T24" fmla="*/ 792 w 1286"/>
                <a:gd name="T25" fmla="*/ 6565 h 8190"/>
                <a:gd name="T26" fmla="*/ 829 w 1286"/>
                <a:gd name="T27" fmla="*/ 6418 h 8190"/>
                <a:gd name="T28" fmla="*/ 858 w 1286"/>
                <a:gd name="T29" fmla="*/ 6269 h 8190"/>
                <a:gd name="T30" fmla="*/ 880 w 1286"/>
                <a:gd name="T31" fmla="*/ 6120 h 8190"/>
                <a:gd name="T32" fmla="*/ 896 w 1286"/>
                <a:gd name="T33" fmla="*/ 5968 h 8190"/>
                <a:gd name="T34" fmla="*/ 903 w 1286"/>
                <a:gd name="T35" fmla="*/ 5817 h 8190"/>
                <a:gd name="T36" fmla="*/ 903 w 1286"/>
                <a:gd name="T37" fmla="*/ 5739 h 8190"/>
                <a:gd name="T38" fmla="*/ 903 w 1286"/>
                <a:gd name="T39" fmla="*/ 0 h 8190"/>
                <a:gd name="T40" fmla="*/ 1286 w 1286"/>
                <a:gd name="T41" fmla="*/ 0 h 8190"/>
                <a:gd name="T42" fmla="*/ 1286 w 1286"/>
                <a:gd name="T43" fmla="*/ 5739 h 8190"/>
                <a:gd name="T44" fmla="*/ 1286 w 1286"/>
                <a:gd name="T45" fmla="*/ 5826 h 8190"/>
                <a:gd name="T46" fmla="*/ 1277 w 1286"/>
                <a:gd name="T47" fmla="*/ 5997 h 8190"/>
                <a:gd name="T48" fmla="*/ 1261 w 1286"/>
                <a:gd name="T49" fmla="*/ 6167 h 8190"/>
                <a:gd name="T50" fmla="*/ 1237 w 1286"/>
                <a:gd name="T51" fmla="*/ 6336 h 8190"/>
                <a:gd name="T52" fmla="*/ 1204 w 1286"/>
                <a:gd name="T53" fmla="*/ 6503 h 8190"/>
                <a:gd name="T54" fmla="*/ 1162 w 1286"/>
                <a:gd name="T55" fmla="*/ 6667 h 8190"/>
                <a:gd name="T56" fmla="*/ 1113 w 1286"/>
                <a:gd name="T57" fmla="*/ 6830 h 8190"/>
                <a:gd name="T58" fmla="*/ 1056 w 1286"/>
                <a:gd name="T59" fmla="*/ 6988 h 8190"/>
                <a:gd name="T60" fmla="*/ 991 w 1286"/>
                <a:gd name="T61" fmla="*/ 7145 h 8190"/>
                <a:gd name="T62" fmla="*/ 919 w 1286"/>
                <a:gd name="T63" fmla="*/ 7298 h 8190"/>
                <a:gd name="T64" fmla="*/ 839 w 1286"/>
                <a:gd name="T65" fmla="*/ 7446 h 8190"/>
                <a:gd name="T66" fmla="*/ 752 w 1286"/>
                <a:gd name="T67" fmla="*/ 7591 h 8190"/>
                <a:gd name="T68" fmla="*/ 658 w 1286"/>
                <a:gd name="T69" fmla="*/ 7732 h 8190"/>
                <a:gd name="T70" fmla="*/ 556 w 1286"/>
                <a:gd name="T71" fmla="*/ 7869 h 8190"/>
                <a:gd name="T72" fmla="*/ 448 w 1286"/>
                <a:gd name="T73" fmla="*/ 8002 h 8190"/>
                <a:gd name="T74" fmla="*/ 333 w 1286"/>
                <a:gd name="T75" fmla="*/ 8129 h 8190"/>
                <a:gd name="T76" fmla="*/ 272 w 1286"/>
                <a:gd name="T77" fmla="*/ 8190 h 8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86" h="8190">
                  <a:moveTo>
                    <a:pt x="272" y="8190"/>
                  </a:moveTo>
                  <a:lnTo>
                    <a:pt x="0" y="7918"/>
                  </a:lnTo>
                  <a:lnTo>
                    <a:pt x="55" y="7865"/>
                  </a:lnTo>
                  <a:lnTo>
                    <a:pt x="157" y="7751"/>
                  </a:lnTo>
                  <a:lnTo>
                    <a:pt x="253" y="7635"/>
                  </a:lnTo>
                  <a:lnTo>
                    <a:pt x="344" y="7512"/>
                  </a:lnTo>
                  <a:lnTo>
                    <a:pt x="428" y="7387"/>
                  </a:lnTo>
                  <a:lnTo>
                    <a:pt x="505" y="7257"/>
                  </a:lnTo>
                  <a:lnTo>
                    <a:pt x="576" y="7125"/>
                  </a:lnTo>
                  <a:lnTo>
                    <a:pt x="641" y="6989"/>
                  </a:lnTo>
                  <a:lnTo>
                    <a:pt x="698" y="6850"/>
                  </a:lnTo>
                  <a:lnTo>
                    <a:pt x="749" y="6709"/>
                  </a:lnTo>
                  <a:lnTo>
                    <a:pt x="792" y="6565"/>
                  </a:lnTo>
                  <a:lnTo>
                    <a:pt x="829" y="6418"/>
                  </a:lnTo>
                  <a:lnTo>
                    <a:pt x="858" y="6269"/>
                  </a:lnTo>
                  <a:lnTo>
                    <a:pt x="880" y="6120"/>
                  </a:lnTo>
                  <a:lnTo>
                    <a:pt x="896" y="5968"/>
                  </a:lnTo>
                  <a:lnTo>
                    <a:pt x="903" y="5817"/>
                  </a:lnTo>
                  <a:lnTo>
                    <a:pt x="903" y="5739"/>
                  </a:lnTo>
                  <a:lnTo>
                    <a:pt x="903" y="0"/>
                  </a:lnTo>
                  <a:lnTo>
                    <a:pt x="1286" y="0"/>
                  </a:lnTo>
                  <a:lnTo>
                    <a:pt x="1286" y="5739"/>
                  </a:lnTo>
                  <a:lnTo>
                    <a:pt x="1286" y="5826"/>
                  </a:lnTo>
                  <a:lnTo>
                    <a:pt x="1277" y="5997"/>
                  </a:lnTo>
                  <a:lnTo>
                    <a:pt x="1261" y="6167"/>
                  </a:lnTo>
                  <a:lnTo>
                    <a:pt x="1237" y="6336"/>
                  </a:lnTo>
                  <a:lnTo>
                    <a:pt x="1204" y="6503"/>
                  </a:lnTo>
                  <a:lnTo>
                    <a:pt x="1162" y="6667"/>
                  </a:lnTo>
                  <a:lnTo>
                    <a:pt x="1113" y="6830"/>
                  </a:lnTo>
                  <a:lnTo>
                    <a:pt x="1056" y="6988"/>
                  </a:lnTo>
                  <a:lnTo>
                    <a:pt x="991" y="7145"/>
                  </a:lnTo>
                  <a:lnTo>
                    <a:pt x="919" y="7298"/>
                  </a:lnTo>
                  <a:lnTo>
                    <a:pt x="839" y="7446"/>
                  </a:lnTo>
                  <a:lnTo>
                    <a:pt x="752" y="7591"/>
                  </a:lnTo>
                  <a:lnTo>
                    <a:pt x="658" y="7732"/>
                  </a:lnTo>
                  <a:lnTo>
                    <a:pt x="556" y="7869"/>
                  </a:lnTo>
                  <a:lnTo>
                    <a:pt x="448" y="8002"/>
                  </a:lnTo>
                  <a:lnTo>
                    <a:pt x="333" y="8129"/>
                  </a:lnTo>
                  <a:lnTo>
                    <a:pt x="272" y="8190"/>
                  </a:lnTo>
                  <a:close/>
                </a:path>
              </a:pathLst>
            </a:custGeom>
            <a:solidFill>
              <a:srgbClr val="A75B25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" name="Freeform 8"/>
            <p:cNvSpPr/>
            <p:nvPr/>
          </p:nvSpPr>
          <p:spPr>
            <a:xfrm>
              <a:off x="4394" y="1944"/>
              <a:ext cx="2235" cy="758"/>
            </a:xfrm>
            <a:custGeom>
              <a:avLst/>
              <a:gdLst>
                <a:gd name="T0" fmla="*/ 3357 w 6707"/>
                <a:gd name="T1" fmla="*/ 2274 h 2274"/>
                <a:gd name="T2" fmla="*/ 3331 w 6707"/>
                <a:gd name="T3" fmla="*/ 2273 h 2274"/>
                <a:gd name="T4" fmla="*/ 3283 w 6707"/>
                <a:gd name="T5" fmla="*/ 2260 h 2274"/>
                <a:gd name="T6" fmla="*/ 3261 w 6707"/>
                <a:gd name="T7" fmla="*/ 2248 h 2274"/>
                <a:gd name="T8" fmla="*/ 0 w 6707"/>
                <a:gd name="T9" fmla="*/ 330 h 2274"/>
                <a:gd name="T10" fmla="*/ 195 w 6707"/>
                <a:gd name="T11" fmla="*/ 0 h 2274"/>
                <a:gd name="T12" fmla="*/ 3362 w 6707"/>
                <a:gd name="T13" fmla="*/ 1862 h 2274"/>
                <a:gd name="T14" fmla="*/ 6527 w 6707"/>
                <a:gd name="T15" fmla="*/ 187 h 2274"/>
                <a:gd name="T16" fmla="*/ 6707 w 6707"/>
                <a:gd name="T17" fmla="*/ 526 h 2274"/>
                <a:gd name="T18" fmla="*/ 3447 w 6707"/>
                <a:gd name="T19" fmla="*/ 2253 h 2274"/>
                <a:gd name="T20" fmla="*/ 3427 w 6707"/>
                <a:gd name="T21" fmla="*/ 2263 h 2274"/>
                <a:gd name="T22" fmla="*/ 3380 w 6707"/>
                <a:gd name="T23" fmla="*/ 2273 h 2274"/>
                <a:gd name="T24" fmla="*/ 3357 w 6707"/>
                <a:gd name="T25" fmla="*/ 2274 h 2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07" h="2274">
                  <a:moveTo>
                    <a:pt x="3357" y="2274"/>
                  </a:moveTo>
                  <a:lnTo>
                    <a:pt x="3331" y="2273"/>
                  </a:lnTo>
                  <a:lnTo>
                    <a:pt x="3283" y="2260"/>
                  </a:lnTo>
                  <a:lnTo>
                    <a:pt x="3261" y="2248"/>
                  </a:lnTo>
                  <a:lnTo>
                    <a:pt x="0" y="330"/>
                  </a:lnTo>
                  <a:lnTo>
                    <a:pt x="195" y="0"/>
                  </a:lnTo>
                  <a:lnTo>
                    <a:pt x="3362" y="1862"/>
                  </a:lnTo>
                  <a:lnTo>
                    <a:pt x="6527" y="187"/>
                  </a:lnTo>
                  <a:lnTo>
                    <a:pt x="6707" y="526"/>
                  </a:lnTo>
                  <a:lnTo>
                    <a:pt x="3447" y="2253"/>
                  </a:lnTo>
                  <a:lnTo>
                    <a:pt x="3427" y="2263"/>
                  </a:lnTo>
                  <a:lnTo>
                    <a:pt x="3380" y="2273"/>
                  </a:lnTo>
                  <a:lnTo>
                    <a:pt x="3357" y="2274"/>
                  </a:lnTo>
                  <a:close/>
                </a:path>
              </a:pathLst>
            </a:custGeom>
            <a:solidFill>
              <a:srgbClr val="A75B25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grpSp>
        <p:nvGrpSpPr>
          <p:cNvPr id="37" name="Group 32"/>
          <p:cNvGrpSpPr>
            <a:grpSpLocks noChangeAspect="1"/>
          </p:cNvGrpSpPr>
          <p:nvPr/>
        </p:nvGrpSpPr>
        <p:grpSpPr>
          <a:xfrm>
            <a:off x="8469998" y="5142881"/>
            <a:ext cx="1036248" cy="779463"/>
            <a:chOff x="423" y="-534"/>
            <a:chExt cx="4096" cy="3081"/>
          </a:xfrm>
          <a:scene3d>
            <a:camera prst="isometricOffAxis2Top">
              <a:rot lat="18448668" lon="2370241" rev="18834420"/>
            </a:camera>
            <a:lightRig rig="soft" dir="t"/>
          </a:scene3d>
        </p:grpSpPr>
        <p:sp>
          <p:nvSpPr>
            <p:cNvPr id="39" name="Freeform 33"/>
            <p:cNvSpPr/>
            <p:nvPr/>
          </p:nvSpPr>
          <p:spPr>
            <a:xfrm>
              <a:off x="2650" y="-534"/>
              <a:ext cx="1869" cy="2588"/>
            </a:xfrm>
            <a:custGeom>
              <a:avLst/>
              <a:gdLst>
                <a:gd name="T0" fmla="*/ 5536 w 5608"/>
                <a:gd name="T1" fmla="*/ 4208 h 7763"/>
                <a:gd name="T2" fmla="*/ 4527 w 5608"/>
                <a:gd name="T3" fmla="*/ 0 h 7763"/>
                <a:gd name="T4" fmla="*/ 756 w 5608"/>
                <a:gd name="T5" fmla="*/ 2120 h 7763"/>
                <a:gd name="T6" fmla="*/ 652 w 5608"/>
                <a:gd name="T7" fmla="*/ 2179 h 7763"/>
                <a:gd name="T8" fmla="*/ 459 w 5608"/>
                <a:gd name="T9" fmla="*/ 2313 h 7763"/>
                <a:gd name="T10" fmla="*/ 283 w 5608"/>
                <a:gd name="T11" fmla="*/ 2459 h 7763"/>
                <a:gd name="T12" fmla="*/ 122 w 5608"/>
                <a:gd name="T13" fmla="*/ 2619 h 7763"/>
                <a:gd name="T14" fmla="*/ 49 w 5608"/>
                <a:gd name="T15" fmla="*/ 2704 h 7763"/>
                <a:gd name="T16" fmla="*/ 69 w 5608"/>
                <a:gd name="T17" fmla="*/ 2808 h 7763"/>
                <a:gd name="T18" fmla="*/ 97 w 5608"/>
                <a:gd name="T19" fmla="*/ 3017 h 7763"/>
                <a:gd name="T20" fmla="*/ 106 w 5608"/>
                <a:gd name="T21" fmla="*/ 3122 h 7763"/>
                <a:gd name="T22" fmla="*/ 115 w 5608"/>
                <a:gd name="T23" fmla="*/ 3117 h 7763"/>
                <a:gd name="T24" fmla="*/ 133 w 5608"/>
                <a:gd name="T25" fmla="*/ 3117 h 7763"/>
                <a:gd name="T26" fmla="*/ 161 w 5608"/>
                <a:gd name="T27" fmla="*/ 3129 h 7763"/>
                <a:gd name="T28" fmla="*/ 200 w 5608"/>
                <a:gd name="T29" fmla="*/ 3174 h 7763"/>
                <a:gd name="T30" fmla="*/ 240 w 5608"/>
                <a:gd name="T31" fmla="*/ 3247 h 7763"/>
                <a:gd name="T32" fmla="*/ 302 w 5608"/>
                <a:gd name="T33" fmla="*/ 3400 h 7763"/>
                <a:gd name="T34" fmla="*/ 391 w 5608"/>
                <a:gd name="T35" fmla="*/ 3685 h 7763"/>
                <a:gd name="T36" fmla="*/ 480 w 5608"/>
                <a:gd name="T37" fmla="*/ 4042 h 7763"/>
                <a:gd name="T38" fmla="*/ 573 w 5608"/>
                <a:gd name="T39" fmla="*/ 4454 h 7763"/>
                <a:gd name="T40" fmla="*/ 708 w 5608"/>
                <a:gd name="T41" fmla="*/ 5135 h 7763"/>
                <a:gd name="T42" fmla="*/ 793 w 5608"/>
                <a:gd name="T43" fmla="*/ 5609 h 7763"/>
                <a:gd name="T44" fmla="*/ 702 w 5608"/>
                <a:gd name="T45" fmla="*/ 5668 h 7763"/>
                <a:gd name="T46" fmla="*/ 514 w 5608"/>
                <a:gd name="T47" fmla="*/ 5774 h 7763"/>
                <a:gd name="T48" fmla="*/ 313 w 5608"/>
                <a:gd name="T49" fmla="*/ 5863 h 7763"/>
                <a:gd name="T50" fmla="*/ 106 w 5608"/>
                <a:gd name="T51" fmla="*/ 5937 h 7763"/>
                <a:gd name="T52" fmla="*/ 0 w 5608"/>
                <a:gd name="T53" fmla="*/ 5966 h 7763"/>
                <a:gd name="T54" fmla="*/ 1137 w 5608"/>
                <a:gd name="T55" fmla="*/ 7763 h 7763"/>
                <a:gd name="T56" fmla="*/ 3511 w 5608"/>
                <a:gd name="T57" fmla="*/ 7324 h 7763"/>
                <a:gd name="T58" fmla="*/ 3578 w 5608"/>
                <a:gd name="T59" fmla="*/ 7311 h 7763"/>
                <a:gd name="T60" fmla="*/ 3710 w 5608"/>
                <a:gd name="T61" fmla="*/ 7279 h 7763"/>
                <a:gd name="T62" fmla="*/ 3840 w 5608"/>
                <a:gd name="T63" fmla="*/ 7241 h 7763"/>
                <a:gd name="T64" fmla="*/ 3965 w 5608"/>
                <a:gd name="T65" fmla="*/ 7197 h 7763"/>
                <a:gd name="T66" fmla="*/ 4087 w 5608"/>
                <a:gd name="T67" fmla="*/ 7146 h 7763"/>
                <a:gd name="T68" fmla="*/ 4205 w 5608"/>
                <a:gd name="T69" fmla="*/ 7090 h 7763"/>
                <a:gd name="T70" fmla="*/ 4377 w 5608"/>
                <a:gd name="T71" fmla="*/ 6995 h 7763"/>
                <a:gd name="T72" fmla="*/ 4590 w 5608"/>
                <a:gd name="T73" fmla="*/ 6851 h 7763"/>
                <a:gd name="T74" fmla="*/ 4786 w 5608"/>
                <a:gd name="T75" fmla="*/ 6686 h 7763"/>
                <a:gd name="T76" fmla="*/ 4963 w 5608"/>
                <a:gd name="T77" fmla="*/ 6504 h 7763"/>
                <a:gd name="T78" fmla="*/ 5121 w 5608"/>
                <a:gd name="T79" fmla="*/ 6306 h 7763"/>
                <a:gd name="T80" fmla="*/ 5259 w 5608"/>
                <a:gd name="T81" fmla="*/ 6094 h 7763"/>
                <a:gd name="T82" fmla="*/ 5376 w 5608"/>
                <a:gd name="T83" fmla="*/ 5868 h 7763"/>
                <a:gd name="T84" fmla="*/ 5471 w 5608"/>
                <a:gd name="T85" fmla="*/ 5632 h 7763"/>
                <a:gd name="T86" fmla="*/ 5542 w 5608"/>
                <a:gd name="T87" fmla="*/ 5385 h 7763"/>
                <a:gd name="T88" fmla="*/ 5588 w 5608"/>
                <a:gd name="T89" fmla="*/ 5132 h 7763"/>
                <a:gd name="T90" fmla="*/ 5604 w 5608"/>
                <a:gd name="T91" fmla="*/ 4938 h 7763"/>
                <a:gd name="T92" fmla="*/ 5608 w 5608"/>
                <a:gd name="T93" fmla="*/ 4807 h 7763"/>
                <a:gd name="T94" fmla="*/ 5604 w 5608"/>
                <a:gd name="T95" fmla="*/ 4674 h 7763"/>
                <a:gd name="T96" fmla="*/ 5593 w 5608"/>
                <a:gd name="T97" fmla="*/ 4542 h 7763"/>
                <a:gd name="T98" fmla="*/ 5576 w 5608"/>
                <a:gd name="T99" fmla="*/ 4408 h 7763"/>
                <a:gd name="T100" fmla="*/ 5552 w 5608"/>
                <a:gd name="T101" fmla="*/ 4275 h 7763"/>
                <a:gd name="T102" fmla="*/ 5536 w 5608"/>
                <a:gd name="T103" fmla="*/ 4208 h 7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08" h="7763">
                  <a:moveTo>
                    <a:pt x="5536" y="4208"/>
                  </a:moveTo>
                  <a:lnTo>
                    <a:pt x="4527" y="0"/>
                  </a:lnTo>
                  <a:lnTo>
                    <a:pt x="756" y="2120"/>
                  </a:lnTo>
                  <a:lnTo>
                    <a:pt x="652" y="2179"/>
                  </a:lnTo>
                  <a:lnTo>
                    <a:pt x="459" y="2313"/>
                  </a:lnTo>
                  <a:lnTo>
                    <a:pt x="283" y="2459"/>
                  </a:lnTo>
                  <a:lnTo>
                    <a:pt x="122" y="2619"/>
                  </a:lnTo>
                  <a:lnTo>
                    <a:pt x="49" y="2704"/>
                  </a:lnTo>
                  <a:lnTo>
                    <a:pt x="69" y="2808"/>
                  </a:lnTo>
                  <a:lnTo>
                    <a:pt x="97" y="3017"/>
                  </a:lnTo>
                  <a:lnTo>
                    <a:pt x="106" y="3122"/>
                  </a:lnTo>
                  <a:lnTo>
                    <a:pt x="115" y="3117"/>
                  </a:lnTo>
                  <a:lnTo>
                    <a:pt x="133" y="3117"/>
                  </a:lnTo>
                  <a:lnTo>
                    <a:pt x="161" y="3129"/>
                  </a:lnTo>
                  <a:lnTo>
                    <a:pt x="200" y="3174"/>
                  </a:lnTo>
                  <a:lnTo>
                    <a:pt x="240" y="3247"/>
                  </a:lnTo>
                  <a:lnTo>
                    <a:pt x="302" y="3400"/>
                  </a:lnTo>
                  <a:lnTo>
                    <a:pt x="391" y="3685"/>
                  </a:lnTo>
                  <a:lnTo>
                    <a:pt x="480" y="4042"/>
                  </a:lnTo>
                  <a:lnTo>
                    <a:pt x="573" y="4454"/>
                  </a:lnTo>
                  <a:lnTo>
                    <a:pt x="708" y="5135"/>
                  </a:lnTo>
                  <a:lnTo>
                    <a:pt x="793" y="5609"/>
                  </a:lnTo>
                  <a:lnTo>
                    <a:pt x="702" y="5668"/>
                  </a:lnTo>
                  <a:lnTo>
                    <a:pt x="514" y="5774"/>
                  </a:lnTo>
                  <a:lnTo>
                    <a:pt x="313" y="5863"/>
                  </a:lnTo>
                  <a:lnTo>
                    <a:pt x="106" y="5937"/>
                  </a:lnTo>
                  <a:lnTo>
                    <a:pt x="0" y="5966"/>
                  </a:lnTo>
                  <a:lnTo>
                    <a:pt x="1137" y="7763"/>
                  </a:lnTo>
                  <a:lnTo>
                    <a:pt x="3511" y="7324"/>
                  </a:lnTo>
                  <a:lnTo>
                    <a:pt x="3578" y="7311"/>
                  </a:lnTo>
                  <a:lnTo>
                    <a:pt x="3710" y="7279"/>
                  </a:lnTo>
                  <a:lnTo>
                    <a:pt x="3840" y="7241"/>
                  </a:lnTo>
                  <a:lnTo>
                    <a:pt x="3965" y="7197"/>
                  </a:lnTo>
                  <a:lnTo>
                    <a:pt x="4087" y="7146"/>
                  </a:lnTo>
                  <a:lnTo>
                    <a:pt x="4205" y="7090"/>
                  </a:lnTo>
                  <a:lnTo>
                    <a:pt x="4377" y="6995"/>
                  </a:lnTo>
                  <a:lnTo>
                    <a:pt x="4590" y="6851"/>
                  </a:lnTo>
                  <a:lnTo>
                    <a:pt x="4786" y="6686"/>
                  </a:lnTo>
                  <a:lnTo>
                    <a:pt x="4963" y="6504"/>
                  </a:lnTo>
                  <a:lnTo>
                    <a:pt x="5121" y="6306"/>
                  </a:lnTo>
                  <a:lnTo>
                    <a:pt x="5259" y="6094"/>
                  </a:lnTo>
                  <a:lnTo>
                    <a:pt x="5376" y="5868"/>
                  </a:lnTo>
                  <a:lnTo>
                    <a:pt x="5471" y="5632"/>
                  </a:lnTo>
                  <a:lnTo>
                    <a:pt x="5542" y="5385"/>
                  </a:lnTo>
                  <a:lnTo>
                    <a:pt x="5588" y="5132"/>
                  </a:lnTo>
                  <a:lnTo>
                    <a:pt x="5604" y="4938"/>
                  </a:lnTo>
                  <a:lnTo>
                    <a:pt x="5608" y="4807"/>
                  </a:lnTo>
                  <a:lnTo>
                    <a:pt x="5604" y="4674"/>
                  </a:lnTo>
                  <a:lnTo>
                    <a:pt x="5593" y="4542"/>
                  </a:lnTo>
                  <a:lnTo>
                    <a:pt x="5576" y="4408"/>
                  </a:lnTo>
                  <a:lnTo>
                    <a:pt x="5552" y="4275"/>
                  </a:lnTo>
                  <a:lnTo>
                    <a:pt x="5536" y="4208"/>
                  </a:lnTo>
                  <a:close/>
                </a:path>
              </a:pathLst>
            </a:custGeom>
            <a:solidFill>
              <a:srgbClr val="F5AB23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2" name="Freeform 34"/>
            <p:cNvSpPr/>
            <p:nvPr/>
          </p:nvSpPr>
          <p:spPr>
            <a:xfrm>
              <a:off x="2886" y="-49"/>
              <a:ext cx="1154" cy="2369"/>
            </a:xfrm>
            <a:custGeom>
              <a:avLst/>
              <a:gdLst>
                <a:gd name="T0" fmla="*/ 3447 w 3463"/>
                <a:gd name="T1" fmla="*/ 2852 h 7107"/>
                <a:gd name="T2" fmla="*/ 3364 w 3463"/>
                <a:gd name="T3" fmla="*/ 2782 h 7107"/>
                <a:gd name="T4" fmla="*/ 3280 w 3463"/>
                <a:gd name="T5" fmla="*/ 2782 h 7107"/>
                <a:gd name="T6" fmla="*/ 3253 w 3463"/>
                <a:gd name="T7" fmla="*/ 198 h 7107"/>
                <a:gd name="T8" fmla="*/ 3263 w 3463"/>
                <a:gd name="T9" fmla="*/ 116 h 7107"/>
                <a:gd name="T10" fmla="*/ 3205 w 3463"/>
                <a:gd name="T11" fmla="*/ 24 h 7107"/>
                <a:gd name="T12" fmla="*/ 3150 w 3463"/>
                <a:gd name="T13" fmla="*/ 1 h 7107"/>
                <a:gd name="T14" fmla="*/ 3044 w 3463"/>
                <a:gd name="T15" fmla="*/ 20 h 7107"/>
                <a:gd name="T16" fmla="*/ 2991 w 3463"/>
                <a:gd name="T17" fmla="*/ 85 h 7107"/>
                <a:gd name="T18" fmla="*/ 1745 w 3463"/>
                <a:gd name="T19" fmla="*/ 783 h 7107"/>
                <a:gd name="T20" fmla="*/ 1690 w 3463"/>
                <a:gd name="T21" fmla="*/ 720 h 7107"/>
                <a:gd name="T22" fmla="*/ 1584 w 3463"/>
                <a:gd name="T23" fmla="*/ 702 h 7107"/>
                <a:gd name="T24" fmla="*/ 1531 w 3463"/>
                <a:gd name="T25" fmla="*/ 727 h 7107"/>
                <a:gd name="T26" fmla="*/ 1473 w 3463"/>
                <a:gd name="T27" fmla="*/ 819 h 7107"/>
                <a:gd name="T28" fmla="*/ 1486 w 3463"/>
                <a:gd name="T29" fmla="*/ 903 h 7107"/>
                <a:gd name="T30" fmla="*/ 1143 w 3463"/>
                <a:gd name="T31" fmla="*/ 4315 h 7107"/>
                <a:gd name="T32" fmla="*/ 603 w 3463"/>
                <a:gd name="T33" fmla="*/ 3683 h 7107"/>
                <a:gd name="T34" fmla="*/ 534 w 3463"/>
                <a:gd name="T35" fmla="*/ 3637 h 7107"/>
                <a:gd name="T36" fmla="*/ 426 w 3463"/>
                <a:gd name="T37" fmla="*/ 3650 h 7107"/>
                <a:gd name="T38" fmla="*/ 382 w 3463"/>
                <a:gd name="T39" fmla="*/ 3687 h 7107"/>
                <a:gd name="T40" fmla="*/ 353 w 3463"/>
                <a:gd name="T41" fmla="*/ 3793 h 7107"/>
                <a:gd name="T42" fmla="*/ 386 w 3463"/>
                <a:gd name="T43" fmla="*/ 3869 h 7107"/>
                <a:gd name="T44" fmla="*/ 10 w 3463"/>
                <a:gd name="T45" fmla="*/ 6907 h 7107"/>
                <a:gd name="T46" fmla="*/ 0 w 3463"/>
                <a:gd name="T47" fmla="*/ 6991 h 7107"/>
                <a:gd name="T48" fmla="*/ 58 w 3463"/>
                <a:gd name="T49" fmla="*/ 7083 h 7107"/>
                <a:gd name="T50" fmla="*/ 112 w 3463"/>
                <a:gd name="T51" fmla="*/ 7106 h 7107"/>
                <a:gd name="T52" fmla="*/ 161 w 3463"/>
                <a:gd name="T53" fmla="*/ 7107 h 7107"/>
                <a:gd name="T54" fmla="*/ 236 w 3463"/>
                <a:gd name="T55" fmla="*/ 7073 h 7107"/>
                <a:gd name="T56" fmla="*/ 272 w 3463"/>
                <a:gd name="T57" fmla="*/ 7022 h 7107"/>
                <a:gd name="T58" fmla="*/ 2276 w 3463"/>
                <a:gd name="T59" fmla="*/ 5087 h 7107"/>
                <a:gd name="T60" fmla="*/ 2346 w 3463"/>
                <a:gd name="T61" fmla="*/ 5040 h 7107"/>
                <a:gd name="T62" fmla="*/ 2376 w 3463"/>
                <a:gd name="T63" fmla="*/ 4936 h 7107"/>
                <a:gd name="T64" fmla="*/ 2359 w 3463"/>
                <a:gd name="T65" fmla="*/ 4880 h 7107"/>
                <a:gd name="T66" fmla="*/ 2274 w 3463"/>
                <a:gd name="T67" fmla="*/ 4812 h 7107"/>
                <a:gd name="T68" fmla="*/ 2190 w 3463"/>
                <a:gd name="T69" fmla="*/ 4815 h 7107"/>
                <a:gd name="T70" fmla="*/ 1807 w 3463"/>
                <a:gd name="T71" fmla="*/ 3509 h 7107"/>
                <a:gd name="T72" fmla="*/ 3388 w 3463"/>
                <a:gd name="T73" fmla="*/ 3047 h 7107"/>
                <a:gd name="T74" fmla="*/ 3457 w 3463"/>
                <a:gd name="T75" fmla="*/ 2963 h 7107"/>
                <a:gd name="T76" fmla="*/ 3457 w 3463"/>
                <a:gd name="T77" fmla="*/ 2880 h 7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63" h="7107">
                  <a:moveTo>
                    <a:pt x="3457" y="2880"/>
                  </a:moveTo>
                  <a:lnTo>
                    <a:pt x="3447" y="2852"/>
                  </a:lnTo>
                  <a:lnTo>
                    <a:pt x="3412" y="2809"/>
                  </a:lnTo>
                  <a:lnTo>
                    <a:pt x="3364" y="2782"/>
                  </a:lnTo>
                  <a:lnTo>
                    <a:pt x="3309" y="2776"/>
                  </a:lnTo>
                  <a:lnTo>
                    <a:pt x="3280" y="2782"/>
                  </a:lnTo>
                  <a:lnTo>
                    <a:pt x="1955" y="3168"/>
                  </a:lnTo>
                  <a:lnTo>
                    <a:pt x="3253" y="198"/>
                  </a:lnTo>
                  <a:lnTo>
                    <a:pt x="3263" y="171"/>
                  </a:lnTo>
                  <a:lnTo>
                    <a:pt x="3263" y="116"/>
                  </a:lnTo>
                  <a:lnTo>
                    <a:pt x="3243" y="65"/>
                  </a:lnTo>
                  <a:lnTo>
                    <a:pt x="3205" y="24"/>
                  </a:lnTo>
                  <a:lnTo>
                    <a:pt x="3179" y="11"/>
                  </a:lnTo>
                  <a:lnTo>
                    <a:pt x="3150" y="1"/>
                  </a:lnTo>
                  <a:lnTo>
                    <a:pt x="3096" y="0"/>
                  </a:lnTo>
                  <a:lnTo>
                    <a:pt x="3044" y="20"/>
                  </a:lnTo>
                  <a:lnTo>
                    <a:pt x="3004" y="59"/>
                  </a:lnTo>
                  <a:lnTo>
                    <a:pt x="2991" y="85"/>
                  </a:lnTo>
                  <a:lnTo>
                    <a:pt x="2227" y="1833"/>
                  </a:lnTo>
                  <a:lnTo>
                    <a:pt x="1745" y="783"/>
                  </a:lnTo>
                  <a:lnTo>
                    <a:pt x="1732" y="757"/>
                  </a:lnTo>
                  <a:lnTo>
                    <a:pt x="1690" y="720"/>
                  </a:lnTo>
                  <a:lnTo>
                    <a:pt x="1639" y="701"/>
                  </a:lnTo>
                  <a:lnTo>
                    <a:pt x="1584" y="702"/>
                  </a:lnTo>
                  <a:lnTo>
                    <a:pt x="1556" y="713"/>
                  </a:lnTo>
                  <a:lnTo>
                    <a:pt x="1531" y="727"/>
                  </a:lnTo>
                  <a:lnTo>
                    <a:pt x="1493" y="769"/>
                  </a:lnTo>
                  <a:lnTo>
                    <a:pt x="1473" y="819"/>
                  </a:lnTo>
                  <a:lnTo>
                    <a:pt x="1476" y="875"/>
                  </a:lnTo>
                  <a:lnTo>
                    <a:pt x="1486" y="903"/>
                  </a:lnTo>
                  <a:lnTo>
                    <a:pt x="2073" y="2184"/>
                  </a:lnTo>
                  <a:lnTo>
                    <a:pt x="1143" y="4315"/>
                  </a:lnTo>
                  <a:lnTo>
                    <a:pt x="618" y="3699"/>
                  </a:lnTo>
                  <a:lnTo>
                    <a:pt x="603" y="3683"/>
                  </a:lnTo>
                  <a:lnTo>
                    <a:pt x="583" y="3662"/>
                  </a:lnTo>
                  <a:lnTo>
                    <a:pt x="534" y="3637"/>
                  </a:lnTo>
                  <a:lnTo>
                    <a:pt x="479" y="3633"/>
                  </a:lnTo>
                  <a:lnTo>
                    <a:pt x="426" y="3650"/>
                  </a:lnTo>
                  <a:lnTo>
                    <a:pt x="402" y="3667"/>
                  </a:lnTo>
                  <a:lnTo>
                    <a:pt x="382" y="3687"/>
                  </a:lnTo>
                  <a:lnTo>
                    <a:pt x="357" y="3738"/>
                  </a:lnTo>
                  <a:lnTo>
                    <a:pt x="353" y="3793"/>
                  </a:lnTo>
                  <a:lnTo>
                    <a:pt x="369" y="3846"/>
                  </a:lnTo>
                  <a:lnTo>
                    <a:pt x="386" y="3869"/>
                  </a:lnTo>
                  <a:lnTo>
                    <a:pt x="1015" y="4606"/>
                  </a:lnTo>
                  <a:lnTo>
                    <a:pt x="10" y="6907"/>
                  </a:lnTo>
                  <a:lnTo>
                    <a:pt x="0" y="6935"/>
                  </a:lnTo>
                  <a:lnTo>
                    <a:pt x="0" y="6991"/>
                  </a:lnTo>
                  <a:lnTo>
                    <a:pt x="20" y="7043"/>
                  </a:lnTo>
                  <a:lnTo>
                    <a:pt x="58" y="7083"/>
                  </a:lnTo>
                  <a:lnTo>
                    <a:pt x="84" y="7096"/>
                  </a:lnTo>
                  <a:lnTo>
                    <a:pt x="112" y="7106"/>
                  </a:lnTo>
                  <a:lnTo>
                    <a:pt x="141" y="7107"/>
                  </a:lnTo>
                  <a:lnTo>
                    <a:pt x="161" y="7107"/>
                  </a:lnTo>
                  <a:lnTo>
                    <a:pt x="202" y="7096"/>
                  </a:lnTo>
                  <a:lnTo>
                    <a:pt x="236" y="7073"/>
                  </a:lnTo>
                  <a:lnTo>
                    <a:pt x="263" y="7041"/>
                  </a:lnTo>
                  <a:lnTo>
                    <a:pt x="272" y="7022"/>
                  </a:lnTo>
                  <a:lnTo>
                    <a:pt x="932" y="5515"/>
                  </a:lnTo>
                  <a:lnTo>
                    <a:pt x="2276" y="5087"/>
                  </a:lnTo>
                  <a:lnTo>
                    <a:pt x="2304" y="5077"/>
                  </a:lnTo>
                  <a:lnTo>
                    <a:pt x="2346" y="5040"/>
                  </a:lnTo>
                  <a:lnTo>
                    <a:pt x="2371" y="4992"/>
                  </a:lnTo>
                  <a:lnTo>
                    <a:pt x="2376" y="4936"/>
                  </a:lnTo>
                  <a:lnTo>
                    <a:pt x="2369" y="4907"/>
                  </a:lnTo>
                  <a:lnTo>
                    <a:pt x="2359" y="4880"/>
                  </a:lnTo>
                  <a:lnTo>
                    <a:pt x="2323" y="4838"/>
                  </a:lnTo>
                  <a:lnTo>
                    <a:pt x="2274" y="4812"/>
                  </a:lnTo>
                  <a:lnTo>
                    <a:pt x="2217" y="4808"/>
                  </a:lnTo>
                  <a:lnTo>
                    <a:pt x="2190" y="4815"/>
                  </a:lnTo>
                  <a:lnTo>
                    <a:pt x="1083" y="5166"/>
                  </a:lnTo>
                  <a:lnTo>
                    <a:pt x="1807" y="3509"/>
                  </a:lnTo>
                  <a:lnTo>
                    <a:pt x="3359" y="3057"/>
                  </a:lnTo>
                  <a:lnTo>
                    <a:pt x="3388" y="3047"/>
                  </a:lnTo>
                  <a:lnTo>
                    <a:pt x="3431" y="3012"/>
                  </a:lnTo>
                  <a:lnTo>
                    <a:pt x="3457" y="2963"/>
                  </a:lnTo>
                  <a:lnTo>
                    <a:pt x="3463" y="2908"/>
                  </a:lnTo>
                  <a:lnTo>
                    <a:pt x="3457" y="2880"/>
                  </a:lnTo>
                  <a:close/>
                </a:path>
              </a:pathLst>
            </a:custGeom>
            <a:solidFill>
              <a:srgbClr val="93531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3" name="Freeform 35"/>
            <p:cNvSpPr/>
            <p:nvPr/>
          </p:nvSpPr>
          <p:spPr>
            <a:xfrm>
              <a:off x="423" y="-317"/>
              <a:ext cx="2864" cy="2864"/>
            </a:xfrm>
            <a:custGeom>
              <a:avLst/>
              <a:gdLst>
                <a:gd name="T0" fmla="*/ 7705 w 8592"/>
                <a:gd name="T1" fmla="*/ 4779 h 8592"/>
                <a:gd name="T2" fmla="*/ 7266 w 8592"/>
                <a:gd name="T3" fmla="*/ 5083 h 8592"/>
                <a:gd name="T4" fmla="*/ 6767 w 8592"/>
                <a:gd name="T5" fmla="*/ 5291 h 8592"/>
                <a:gd name="T6" fmla="*/ 6448 w 8592"/>
                <a:gd name="T7" fmla="*/ 5363 h 8592"/>
                <a:gd name="T8" fmla="*/ 6047 w 8592"/>
                <a:gd name="T9" fmla="*/ 5393 h 8592"/>
                <a:gd name="T10" fmla="*/ 5391 w 8592"/>
                <a:gd name="T11" fmla="*/ 6179 h 8592"/>
                <a:gd name="T12" fmla="*/ 5240 w 8592"/>
                <a:gd name="T13" fmla="*/ 6924 h 8592"/>
                <a:gd name="T14" fmla="*/ 4888 w 8592"/>
                <a:gd name="T15" fmla="*/ 7572 h 8592"/>
                <a:gd name="T16" fmla="*/ 4371 w 8592"/>
                <a:gd name="T17" fmla="*/ 8088 h 8592"/>
                <a:gd name="T18" fmla="*/ 3724 w 8592"/>
                <a:gd name="T19" fmla="*/ 8440 h 8592"/>
                <a:gd name="T20" fmla="*/ 2979 w 8592"/>
                <a:gd name="T21" fmla="*/ 8591 h 8592"/>
                <a:gd name="T22" fmla="*/ 2193 w 8592"/>
                <a:gd name="T23" fmla="*/ 7939 h 8592"/>
                <a:gd name="T24" fmla="*/ 2222 w 8592"/>
                <a:gd name="T25" fmla="*/ 7557 h 8592"/>
                <a:gd name="T26" fmla="*/ 2327 w 8592"/>
                <a:gd name="T27" fmla="*/ 7124 h 8592"/>
                <a:gd name="T28" fmla="*/ 2469 w 8592"/>
                <a:gd name="T29" fmla="*/ 6787 h 8592"/>
                <a:gd name="T30" fmla="*/ 1800 w 8592"/>
                <a:gd name="T31" fmla="*/ 6666 h 8592"/>
                <a:gd name="T32" fmla="*/ 1045 w 8592"/>
                <a:gd name="T33" fmla="*/ 6326 h 8592"/>
                <a:gd name="T34" fmla="*/ 487 w 8592"/>
                <a:gd name="T35" fmla="*/ 5880 h 8592"/>
                <a:gd name="T36" fmla="*/ 549 w 8592"/>
                <a:gd name="T37" fmla="*/ 4846 h 8592"/>
                <a:gd name="T38" fmla="*/ 942 w 8592"/>
                <a:gd name="T39" fmla="*/ 4529 h 8592"/>
                <a:gd name="T40" fmla="*/ 1371 w 8592"/>
                <a:gd name="T41" fmla="*/ 4284 h 8592"/>
                <a:gd name="T42" fmla="*/ 1519 w 8592"/>
                <a:gd name="T43" fmla="*/ 4090 h 8592"/>
                <a:gd name="T44" fmla="*/ 1153 w 8592"/>
                <a:gd name="T45" fmla="*/ 3423 h 8592"/>
                <a:gd name="T46" fmla="*/ 959 w 8592"/>
                <a:gd name="T47" fmla="*/ 2670 h 8592"/>
                <a:gd name="T48" fmla="*/ 934 w 8592"/>
                <a:gd name="T49" fmla="*/ 935 h 8592"/>
                <a:gd name="T50" fmla="*/ 2670 w 8592"/>
                <a:gd name="T51" fmla="*/ 959 h 8592"/>
                <a:gd name="T52" fmla="*/ 3423 w 8592"/>
                <a:gd name="T53" fmla="*/ 1154 h 8592"/>
                <a:gd name="T54" fmla="*/ 4089 w 8592"/>
                <a:gd name="T55" fmla="*/ 1519 h 8592"/>
                <a:gd name="T56" fmla="*/ 4285 w 8592"/>
                <a:gd name="T57" fmla="*/ 1371 h 8592"/>
                <a:gd name="T58" fmla="*/ 4528 w 8592"/>
                <a:gd name="T59" fmla="*/ 942 h 8592"/>
                <a:gd name="T60" fmla="*/ 4845 w 8592"/>
                <a:gd name="T61" fmla="*/ 547 h 8592"/>
                <a:gd name="T62" fmla="*/ 5880 w 8592"/>
                <a:gd name="T63" fmla="*/ 487 h 8592"/>
                <a:gd name="T64" fmla="*/ 6250 w 8592"/>
                <a:gd name="T65" fmla="*/ 932 h 8592"/>
                <a:gd name="T66" fmla="*/ 6569 w 8592"/>
                <a:gd name="T67" fmla="*/ 1525 h 8592"/>
                <a:gd name="T68" fmla="*/ 6729 w 8592"/>
                <a:gd name="T69" fmla="*/ 2052 h 8592"/>
                <a:gd name="T70" fmla="*/ 6786 w 8592"/>
                <a:gd name="T71" fmla="*/ 2470 h 8592"/>
                <a:gd name="T72" fmla="*/ 7123 w 8592"/>
                <a:gd name="T73" fmla="*/ 2327 h 8592"/>
                <a:gd name="T74" fmla="*/ 7556 w 8592"/>
                <a:gd name="T75" fmla="*/ 2222 h 8592"/>
                <a:gd name="T76" fmla="*/ 7938 w 8592"/>
                <a:gd name="T77" fmla="*/ 2193 h 8592"/>
                <a:gd name="T78" fmla="*/ 8590 w 8592"/>
                <a:gd name="T79" fmla="*/ 2974 h 8592"/>
                <a:gd name="T80" fmla="*/ 8449 w 8592"/>
                <a:gd name="T81" fmla="*/ 3692 h 8592"/>
                <a:gd name="T82" fmla="*/ 8122 w 8592"/>
                <a:gd name="T83" fmla="*/ 4324 h 8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92" h="8592">
                  <a:moveTo>
                    <a:pt x="7896" y="4595"/>
                  </a:moveTo>
                  <a:lnTo>
                    <a:pt x="7834" y="4660"/>
                  </a:lnTo>
                  <a:lnTo>
                    <a:pt x="7705" y="4779"/>
                  </a:lnTo>
                  <a:lnTo>
                    <a:pt x="7567" y="4890"/>
                  </a:lnTo>
                  <a:lnTo>
                    <a:pt x="7420" y="4993"/>
                  </a:lnTo>
                  <a:lnTo>
                    <a:pt x="7266" y="5083"/>
                  </a:lnTo>
                  <a:lnTo>
                    <a:pt x="7106" y="5164"/>
                  </a:lnTo>
                  <a:lnTo>
                    <a:pt x="6940" y="5233"/>
                  </a:lnTo>
                  <a:lnTo>
                    <a:pt x="6767" y="5291"/>
                  </a:lnTo>
                  <a:lnTo>
                    <a:pt x="6680" y="5314"/>
                  </a:lnTo>
                  <a:lnTo>
                    <a:pt x="6603" y="5332"/>
                  </a:lnTo>
                  <a:lnTo>
                    <a:pt x="6448" y="5363"/>
                  </a:lnTo>
                  <a:lnTo>
                    <a:pt x="6289" y="5383"/>
                  </a:lnTo>
                  <a:lnTo>
                    <a:pt x="6128" y="5393"/>
                  </a:lnTo>
                  <a:lnTo>
                    <a:pt x="6047" y="5393"/>
                  </a:lnTo>
                  <a:lnTo>
                    <a:pt x="5392" y="5393"/>
                  </a:lnTo>
                  <a:lnTo>
                    <a:pt x="5392" y="6047"/>
                  </a:lnTo>
                  <a:lnTo>
                    <a:pt x="5391" y="6179"/>
                  </a:lnTo>
                  <a:lnTo>
                    <a:pt x="5365" y="6435"/>
                  </a:lnTo>
                  <a:lnTo>
                    <a:pt x="5313" y="6683"/>
                  </a:lnTo>
                  <a:lnTo>
                    <a:pt x="5240" y="6924"/>
                  </a:lnTo>
                  <a:lnTo>
                    <a:pt x="5143" y="7151"/>
                  </a:lnTo>
                  <a:lnTo>
                    <a:pt x="5025" y="7367"/>
                  </a:lnTo>
                  <a:lnTo>
                    <a:pt x="4888" y="7572"/>
                  </a:lnTo>
                  <a:lnTo>
                    <a:pt x="4733" y="7759"/>
                  </a:lnTo>
                  <a:lnTo>
                    <a:pt x="4560" y="7932"/>
                  </a:lnTo>
                  <a:lnTo>
                    <a:pt x="4371" y="8088"/>
                  </a:lnTo>
                  <a:lnTo>
                    <a:pt x="4168" y="8225"/>
                  </a:lnTo>
                  <a:lnTo>
                    <a:pt x="3951" y="8342"/>
                  </a:lnTo>
                  <a:lnTo>
                    <a:pt x="3724" y="8440"/>
                  </a:lnTo>
                  <a:lnTo>
                    <a:pt x="3484" y="8513"/>
                  </a:lnTo>
                  <a:lnTo>
                    <a:pt x="3235" y="8565"/>
                  </a:lnTo>
                  <a:lnTo>
                    <a:pt x="2979" y="8591"/>
                  </a:lnTo>
                  <a:lnTo>
                    <a:pt x="2848" y="8592"/>
                  </a:lnTo>
                  <a:lnTo>
                    <a:pt x="2193" y="8592"/>
                  </a:lnTo>
                  <a:lnTo>
                    <a:pt x="2193" y="7939"/>
                  </a:lnTo>
                  <a:lnTo>
                    <a:pt x="2194" y="7861"/>
                  </a:lnTo>
                  <a:lnTo>
                    <a:pt x="2203" y="7708"/>
                  </a:lnTo>
                  <a:lnTo>
                    <a:pt x="2222" y="7557"/>
                  </a:lnTo>
                  <a:lnTo>
                    <a:pt x="2249" y="7409"/>
                  </a:lnTo>
                  <a:lnTo>
                    <a:pt x="2284" y="7265"/>
                  </a:lnTo>
                  <a:lnTo>
                    <a:pt x="2327" y="7124"/>
                  </a:lnTo>
                  <a:lnTo>
                    <a:pt x="2379" y="6985"/>
                  </a:lnTo>
                  <a:lnTo>
                    <a:pt x="2436" y="6852"/>
                  </a:lnTo>
                  <a:lnTo>
                    <a:pt x="2469" y="6787"/>
                  </a:lnTo>
                  <a:lnTo>
                    <a:pt x="2334" y="6775"/>
                  </a:lnTo>
                  <a:lnTo>
                    <a:pt x="2065" y="6732"/>
                  </a:lnTo>
                  <a:lnTo>
                    <a:pt x="1800" y="6666"/>
                  </a:lnTo>
                  <a:lnTo>
                    <a:pt x="1541" y="6575"/>
                  </a:lnTo>
                  <a:lnTo>
                    <a:pt x="1289" y="6463"/>
                  </a:lnTo>
                  <a:lnTo>
                    <a:pt x="1045" y="6326"/>
                  </a:lnTo>
                  <a:lnTo>
                    <a:pt x="812" y="6165"/>
                  </a:lnTo>
                  <a:lnTo>
                    <a:pt x="592" y="5982"/>
                  </a:lnTo>
                  <a:lnTo>
                    <a:pt x="487" y="5880"/>
                  </a:lnTo>
                  <a:lnTo>
                    <a:pt x="0" y="5393"/>
                  </a:lnTo>
                  <a:lnTo>
                    <a:pt x="487" y="4906"/>
                  </a:lnTo>
                  <a:lnTo>
                    <a:pt x="549" y="4846"/>
                  </a:lnTo>
                  <a:lnTo>
                    <a:pt x="675" y="4732"/>
                  </a:lnTo>
                  <a:lnTo>
                    <a:pt x="806" y="4627"/>
                  </a:lnTo>
                  <a:lnTo>
                    <a:pt x="942" y="4529"/>
                  </a:lnTo>
                  <a:lnTo>
                    <a:pt x="1081" y="4440"/>
                  </a:lnTo>
                  <a:lnTo>
                    <a:pt x="1225" y="4358"/>
                  </a:lnTo>
                  <a:lnTo>
                    <a:pt x="1371" y="4284"/>
                  </a:lnTo>
                  <a:lnTo>
                    <a:pt x="1521" y="4219"/>
                  </a:lnTo>
                  <a:lnTo>
                    <a:pt x="1595" y="4191"/>
                  </a:lnTo>
                  <a:lnTo>
                    <a:pt x="1519" y="4090"/>
                  </a:lnTo>
                  <a:lnTo>
                    <a:pt x="1381" y="3878"/>
                  </a:lnTo>
                  <a:lnTo>
                    <a:pt x="1258" y="3656"/>
                  </a:lnTo>
                  <a:lnTo>
                    <a:pt x="1153" y="3423"/>
                  </a:lnTo>
                  <a:lnTo>
                    <a:pt x="1068" y="3180"/>
                  </a:lnTo>
                  <a:lnTo>
                    <a:pt x="1004" y="2929"/>
                  </a:lnTo>
                  <a:lnTo>
                    <a:pt x="959" y="2670"/>
                  </a:lnTo>
                  <a:lnTo>
                    <a:pt x="936" y="2404"/>
                  </a:lnTo>
                  <a:lnTo>
                    <a:pt x="934" y="2268"/>
                  </a:lnTo>
                  <a:lnTo>
                    <a:pt x="934" y="935"/>
                  </a:lnTo>
                  <a:lnTo>
                    <a:pt x="2268" y="935"/>
                  </a:lnTo>
                  <a:lnTo>
                    <a:pt x="2403" y="936"/>
                  </a:lnTo>
                  <a:lnTo>
                    <a:pt x="2670" y="959"/>
                  </a:lnTo>
                  <a:lnTo>
                    <a:pt x="2929" y="1004"/>
                  </a:lnTo>
                  <a:lnTo>
                    <a:pt x="3181" y="1069"/>
                  </a:lnTo>
                  <a:lnTo>
                    <a:pt x="3423" y="1154"/>
                  </a:lnTo>
                  <a:lnTo>
                    <a:pt x="3656" y="1257"/>
                  </a:lnTo>
                  <a:lnTo>
                    <a:pt x="3879" y="1380"/>
                  </a:lnTo>
                  <a:lnTo>
                    <a:pt x="4089" y="1519"/>
                  </a:lnTo>
                  <a:lnTo>
                    <a:pt x="4190" y="1596"/>
                  </a:lnTo>
                  <a:lnTo>
                    <a:pt x="4220" y="1519"/>
                  </a:lnTo>
                  <a:lnTo>
                    <a:pt x="4285" y="1371"/>
                  </a:lnTo>
                  <a:lnTo>
                    <a:pt x="4358" y="1224"/>
                  </a:lnTo>
                  <a:lnTo>
                    <a:pt x="4439" y="1082"/>
                  </a:lnTo>
                  <a:lnTo>
                    <a:pt x="4528" y="942"/>
                  </a:lnTo>
                  <a:lnTo>
                    <a:pt x="4626" y="807"/>
                  </a:lnTo>
                  <a:lnTo>
                    <a:pt x="4731" y="676"/>
                  </a:lnTo>
                  <a:lnTo>
                    <a:pt x="4845" y="547"/>
                  </a:lnTo>
                  <a:lnTo>
                    <a:pt x="4906" y="487"/>
                  </a:lnTo>
                  <a:lnTo>
                    <a:pt x="5392" y="0"/>
                  </a:lnTo>
                  <a:lnTo>
                    <a:pt x="5880" y="487"/>
                  </a:lnTo>
                  <a:lnTo>
                    <a:pt x="5963" y="571"/>
                  </a:lnTo>
                  <a:lnTo>
                    <a:pt x="6114" y="748"/>
                  </a:lnTo>
                  <a:lnTo>
                    <a:pt x="6250" y="932"/>
                  </a:lnTo>
                  <a:lnTo>
                    <a:pt x="6371" y="1123"/>
                  </a:lnTo>
                  <a:lnTo>
                    <a:pt x="6478" y="1321"/>
                  </a:lnTo>
                  <a:lnTo>
                    <a:pt x="6569" y="1525"/>
                  </a:lnTo>
                  <a:lnTo>
                    <a:pt x="6644" y="1733"/>
                  </a:lnTo>
                  <a:lnTo>
                    <a:pt x="6704" y="1946"/>
                  </a:lnTo>
                  <a:lnTo>
                    <a:pt x="6729" y="2052"/>
                  </a:lnTo>
                  <a:lnTo>
                    <a:pt x="6749" y="2156"/>
                  </a:lnTo>
                  <a:lnTo>
                    <a:pt x="6777" y="2365"/>
                  </a:lnTo>
                  <a:lnTo>
                    <a:pt x="6786" y="2470"/>
                  </a:lnTo>
                  <a:lnTo>
                    <a:pt x="6852" y="2437"/>
                  </a:lnTo>
                  <a:lnTo>
                    <a:pt x="6986" y="2378"/>
                  </a:lnTo>
                  <a:lnTo>
                    <a:pt x="7123" y="2327"/>
                  </a:lnTo>
                  <a:lnTo>
                    <a:pt x="7264" y="2284"/>
                  </a:lnTo>
                  <a:lnTo>
                    <a:pt x="7410" y="2248"/>
                  </a:lnTo>
                  <a:lnTo>
                    <a:pt x="7556" y="2222"/>
                  </a:lnTo>
                  <a:lnTo>
                    <a:pt x="7708" y="2203"/>
                  </a:lnTo>
                  <a:lnTo>
                    <a:pt x="7860" y="2195"/>
                  </a:lnTo>
                  <a:lnTo>
                    <a:pt x="7938" y="2193"/>
                  </a:lnTo>
                  <a:lnTo>
                    <a:pt x="8592" y="2193"/>
                  </a:lnTo>
                  <a:lnTo>
                    <a:pt x="8592" y="2847"/>
                  </a:lnTo>
                  <a:lnTo>
                    <a:pt x="8590" y="2974"/>
                  </a:lnTo>
                  <a:lnTo>
                    <a:pt x="8566" y="3221"/>
                  </a:lnTo>
                  <a:lnTo>
                    <a:pt x="8518" y="3462"/>
                  </a:lnTo>
                  <a:lnTo>
                    <a:pt x="8449" y="3692"/>
                  </a:lnTo>
                  <a:lnTo>
                    <a:pt x="8360" y="3914"/>
                  </a:lnTo>
                  <a:lnTo>
                    <a:pt x="8250" y="4126"/>
                  </a:lnTo>
                  <a:lnTo>
                    <a:pt x="8122" y="4324"/>
                  </a:lnTo>
                  <a:lnTo>
                    <a:pt x="7977" y="4509"/>
                  </a:lnTo>
                  <a:lnTo>
                    <a:pt x="7896" y="4595"/>
                  </a:lnTo>
                  <a:close/>
                </a:path>
              </a:pathLst>
            </a:custGeom>
            <a:solidFill>
              <a:srgbClr val="F46A20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4" name="Freeform 36"/>
            <p:cNvSpPr/>
            <p:nvPr/>
          </p:nvSpPr>
          <p:spPr>
            <a:xfrm>
              <a:off x="1164" y="424"/>
              <a:ext cx="1649" cy="1650"/>
            </a:xfrm>
            <a:custGeom>
              <a:avLst/>
              <a:gdLst>
                <a:gd name="T0" fmla="*/ 3273 w 4947"/>
                <a:gd name="T1" fmla="*/ 3070 h 4949"/>
                <a:gd name="T2" fmla="*/ 243 w 4947"/>
                <a:gd name="T3" fmla="*/ 40 h 4949"/>
                <a:gd name="T4" fmla="*/ 220 w 4947"/>
                <a:gd name="T5" fmla="*/ 22 h 4949"/>
                <a:gd name="T6" fmla="*/ 168 w 4947"/>
                <a:gd name="T7" fmla="*/ 0 h 4949"/>
                <a:gd name="T8" fmla="*/ 113 w 4947"/>
                <a:gd name="T9" fmla="*/ 0 h 4949"/>
                <a:gd name="T10" fmla="*/ 62 w 4947"/>
                <a:gd name="T11" fmla="*/ 22 h 4949"/>
                <a:gd name="T12" fmla="*/ 40 w 4947"/>
                <a:gd name="T13" fmla="*/ 40 h 4949"/>
                <a:gd name="T14" fmla="*/ 21 w 4947"/>
                <a:gd name="T15" fmla="*/ 62 h 4949"/>
                <a:gd name="T16" fmla="*/ 0 w 4947"/>
                <a:gd name="T17" fmla="*/ 114 h 4949"/>
                <a:gd name="T18" fmla="*/ 0 w 4947"/>
                <a:gd name="T19" fmla="*/ 169 h 4949"/>
                <a:gd name="T20" fmla="*/ 21 w 4947"/>
                <a:gd name="T21" fmla="*/ 220 h 4949"/>
                <a:gd name="T22" fmla="*/ 40 w 4947"/>
                <a:gd name="T23" fmla="*/ 242 h 4949"/>
                <a:gd name="T24" fmla="*/ 3070 w 4947"/>
                <a:gd name="T25" fmla="*/ 3272 h 4949"/>
                <a:gd name="T26" fmla="*/ 4705 w 4947"/>
                <a:gd name="T27" fmla="*/ 4907 h 4949"/>
                <a:gd name="T28" fmla="*/ 4727 w 4947"/>
                <a:gd name="T29" fmla="*/ 4926 h 4949"/>
                <a:gd name="T30" fmla="*/ 4779 w 4947"/>
                <a:gd name="T31" fmla="*/ 4948 h 4949"/>
                <a:gd name="T32" fmla="*/ 4806 w 4947"/>
                <a:gd name="T33" fmla="*/ 4949 h 4949"/>
                <a:gd name="T34" fmla="*/ 4833 w 4947"/>
                <a:gd name="T35" fmla="*/ 4948 h 4949"/>
                <a:gd name="T36" fmla="*/ 4885 w 4947"/>
                <a:gd name="T37" fmla="*/ 4926 h 4949"/>
                <a:gd name="T38" fmla="*/ 4907 w 4947"/>
                <a:gd name="T39" fmla="*/ 4907 h 4949"/>
                <a:gd name="T40" fmla="*/ 4926 w 4947"/>
                <a:gd name="T41" fmla="*/ 4884 h 4949"/>
                <a:gd name="T42" fmla="*/ 4947 w 4947"/>
                <a:gd name="T43" fmla="*/ 4834 h 4949"/>
                <a:gd name="T44" fmla="*/ 4947 w 4947"/>
                <a:gd name="T45" fmla="*/ 4778 h 4949"/>
                <a:gd name="T46" fmla="*/ 4926 w 4947"/>
                <a:gd name="T47" fmla="*/ 4727 h 4949"/>
                <a:gd name="T48" fmla="*/ 4907 w 4947"/>
                <a:gd name="T49" fmla="*/ 4704 h 4949"/>
                <a:gd name="T50" fmla="*/ 3273 w 4947"/>
                <a:gd name="T51" fmla="*/ 3070 h 4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47" h="4949">
                  <a:moveTo>
                    <a:pt x="3273" y="3070"/>
                  </a:moveTo>
                  <a:lnTo>
                    <a:pt x="243" y="40"/>
                  </a:lnTo>
                  <a:lnTo>
                    <a:pt x="220" y="22"/>
                  </a:lnTo>
                  <a:lnTo>
                    <a:pt x="168" y="0"/>
                  </a:lnTo>
                  <a:lnTo>
                    <a:pt x="113" y="0"/>
                  </a:lnTo>
                  <a:lnTo>
                    <a:pt x="62" y="22"/>
                  </a:lnTo>
                  <a:lnTo>
                    <a:pt x="40" y="40"/>
                  </a:lnTo>
                  <a:lnTo>
                    <a:pt x="21" y="62"/>
                  </a:lnTo>
                  <a:lnTo>
                    <a:pt x="0" y="114"/>
                  </a:lnTo>
                  <a:lnTo>
                    <a:pt x="0" y="169"/>
                  </a:lnTo>
                  <a:lnTo>
                    <a:pt x="21" y="220"/>
                  </a:lnTo>
                  <a:lnTo>
                    <a:pt x="40" y="242"/>
                  </a:lnTo>
                  <a:lnTo>
                    <a:pt x="3070" y="3272"/>
                  </a:lnTo>
                  <a:lnTo>
                    <a:pt x="4705" y="4907"/>
                  </a:lnTo>
                  <a:lnTo>
                    <a:pt x="4727" y="4926"/>
                  </a:lnTo>
                  <a:lnTo>
                    <a:pt x="4779" y="4948"/>
                  </a:lnTo>
                  <a:lnTo>
                    <a:pt x="4806" y="4949"/>
                  </a:lnTo>
                  <a:lnTo>
                    <a:pt x="4833" y="4948"/>
                  </a:lnTo>
                  <a:lnTo>
                    <a:pt x="4885" y="4926"/>
                  </a:lnTo>
                  <a:lnTo>
                    <a:pt x="4907" y="4907"/>
                  </a:lnTo>
                  <a:lnTo>
                    <a:pt x="4926" y="4884"/>
                  </a:lnTo>
                  <a:lnTo>
                    <a:pt x="4947" y="4834"/>
                  </a:lnTo>
                  <a:lnTo>
                    <a:pt x="4947" y="4778"/>
                  </a:lnTo>
                  <a:lnTo>
                    <a:pt x="4926" y="4727"/>
                  </a:lnTo>
                  <a:lnTo>
                    <a:pt x="4907" y="4704"/>
                  </a:lnTo>
                  <a:lnTo>
                    <a:pt x="3273" y="3070"/>
                  </a:lnTo>
                  <a:close/>
                </a:path>
              </a:pathLst>
            </a:custGeom>
            <a:solidFill>
              <a:srgbClr val="93531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5" name="Freeform 37"/>
            <p:cNvSpPr/>
            <p:nvPr/>
          </p:nvSpPr>
          <p:spPr>
            <a:xfrm>
              <a:off x="2036" y="248"/>
              <a:ext cx="258" cy="765"/>
            </a:xfrm>
            <a:custGeom>
              <a:avLst/>
              <a:gdLst>
                <a:gd name="T0" fmla="*/ 75 w 775"/>
                <a:gd name="T1" fmla="*/ 2278 h 2294"/>
                <a:gd name="T2" fmla="*/ 91 w 775"/>
                <a:gd name="T3" fmla="*/ 2285 h 2294"/>
                <a:gd name="T4" fmla="*/ 126 w 775"/>
                <a:gd name="T5" fmla="*/ 2294 h 2294"/>
                <a:gd name="T6" fmla="*/ 143 w 775"/>
                <a:gd name="T7" fmla="*/ 2294 h 2294"/>
                <a:gd name="T8" fmla="*/ 162 w 775"/>
                <a:gd name="T9" fmla="*/ 2294 h 2294"/>
                <a:gd name="T10" fmla="*/ 199 w 775"/>
                <a:gd name="T11" fmla="*/ 2284 h 2294"/>
                <a:gd name="T12" fmla="*/ 231 w 775"/>
                <a:gd name="T13" fmla="*/ 2265 h 2294"/>
                <a:gd name="T14" fmla="*/ 258 w 775"/>
                <a:gd name="T15" fmla="*/ 2236 h 2294"/>
                <a:gd name="T16" fmla="*/ 270 w 775"/>
                <a:gd name="T17" fmla="*/ 2219 h 2294"/>
                <a:gd name="T18" fmla="*/ 324 w 775"/>
                <a:gd name="T19" fmla="*/ 2114 h 2294"/>
                <a:gd name="T20" fmla="*/ 424 w 775"/>
                <a:gd name="T21" fmla="*/ 1892 h 2294"/>
                <a:gd name="T22" fmla="*/ 512 w 775"/>
                <a:gd name="T23" fmla="*/ 1657 h 2294"/>
                <a:gd name="T24" fmla="*/ 588 w 775"/>
                <a:gd name="T25" fmla="*/ 1410 h 2294"/>
                <a:gd name="T26" fmla="*/ 651 w 775"/>
                <a:gd name="T27" fmla="*/ 1151 h 2294"/>
                <a:gd name="T28" fmla="*/ 702 w 775"/>
                <a:gd name="T29" fmla="*/ 880 h 2294"/>
                <a:gd name="T30" fmla="*/ 741 w 775"/>
                <a:gd name="T31" fmla="*/ 596 h 2294"/>
                <a:gd name="T32" fmla="*/ 766 w 775"/>
                <a:gd name="T33" fmla="*/ 301 h 2294"/>
                <a:gd name="T34" fmla="*/ 775 w 775"/>
                <a:gd name="T35" fmla="*/ 150 h 2294"/>
                <a:gd name="T36" fmla="*/ 774 w 775"/>
                <a:gd name="T37" fmla="*/ 121 h 2294"/>
                <a:gd name="T38" fmla="*/ 755 w 775"/>
                <a:gd name="T39" fmla="*/ 68 h 2294"/>
                <a:gd name="T40" fmla="*/ 717 w 775"/>
                <a:gd name="T41" fmla="*/ 27 h 2294"/>
                <a:gd name="T42" fmla="*/ 667 w 775"/>
                <a:gd name="T43" fmla="*/ 3 h 2294"/>
                <a:gd name="T44" fmla="*/ 638 w 775"/>
                <a:gd name="T45" fmla="*/ 0 h 2294"/>
                <a:gd name="T46" fmla="*/ 609 w 775"/>
                <a:gd name="T47" fmla="*/ 2 h 2294"/>
                <a:gd name="T48" fmla="*/ 556 w 775"/>
                <a:gd name="T49" fmla="*/ 20 h 2294"/>
                <a:gd name="T50" fmla="*/ 516 w 775"/>
                <a:gd name="T51" fmla="*/ 58 h 2294"/>
                <a:gd name="T52" fmla="*/ 491 w 775"/>
                <a:gd name="T53" fmla="*/ 108 h 2294"/>
                <a:gd name="T54" fmla="*/ 489 w 775"/>
                <a:gd name="T55" fmla="*/ 137 h 2294"/>
                <a:gd name="T56" fmla="*/ 481 w 775"/>
                <a:gd name="T57" fmla="*/ 281 h 2294"/>
                <a:gd name="T58" fmla="*/ 457 w 775"/>
                <a:gd name="T59" fmla="*/ 560 h 2294"/>
                <a:gd name="T60" fmla="*/ 421 w 775"/>
                <a:gd name="T61" fmla="*/ 827 h 2294"/>
                <a:gd name="T62" fmla="*/ 373 w 775"/>
                <a:gd name="T63" fmla="*/ 1083 h 2294"/>
                <a:gd name="T64" fmla="*/ 314 w 775"/>
                <a:gd name="T65" fmla="*/ 1326 h 2294"/>
                <a:gd name="T66" fmla="*/ 244 w 775"/>
                <a:gd name="T67" fmla="*/ 1558 h 2294"/>
                <a:gd name="T68" fmla="*/ 162 w 775"/>
                <a:gd name="T69" fmla="*/ 1778 h 2294"/>
                <a:gd name="T70" fmla="*/ 68 w 775"/>
                <a:gd name="T71" fmla="*/ 1986 h 2294"/>
                <a:gd name="T72" fmla="*/ 18 w 775"/>
                <a:gd name="T73" fmla="*/ 2084 h 2294"/>
                <a:gd name="T74" fmla="*/ 5 w 775"/>
                <a:gd name="T75" fmla="*/ 2111 h 2294"/>
                <a:gd name="T76" fmla="*/ 0 w 775"/>
                <a:gd name="T77" fmla="*/ 2166 h 2294"/>
                <a:gd name="T78" fmla="*/ 16 w 775"/>
                <a:gd name="T79" fmla="*/ 2219 h 2294"/>
                <a:gd name="T80" fmla="*/ 51 w 775"/>
                <a:gd name="T81" fmla="*/ 2262 h 2294"/>
                <a:gd name="T82" fmla="*/ 75 w 775"/>
                <a:gd name="T83" fmla="*/ 2278 h 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75" h="2294">
                  <a:moveTo>
                    <a:pt x="75" y="2278"/>
                  </a:moveTo>
                  <a:lnTo>
                    <a:pt x="91" y="2285"/>
                  </a:lnTo>
                  <a:lnTo>
                    <a:pt x="126" y="2294"/>
                  </a:lnTo>
                  <a:lnTo>
                    <a:pt x="143" y="2294"/>
                  </a:lnTo>
                  <a:lnTo>
                    <a:pt x="162" y="2294"/>
                  </a:lnTo>
                  <a:lnTo>
                    <a:pt x="199" y="2284"/>
                  </a:lnTo>
                  <a:lnTo>
                    <a:pt x="231" y="2265"/>
                  </a:lnTo>
                  <a:lnTo>
                    <a:pt x="258" y="2236"/>
                  </a:lnTo>
                  <a:lnTo>
                    <a:pt x="270" y="2219"/>
                  </a:lnTo>
                  <a:lnTo>
                    <a:pt x="324" y="2114"/>
                  </a:lnTo>
                  <a:lnTo>
                    <a:pt x="424" y="1892"/>
                  </a:lnTo>
                  <a:lnTo>
                    <a:pt x="512" y="1657"/>
                  </a:lnTo>
                  <a:lnTo>
                    <a:pt x="588" y="1410"/>
                  </a:lnTo>
                  <a:lnTo>
                    <a:pt x="651" y="1151"/>
                  </a:lnTo>
                  <a:lnTo>
                    <a:pt x="702" y="880"/>
                  </a:lnTo>
                  <a:lnTo>
                    <a:pt x="741" y="596"/>
                  </a:lnTo>
                  <a:lnTo>
                    <a:pt x="766" y="301"/>
                  </a:lnTo>
                  <a:lnTo>
                    <a:pt x="775" y="150"/>
                  </a:lnTo>
                  <a:lnTo>
                    <a:pt x="774" y="121"/>
                  </a:lnTo>
                  <a:lnTo>
                    <a:pt x="755" y="68"/>
                  </a:lnTo>
                  <a:lnTo>
                    <a:pt x="717" y="27"/>
                  </a:lnTo>
                  <a:lnTo>
                    <a:pt x="667" y="3"/>
                  </a:lnTo>
                  <a:lnTo>
                    <a:pt x="638" y="0"/>
                  </a:lnTo>
                  <a:lnTo>
                    <a:pt x="609" y="2"/>
                  </a:lnTo>
                  <a:lnTo>
                    <a:pt x="556" y="20"/>
                  </a:lnTo>
                  <a:lnTo>
                    <a:pt x="516" y="58"/>
                  </a:lnTo>
                  <a:lnTo>
                    <a:pt x="491" y="108"/>
                  </a:lnTo>
                  <a:lnTo>
                    <a:pt x="489" y="137"/>
                  </a:lnTo>
                  <a:lnTo>
                    <a:pt x="481" y="281"/>
                  </a:lnTo>
                  <a:lnTo>
                    <a:pt x="457" y="560"/>
                  </a:lnTo>
                  <a:lnTo>
                    <a:pt x="421" y="827"/>
                  </a:lnTo>
                  <a:lnTo>
                    <a:pt x="373" y="1083"/>
                  </a:lnTo>
                  <a:lnTo>
                    <a:pt x="314" y="1326"/>
                  </a:lnTo>
                  <a:lnTo>
                    <a:pt x="244" y="1558"/>
                  </a:lnTo>
                  <a:lnTo>
                    <a:pt x="162" y="1778"/>
                  </a:lnTo>
                  <a:lnTo>
                    <a:pt x="68" y="1986"/>
                  </a:lnTo>
                  <a:lnTo>
                    <a:pt x="18" y="2084"/>
                  </a:lnTo>
                  <a:lnTo>
                    <a:pt x="5" y="2111"/>
                  </a:lnTo>
                  <a:lnTo>
                    <a:pt x="0" y="2166"/>
                  </a:lnTo>
                  <a:lnTo>
                    <a:pt x="16" y="2219"/>
                  </a:lnTo>
                  <a:lnTo>
                    <a:pt x="51" y="2262"/>
                  </a:lnTo>
                  <a:lnTo>
                    <a:pt x="75" y="2278"/>
                  </a:lnTo>
                  <a:close/>
                </a:path>
              </a:pathLst>
            </a:custGeom>
            <a:solidFill>
              <a:srgbClr val="93531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6" name="Freeform 38"/>
            <p:cNvSpPr/>
            <p:nvPr/>
          </p:nvSpPr>
          <p:spPr>
            <a:xfrm>
              <a:off x="2139" y="775"/>
              <a:ext cx="846" cy="421"/>
            </a:xfrm>
            <a:custGeom>
              <a:avLst/>
              <a:gdLst>
                <a:gd name="T0" fmla="*/ 2 w 2537"/>
                <a:gd name="T1" fmla="*/ 1146 h 1263"/>
                <a:gd name="T2" fmla="*/ 10 w 2537"/>
                <a:gd name="T3" fmla="*/ 1170 h 1263"/>
                <a:gd name="T4" fmla="*/ 36 w 2537"/>
                <a:gd name="T5" fmla="*/ 1214 h 1263"/>
                <a:gd name="T6" fmla="*/ 73 w 2537"/>
                <a:gd name="T7" fmla="*/ 1244 h 1263"/>
                <a:gd name="T8" fmla="*/ 119 w 2537"/>
                <a:gd name="T9" fmla="*/ 1260 h 1263"/>
                <a:gd name="T10" fmla="*/ 144 w 2537"/>
                <a:gd name="T11" fmla="*/ 1263 h 1263"/>
                <a:gd name="T12" fmla="*/ 156 w 2537"/>
                <a:gd name="T13" fmla="*/ 1261 h 1263"/>
                <a:gd name="T14" fmla="*/ 171 w 2537"/>
                <a:gd name="T15" fmla="*/ 1260 h 1263"/>
                <a:gd name="T16" fmla="*/ 364 w 2537"/>
                <a:gd name="T17" fmla="*/ 1221 h 1263"/>
                <a:gd name="T18" fmla="*/ 735 w 2537"/>
                <a:gd name="T19" fmla="*/ 1129 h 1263"/>
                <a:gd name="T20" fmla="*/ 1087 w 2537"/>
                <a:gd name="T21" fmla="*/ 1024 h 1263"/>
                <a:gd name="T22" fmla="*/ 1414 w 2537"/>
                <a:gd name="T23" fmla="*/ 904 h 1263"/>
                <a:gd name="T24" fmla="*/ 1713 w 2537"/>
                <a:gd name="T25" fmla="*/ 773 h 1263"/>
                <a:gd name="T26" fmla="*/ 1982 w 2537"/>
                <a:gd name="T27" fmla="*/ 630 h 1263"/>
                <a:gd name="T28" fmla="*/ 2161 w 2537"/>
                <a:gd name="T29" fmla="*/ 518 h 1263"/>
                <a:gd name="T30" fmla="*/ 2269 w 2537"/>
                <a:gd name="T31" fmla="*/ 440 h 1263"/>
                <a:gd name="T32" fmla="*/ 2368 w 2537"/>
                <a:gd name="T33" fmla="*/ 361 h 1263"/>
                <a:gd name="T34" fmla="*/ 2457 w 2537"/>
                <a:gd name="T35" fmla="*/ 281 h 1263"/>
                <a:gd name="T36" fmla="*/ 2498 w 2537"/>
                <a:gd name="T37" fmla="*/ 240 h 1263"/>
                <a:gd name="T38" fmla="*/ 2516 w 2537"/>
                <a:gd name="T39" fmla="*/ 217 h 1263"/>
                <a:gd name="T40" fmla="*/ 2537 w 2537"/>
                <a:gd name="T41" fmla="*/ 165 h 1263"/>
                <a:gd name="T42" fmla="*/ 2535 w 2537"/>
                <a:gd name="T43" fmla="*/ 111 h 1263"/>
                <a:gd name="T44" fmla="*/ 2514 w 2537"/>
                <a:gd name="T45" fmla="*/ 59 h 1263"/>
                <a:gd name="T46" fmla="*/ 2493 w 2537"/>
                <a:gd name="T47" fmla="*/ 37 h 1263"/>
                <a:gd name="T48" fmla="*/ 2470 w 2537"/>
                <a:gd name="T49" fmla="*/ 18 h 1263"/>
                <a:gd name="T50" fmla="*/ 2419 w 2537"/>
                <a:gd name="T51" fmla="*/ 0 h 1263"/>
                <a:gd name="T52" fmla="*/ 2364 w 2537"/>
                <a:gd name="T53" fmla="*/ 1 h 1263"/>
                <a:gd name="T54" fmla="*/ 2312 w 2537"/>
                <a:gd name="T55" fmla="*/ 23 h 1263"/>
                <a:gd name="T56" fmla="*/ 2290 w 2537"/>
                <a:gd name="T57" fmla="*/ 43 h 1263"/>
                <a:gd name="T58" fmla="*/ 2254 w 2537"/>
                <a:gd name="T59" fmla="*/ 79 h 1263"/>
                <a:gd name="T60" fmla="*/ 2174 w 2537"/>
                <a:gd name="T61" fmla="*/ 152 h 1263"/>
                <a:gd name="T62" fmla="*/ 2034 w 2537"/>
                <a:gd name="T63" fmla="*/ 260 h 1263"/>
                <a:gd name="T64" fmla="*/ 1817 w 2537"/>
                <a:gd name="T65" fmla="*/ 397 h 1263"/>
                <a:gd name="T66" fmla="*/ 1568 w 2537"/>
                <a:gd name="T67" fmla="*/ 527 h 1263"/>
                <a:gd name="T68" fmla="*/ 1287 w 2537"/>
                <a:gd name="T69" fmla="*/ 648 h 1263"/>
                <a:gd name="T70" fmla="*/ 980 w 2537"/>
                <a:gd name="T71" fmla="*/ 759 h 1263"/>
                <a:gd name="T72" fmla="*/ 650 w 2537"/>
                <a:gd name="T73" fmla="*/ 856 h 1263"/>
                <a:gd name="T74" fmla="*/ 299 w 2537"/>
                <a:gd name="T75" fmla="*/ 941 h 1263"/>
                <a:gd name="T76" fmla="*/ 116 w 2537"/>
                <a:gd name="T77" fmla="*/ 979 h 1263"/>
                <a:gd name="T78" fmla="*/ 89 w 2537"/>
                <a:gd name="T79" fmla="*/ 986 h 1263"/>
                <a:gd name="T80" fmla="*/ 41 w 2537"/>
                <a:gd name="T81" fmla="*/ 1016 h 1263"/>
                <a:gd name="T82" fmla="*/ 11 w 2537"/>
                <a:gd name="T83" fmla="*/ 1062 h 1263"/>
                <a:gd name="T84" fmla="*/ 0 w 2537"/>
                <a:gd name="T85" fmla="*/ 1117 h 1263"/>
                <a:gd name="T86" fmla="*/ 2 w 2537"/>
                <a:gd name="T87" fmla="*/ 1146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37" h="1263">
                  <a:moveTo>
                    <a:pt x="2" y="1146"/>
                  </a:moveTo>
                  <a:lnTo>
                    <a:pt x="10" y="1170"/>
                  </a:lnTo>
                  <a:lnTo>
                    <a:pt x="36" y="1214"/>
                  </a:lnTo>
                  <a:lnTo>
                    <a:pt x="73" y="1244"/>
                  </a:lnTo>
                  <a:lnTo>
                    <a:pt x="119" y="1260"/>
                  </a:lnTo>
                  <a:lnTo>
                    <a:pt x="144" y="1263"/>
                  </a:lnTo>
                  <a:lnTo>
                    <a:pt x="156" y="1261"/>
                  </a:lnTo>
                  <a:lnTo>
                    <a:pt x="171" y="1260"/>
                  </a:lnTo>
                  <a:lnTo>
                    <a:pt x="364" y="1221"/>
                  </a:lnTo>
                  <a:lnTo>
                    <a:pt x="735" y="1129"/>
                  </a:lnTo>
                  <a:lnTo>
                    <a:pt x="1087" y="1024"/>
                  </a:lnTo>
                  <a:lnTo>
                    <a:pt x="1414" y="904"/>
                  </a:lnTo>
                  <a:lnTo>
                    <a:pt x="1713" y="773"/>
                  </a:lnTo>
                  <a:lnTo>
                    <a:pt x="1982" y="630"/>
                  </a:lnTo>
                  <a:lnTo>
                    <a:pt x="2161" y="518"/>
                  </a:lnTo>
                  <a:lnTo>
                    <a:pt x="2269" y="440"/>
                  </a:lnTo>
                  <a:lnTo>
                    <a:pt x="2368" y="361"/>
                  </a:lnTo>
                  <a:lnTo>
                    <a:pt x="2457" y="281"/>
                  </a:lnTo>
                  <a:lnTo>
                    <a:pt x="2498" y="240"/>
                  </a:lnTo>
                  <a:lnTo>
                    <a:pt x="2516" y="217"/>
                  </a:lnTo>
                  <a:lnTo>
                    <a:pt x="2537" y="165"/>
                  </a:lnTo>
                  <a:lnTo>
                    <a:pt x="2535" y="111"/>
                  </a:lnTo>
                  <a:lnTo>
                    <a:pt x="2514" y="59"/>
                  </a:lnTo>
                  <a:lnTo>
                    <a:pt x="2493" y="37"/>
                  </a:lnTo>
                  <a:lnTo>
                    <a:pt x="2470" y="18"/>
                  </a:lnTo>
                  <a:lnTo>
                    <a:pt x="2419" y="0"/>
                  </a:lnTo>
                  <a:lnTo>
                    <a:pt x="2364" y="1"/>
                  </a:lnTo>
                  <a:lnTo>
                    <a:pt x="2312" y="23"/>
                  </a:lnTo>
                  <a:lnTo>
                    <a:pt x="2290" y="43"/>
                  </a:lnTo>
                  <a:lnTo>
                    <a:pt x="2254" y="79"/>
                  </a:lnTo>
                  <a:lnTo>
                    <a:pt x="2174" y="152"/>
                  </a:lnTo>
                  <a:lnTo>
                    <a:pt x="2034" y="260"/>
                  </a:lnTo>
                  <a:lnTo>
                    <a:pt x="1817" y="397"/>
                  </a:lnTo>
                  <a:lnTo>
                    <a:pt x="1568" y="527"/>
                  </a:lnTo>
                  <a:lnTo>
                    <a:pt x="1287" y="648"/>
                  </a:lnTo>
                  <a:lnTo>
                    <a:pt x="980" y="759"/>
                  </a:lnTo>
                  <a:lnTo>
                    <a:pt x="650" y="856"/>
                  </a:lnTo>
                  <a:lnTo>
                    <a:pt x="299" y="941"/>
                  </a:lnTo>
                  <a:lnTo>
                    <a:pt x="116" y="979"/>
                  </a:lnTo>
                  <a:lnTo>
                    <a:pt x="89" y="986"/>
                  </a:lnTo>
                  <a:lnTo>
                    <a:pt x="41" y="1016"/>
                  </a:lnTo>
                  <a:lnTo>
                    <a:pt x="11" y="1062"/>
                  </a:lnTo>
                  <a:lnTo>
                    <a:pt x="0" y="1117"/>
                  </a:lnTo>
                  <a:lnTo>
                    <a:pt x="2" y="1146"/>
                  </a:lnTo>
                  <a:close/>
                </a:path>
              </a:pathLst>
            </a:custGeom>
            <a:solidFill>
              <a:srgbClr val="93531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7" name="Freeform 39"/>
            <p:cNvSpPr/>
            <p:nvPr/>
          </p:nvSpPr>
          <p:spPr>
            <a:xfrm>
              <a:off x="988" y="1296"/>
              <a:ext cx="765" cy="258"/>
            </a:xfrm>
            <a:custGeom>
              <a:avLst/>
              <a:gdLst>
                <a:gd name="T0" fmla="*/ 2277 w 2294"/>
                <a:gd name="T1" fmla="*/ 76 h 774"/>
                <a:gd name="T2" fmla="*/ 2261 w 2294"/>
                <a:gd name="T3" fmla="*/ 51 h 774"/>
                <a:gd name="T4" fmla="*/ 2218 w 2294"/>
                <a:gd name="T5" fmla="*/ 15 h 774"/>
                <a:gd name="T6" fmla="*/ 2164 w 2294"/>
                <a:gd name="T7" fmla="*/ 0 h 774"/>
                <a:gd name="T8" fmla="*/ 2110 w 2294"/>
                <a:gd name="T9" fmla="*/ 5 h 774"/>
                <a:gd name="T10" fmla="*/ 2082 w 2294"/>
                <a:gd name="T11" fmla="*/ 17 h 774"/>
                <a:gd name="T12" fmla="*/ 1984 w 2294"/>
                <a:gd name="T13" fmla="*/ 69 h 774"/>
                <a:gd name="T14" fmla="*/ 1777 w 2294"/>
                <a:gd name="T15" fmla="*/ 162 h 774"/>
                <a:gd name="T16" fmla="*/ 1557 w 2294"/>
                <a:gd name="T17" fmla="*/ 244 h 774"/>
                <a:gd name="T18" fmla="*/ 1325 w 2294"/>
                <a:gd name="T19" fmla="*/ 315 h 774"/>
                <a:gd name="T20" fmla="*/ 1082 w 2294"/>
                <a:gd name="T21" fmla="*/ 374 h 774"/>
                <a:gd name="T22" fmla="*/ 825 w 2294"/>
                <a:gd name="T23" fmla="*/ 421 h 774"/>
                <a:gd name="T24" fmla="*/ 559 w 2294"/>
                <a:gd name="T25" fmla="*/ 457 h 774"/>
                <a:gd name="T26" fmla="*/ 280 w 2294"/>
                <a:gd name="T27" fmla="*/ 482 h 774"/>
                <a:gd name="T28" fmla="*/ 136 w 2294"/>
                <a:gd name="T29" fmla="*/ 489 h 774"/>
                <a:gd name="T30" fmla="*/ 107 w 2294"/>
                <a:gd name="T31" fmla="*/ 492 h 774"/>
                <a:gd name="T32" fmla="*/ 56 w 2294"/>
                <a:gd name="T33" fmla="*/ 516 h 774"/>
                <a:gd name="T34" fmla="*/ 20 w 2294"/>
                <a:gd name="T35" fmla="*/ 557 h 774"/>
                <a:gd name="T36" fmla="*/ 0 w 2294"/>
                <a:gd name="T37" fmla="*/ 609 h 774"/>
                <a:gd name="T38" fmla="*/ 0 w 2294"/>
                <a:gd name="T39" fmla="*/ 637 h 774"/>
                <a:gd name="T40" fmla="*/ 3 w 2294"/>
                <a:gd name="T41" fmla="*/ 666 h 774"/>
                <a:gd name="T42" fmla="*/ 26 w 2294"/>
                <a:gd name="T43" fmla="*/ 715 h 774"/>
                <a:gd name="T44" fmla="*/ 64 w 2294"/>
                <a:gd name="T45" fmla="*/ 753 h 774"/>
                <a:gd name="T46" fmla="*/ 114 w 2294"/>
                <a:gd name="T47" fmla="*/ 773 h 774"/>
                <a:gd name="T48" fmla="*/ 143 w 2294"/>
                <a:gd name="T49" fmla="*/ 774 h 774"/>
                <a:gd name="T50" fmla="*/ 146 w 2294"/>
                <a:gd name="T51" fmla="*/ 774 h 774"/>
                <a:gd name="T52" fmla="*/ 148 w 2294"/>
                <a:gd name="T53" fmla="*/ 774 h 774"/>
                <a:gd name="T54" fmla="*/ 301 w 2294"/>
                <a:gd name="T55" fmla="*/ 767 h 774"/>
                <a:gd name="T56" fmla="*/ 595 w 2294"/>
                <a:gd name="T57" fmla="*/ 741 h 774"/>
                <a:gd name="T58" fmla="*/ 878 w 2294"/>
                <a:gd name="T59" fmla="*/ 702 h 774"/>
                <a:gd name="T60" fmla="*/ 1149 w 2294"/>
                <a:gd name="T61" fmla="*/ 652 h 774"/>
                <a:gd name="T62" fmla="*/ 1408 w 2294"/>
                <a:gd name="T63" fmla="*/ 588 h 774"/>
                <a:gd name="T64" fmla="*/ 1656 w 2294"/>
                <a:gd name="T65" fmla="*/ 512 h 774"/>
                <a:gd name="T66" fmla="*/ 1891 w 2294"/>
                <a:gd name="T67" fmla="*/ 424 h 774"/>
                <a:gd name="T68" fmla="*/ 2112 w 2294"/>
                <a:gd name="T69" fmla="*/ 325 h 774"/>
                <a:gd name="T70" fmla="*/ 2218 w 2294"/>
                <a:gd name="T71" fmla="*/ 269 h 774"/>
                <a:gd name="T72" fmla="*/ 2243 w 2294"/>
                <a:gd name="T73" fmla="*/ 254 h 774"/>
                <a:gd name="T74" fmla="*/ 2278 w 2294"/>
                <a:gd name="T75" fmla="*/ 210 h 774"/>
                <a:gd name="T76" fmla="*/ 2294 w 2294"/>
                <a:gd name="T77" fmla="*/ 158 h 774"/>
                <a:gd name="T78" fmla="*/ 2288 w 2294"/>
                <a:gd name="T79" fmla="*/ 102 h 774"/>
                <a:gd name="T80" fmla="*/ 2277 w 2294"/>
                <a:gd name="T81" fmla="*/ 76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94" h="774">
                  <a:moveTo>
                    <a:pt x="2277" y="76"/>
                  </a:moveTo>
                  <a:lnTo>
                    <a:pt x="2261" y="51"/>
                  </a:lnTo>
                  <a:lnTo>
                    <a:pt x="2218" y="15"/>
                  </a:lnTo>
                  <a:lnTo>
                    <a:pt x="2164" y="0"/>
                  </a:lnTo>
                  <a:lnTo>
                    <a:pt x="2110" y="5"/>
                  </a:lnTo>
                  <a:lnTo>
                    <a:pt x="2082" y="17"/>
                  </a:lnTo>
                  <a:lnTo>
                    <a:pt x="1984" y="69"/>
                  </a:lnTo>
                  <a:lnTo>
                    <a:pt x="1777" y="162"/>
                  </a:lnTo>
                  <a:lnTo>
                    <a:pt x="1557" y="244"/>
                  </a:lnTo>
                  <a:lnTo>
                    <a:pt x="1325" y="315"/>
                  </a:lnTo>
                  <a:lnTo>
                    <a:pt x="1082" y="374"/>
                  </a:lnTo>
                  <a:lnTo>
                    <a:pt x="825" y="421"/>
                  </a:lnTo>
                  <a:lnTo>
                    <a:pt x="559" y="457"/>
                  </a:lnTo>
                  <a:lnTo>
                    <a:pt x="280" y="482"/>
                  </a:lnTo>
                  <a:lnTo>
                    <a:pt x="136" y="489"/>
                  </a:lnTo>
                  <a:lnTo>
                    <a:pt x="107" y="492"/>
                  </a:lnTo>
                  <a:lnTo>
                    <a:pt x="56" y="516"/>
                  </a:lnTo>
                  <a:lnTo>
                    <a:pt x="20" y="557"/>
                  </a:lnTo>
                  <a:lnTo>
                    <a:pt x="0" y="609"/>
                  </a:lnTo>
                  <a:lnTo>
                    <a:pt x="0" y="637"/>
                  </a:lnTo>
                  <a:lnTo>
                    <a:pt x="3" y="666"/>
                  </a:lnTo>
                  <a:lnTo>
                    <a:pt x="26" y="715"/>
                  </a:lnTo>
                  <a:lnTo>
                    <a:pt x="64" y="753"/>
                  </a:lnTo>
                  <a:lnTo>
                    <a:pt x="114" y="773"/>
                  </a:lnTo>
                  <a:lnTo>
                    <a:pt x="143" y="774"/>
                  </a:lnTo>
                  <a:lnTo>
                    <a:pt x="146" y="774"/>
                  </a:lnTo>
                  <a:lnTo>
                    <a:pt x="148" y="774"/>
                  </a:lnTo>
                  <a:lnTo>
                    <a:pt x="301" y="767"/>
                  </a:lnTo>
                  <a:lnTo>
                    <a:pt x="595" y="741"/>
                  </a:lnTo>
                  <a:lnTo>
                    <a:pt x="878" y="702"/>
                  </a:lnTo>
                  <a:lnTo>
                    <a:pt x="1149" y="652"/>
                  </a:lnTo>
                  <a:lnTo>
                    <a:pt x="1408" y="588"/>
                  </a:lnTo>
                  <a:lnTo>
                    <a:pt x="1656" y="512"/>
                  </a:lnTo>
                  <a:lnTo>
                    <a:pt x="1891" y="424"/>
                  </a:lnTo>
                  <a:lnTo>
                    <a:pt x="2112" y="325"/>
                  </a:lnTo>
                  <a:lnTo>
                    <a:pt x="2218" y="269"/>
                  </a:lnTo>
                  <a:lnTo>
                    <a:pt x="2243" y="254"/>
                  </a:lnTo>
                  <a:lnTo>
                    <a:pt x="2278" y="210"/>
                  </a:lnTo>
                  <a:lnTo>
                    <a:pt x="2294" y="158"/>
                  </a:lnTo>
                  <a:lnTo>
                    <a:pt x="2288" y="102"/>
                  </a:lnTo>
                  <a:lnTo>
                    <a:pt x="2277" y="76"/>
                  </a:lnTo>
                  <a:close/>
                </a:path>
              </a:pathLst>
            </a:custGeom>
            <a:solidFill>
              <a:srgbClr val="93531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8" name="Freeform 40"/>
            <p:cNvSpPr/>
            <p:nvPr/>
          </p:nvSpPr>
          <p:spPr>
            <a:xfrm>
              <a:off x="1514" y="1399"/>
              <a:ext cx="422" cy="846"/>
            </a:xfrm>
            <a:custGeom>
              <a:avLst/>
              <a:gdLst>
                <a:gd name="T0" fmla="*/ 1146 w 1264"/>
                <a:gd name="T1" fmla="*/ 3 h 2537"/>
                <a:gd name="T2" fmla="*/ 1118 w 1264"/>
                <a:gd name="T3" fmla="*/ 0 h 2537"/>
                <a:gd name="T4" fmla="*/ 1063 w 1264"/>
                <a:gd name="T5" fmla="*/ 12 h 2537"/>
                <a:gd name="T6" fmla="*/ 1018 w 1264"/>
                <a:gd name="T7" fmla="*/ 42 h 2537"/>
                <a:gd name="T8" fmla="*/ 987 w 1264"/>
                <a:gd name="T9" fmla="*/ 88 h 2537"/>
                <a:gd name="T10" fmla="*/ 979 w 1264"/>
                <a:gd name="T11" fmla="*/ 117 h 2537"/>
                <a:gd name="T12" fmla="*/ 942 w 1264"/>
                <a:gd name="T13" fmla="*/ 300 h 2537"/>
                <a:gd name="T14" fmla="*/ 857 w 1264"/>
                <a:gd name="T15" fmla="*/ 650 h 2537"/>
                <a:gd name="T16" fmla="*/ 759 w 1264"/>
                <a:gd name="T17" fmla="*/ 981 h 2537"/>
                <a:gd name="T18" fmla="*/ 648 w 1264"/>
                <a:gd name="T19" fmla="*/ 1287 h 2537"/>
                <a:gd name="T20" fmla="*/ 529 w 1264"/>
                <a:gd name="T21" fmla="*/ 1567 h 2537"/>
                <a:gd name="T22" fmla="*/ 399 w 1264"/>
                <a:gd name="T23" fmla="*/ 1817 h 2537"/>
                <a:gd name="T24" fmla="*/ 261 w 1264"/>
                <a:gd name="T25" fmla="*/ 2035 h 2537"/>
                <a:gd name="T26" fmla="*/ 153 w 1264"/>
                <a:gd name="T27" fmla="*/ 2173 h 2537"/>
                <a:gd name="T28" fmla="*/ 81 w 1264"/>
                <a:gd name="T29" fmla="*/ 2255 h 2537"/>
                <a:gd name="T30" fmla="*/ 43 w 1264"/>
                <a:gd name="T31" fmla="*/ 2291 h 2537"/>
                <a:gd name="T32" fmla="*/ 23 w 1264"/>
                <a:gd name="T33" fmla="*/ 2313 h 2537"/>
                <a:gd name="T34" fmla="*/ 2 w 1264"/>
                <a:gd name="T35" fmla="*/ 2364 h 2537"/>
                <a:gd name="T36" fmla="*/ 0 w 1264"/>
                <a:gd name="T37" fmla="*/ 2419 h 2537"/>
                <a:gd name="T38" fmla="*/ 20 w 1264"/>
                <a:gd name="T39" fmla="*/ 2471 h 2537"/>
                <a:gd name="T40" fmla="*/ 39 w 1264"/>
                <a:gd name="T41" fmla="*/ 2494 h 2537"/>
                <a:gd name="T42" fmla="*/ 61 w 1264"/>
                <a:gd name="T43" fmla="*/ 2514 h 2537"/>
                <a:gd name="T44" fmla="*/ 114 w 1264"/>
                <a:gd name="T45" fmla="*/ 2536 h 2537"/>
                <a:gd name="T46" fmla="*/ 141 w 1264"/>
                <a:gd name="T47" fmla="*/ 2537 h 2537"/>
                <a:gd name="T48" fmla="*/ 169 w 1264"/>
                <a:gd name="T49" fmla="*/ 2536 h 2537"/>
                <a:gd name="T50" fmla="*/ 219 w 1264"/>
                <a:gd name="T51" fmla="*/ 2516 h 2537"/>
                <a:gd name="T52" fmla="*/ 241 w 1264"/>
                <a:gd name="T53" fmla="*/ 2498 h 2537"/>
                <a:gd name="T54" fmla="*/ 282 w 1264"/>
                <a:gd name="T55" fmla="*/ 2458 h 2537"/>
                <a:gd name="T56" fmla="*/ 363 w 1264"/>
                <a:gd name="T57" fmla="*/ 2369 h 2537"/>
                <a:gd name="T58" fmla="*/ 442 w 1264"/>
                <a:gd name="T59" fmla="*/ 2269 h 2537"/>
                <a:gd name="T60" fmla="*/ 519 w 1264"/>
                <a:gd name="T61" fmla="*/ 2161 h 2537"/>
                <a:gd name="T62" fmla="*/ 632 w 1264"/>
                <a:gd name="T63" fmla="*/ 1983 h 2537"/>
                <a:gd name="T64" fmla="*/ 773 w 1264"/>
                <a:gd name="T65" fmla="*/ 1714 h 2537"/>
                <a:gd name="T66" fmla="*/ 905 w 1264"/>
                <a:gd name="T67" fmla="*/ 1414 h 2537"/>
                <a:gd name="T68" fmla="*/ 1024 w 1264"/>
                <a:gd name="T69" fmla="*/ 1087 h 2537"/>
                <a:gd name="T70" fmla="*/ 1131 w 1264"/>
                <a:gd name="T71" fmla="*/ 736 h 2537"/>
                <a:gd name="T72" fmla="*/ 1221 w 1264"/>
                <a:gd name="T73" fmla="*/ 364 h 2537"/>
                <a:gd name="T74" fmla="*/ 1260 w 1264"/>
                <a:gd name="T75" fmla="*/ 171 h 2537"/>
                <a:gd name="T76" fmla="*/ 1264 w 1264"/>
                <a:gd name="T77" fmla="*/ 141 h 2537"/>
                <a:gd name="T78" fmla="*/ 1252 w 1264"/>
                <a:gd name="T79" fmla="*/ 88 h 2537"/>
                <a:gd name="T80" fmla="*/ 1221 w 1264"/>
                <a:gd name="T81" fmla="*/ 42 h 2537"/>
                <a:gd name="T82" fmla="*/ 1175 w 1264"/>
                <a:gd name="T83" fmla="*/ 12 h 2537"/>
                <a:gd name="T84" fmla="*/ 1146 w 1264"/>
                <a:gd name="T85" fmla="*/ 3 h 2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64" h="2537">
                  <a:moveTo>
                    <a:pt x="1146" y="3"/>
                  </a:moveTo>
                  <a:lnTo>
                    <a:pt x="1118" y="0"/>
                  </a:lnTo>
                  <a:lnTo>
                    <a:pt x="1063" y="12"/>
                  </a:lnTo>
                  <a:lnTo>
                    <a:pt x="1018" y="42"/>
                  </a:lnTo>
                  <a:lnTo>
                    <a:pt x="987" y="88"/>
                  </a:lnTo>
                  <a:lnTo>
                    <a:pt x="979" y="117"/>
                  </a:lnTo>
                  <a:lnTo>
                    <a:pt x="942" y="300"/>
                  </a:lnTo>
                  <a:lnTo>
                    <a:pt x="857" y="650"/>
                  </a:lnTo>
                  <a:lnTo>
                    <a:pt x="759" y="981"/>
                  </a:lnTo>
                  <a:lnTo>
                    <a:pt x="648" y="1287"/>
                  </a:lnTo>
                  <a:lnTo>
                    <a:pt x="529" y="1567"/>
                  </a:lnTo>
                  <a:lnTo>
                    <a:pt x="399" y="1817"/>
                  </a:lnTo>
                  <a:lnTo>
                    <a:pt x="261" y="2035"/>
                  </a:lnTo>
                  <a:lnTo>
                    <a:pt x="153" y="2173"/>
                  </a:lnTo>
                  <a:lnTo>
                    <a:pt x="81" y="2255"/>
                  </a:lnTo>
                  <a:lnTo>
                    <a:pt x="43" y="2291"/>
                  </a:lnTo>
                  <a:lnTo>
                    <a:pt x="23" y="2313"/>
                  </a:lnTo>
                  <a:lnTo>
                    <a:pt x="2" y="2364"/>
                  </a:lnTo>
                  <a:lnTo>
                    <a:pt x="0" y="2419"/>
                  </a:lnTo>
                  <a:lnTo>
                    <a:pt x="20" y="2471"/>
                  </a:lnTo>
                  <a:lnTo>
                    <a:pt x="39" y="2494"/>
                  </a:lnTo>
                  <a:lnTo>
                    <a:pt x="61" y="2514"/>
                  </a:lnTo>
                  <a:lnTo>
                    <a:pt x="114" y="2536"/>
                  </a:lnTo>
                  <a:lnTo>
                    <a:pt x="141" y="2537"/>
                  </a:lnTo>
                  <a:lnTo>
                    <a:pt x="169" y="2536"/>
                  </a:lnTo>
                  <a:lnTo>
                    <a:pt x="219" y="2516"/>
                  </a:lnTo>
                  <a:lnTo>
                    <a:pt x="241" y="2498"/>
                  </a:lnTo>
                  <a:lnTo>
                    <a:pt x="282" y="2458"/>
                  </a:lnTo>
                  <a:lnTo>
                    <a:pt x="363" y="2369"/>
                  </a:lnTo>
                  <a:lnTo>
                    <a:pt x="442" y="2269"/>
                  </a:lnTo>
                  <a:lnTo>
                    <a:pt x="519" y="2161"/>
                  </a:lnTo>
                  <a:lnTo>
                    <a:pt x="632" y="1983"/>
                  </a:lnTo>
                  <a:lnTo>
                    <a:pt x="773" y="1714"/>
                  </a:lnTo>
                  <a:lnTo>
                    <a:pt x="905" y="1414"/>
                  </a:lnTo>
                  <a:lnTo>
                    <a:pt x="1024" y="1087"/>
                  </a:lnTo>
                  <a:lnTo>
                    <a:pt x="1131" y="736"/>
                  </a:lnTo>
                  <a:lnTo>
                    <a:pt x="1221" y="364"/>
                  </a:lnTo>
                  <a:lnTo>
                    <a:pt x="1260" y="171"/>
                  </a:lnTo>
                  <a:lnTo>
                    <a:pt x="1264" y="141"/>
                  </a:lnTo>
                  <a:lnTo>
                    <a:pt x="1252" y="88"/>
                  </a:lnTo>
                  <a:lnTo>
                    <a:pt x="1221" y="42"/>
                  </a:lnTo>
                  <a:lnTo>
                    <a:pt x="1175" y="12"/>
                  </a:lnTo>
                  <a:lnTo>
                    <a:pt x="1146" y="3"/>
                  </a:lnTo>
                  <a:close/>
                </a:path>
              </a:pathLst>
            </a:custGeom>
            <a:solidFill>
              <a:srgbClr val="93531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3850397" y="2777572"/>
            <a:ext cx="4333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66458" y="2985318"/>
            <a:ext cx="46281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>
                <a:latin typeface="HY헤드라인M"/>
                <a:ea typeface="HY헤드라인M"/>
              </a:rPr>
              <a:t>플레이 화면</a:t>
            </a:r>
          </a:p>
        </p:txBody>
      </p:sp>
    </p:spTree>
    <p:extLst>
      <p:ext uri="{BB962C8B-B14F-4D97-AF65-F5344CB8AC3E}">
        <p14:creationId xmlns:p14="http://schemas.microsoft.com/office/powerpoint/2010/main" val="34737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8"/>
          <p:cNvSpPr txBox="1"/>
          <p:nvPr/>
        </p:nvSpPr>
        <p:spPr>
          <a:xfrm>
            <a:off x="1466105" y="1399879"/>
            <a:ext cx="122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>
              <a:latin typeface="HY헤드라인M"/>
              <a:ea typeface="HY헤드라인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A3CC44-7313-472E-8ECE-CC4053783023}"/>
              </a:ext>
            </a:extLst>
          </p:cNvPr>
          <p:cNvSpPr txBox="1"/>
          <p:nvPr/>
        </p:nvSpPr>
        <p:spPr>
          <a:xfrm>
            <a:off x="4330045" y="264580"/>
            <a:ext cx="35319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>
                <a:latin typeface="HY헤드라인M"/>
                <a:ea typeface="HY헤드라인M"/>
              </a:rPr>
              <a:t>로비 화면</a:t>
            </a:r>
          </a:p>
        </p:txBody>
      </p:sp>
      <p:pic>
        <p:nvPicPr>
          <p:cNvPr id="4" name="Picture 26">
            <a:extLst>
              <a:ext uri="{FF2B5EF4-FFF2-40B4-BE49-F238E27FC236}">
                <a16:creationId xmlns:a16="http://schemas.microsoft.com/office/drawing/2014/main" id="{2E2D1D4E-5CBC-4DBB-A14A-D5F483BAB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290" y="1011915"/>
            <a:ext cx="8033419" cy="499673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6610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8"/>
          <p:cNvSpPr txBox="1"/>
          <p:nvPr/>
        </p:nvSpPr>
        <p:spPr>
          <a:xfrm>
            <a:off x="2314253" y="1229996"/>
            <a:ext cx="122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>
              <a:latin typeface="HY헤드라인M"/>
              <a:ea typeface="HY헤드라인M"/>
            </a:endParaRPr>
          </a:p>
        </p:txBody>
      </p:sp>
      <p:pic>
        <p:nvPicPr>
          <p:cNvPr id="4" name="Picture 31">
            <a:extLst>
              <a:ext uri="{FF2B5EF4-FFF2-40B4-BE49-F238E27FC236}">
                <a16:creationId xmlns:a16="http://schemas.microsoft.com/office/drawing/2014/main" id="{260BAE3F-BB35-40D0-A523-04BEAB5D0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002" y="71417"/>
            <a:ext cx="4953201" cy="32867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32">
            <a:extLst>
              <a:ext uri="{FF2B5EF4-FFF2-40B4-BE49-F238E27FC236}">
                <a16:creationId xmlns:a16="http://schemas.microsoft.com/office/drawing/2014/main" id="{BF3A6A99-E707-4697-B8EB-2BDFA9DB9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14253" y="2007471"/>
            <a:ext cx="4196080" cy="362053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33">
            <a:extLst>
              <a:ext uri="{FF2B5EF4-FFF2-40B4-BE49-F238E27FC236}">
                <a16:creationId xmlns:a16="http://schemas.microsoft.com/office/drawing/2014/main" id="{488E4A66-A4ED-4EAD-849E-5E383C1BA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7002" y="3339662"/>
            <a:ext cx="4060041" cy="328676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Picture 34">
            <a:extLst>
              <a:ext uri="{FF2B5EF4-FFF2-40B4-BE49-F238E27FC236}">
                <a16:creationId xmlns:a16="http://schemas.microsoft.com/office/drawing/2014/main" id="{378A59FB-4801-4D65-A5FC-C319EAFAC7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07854" y="2007472"/>
            <a:ext cx="4757144" cy="362053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99019751-C73F-4DDE-9E68-FF0746728FED}"/>
              </a:ext>
            </a:extLst>
          </p:cNvPr>
          <p:cNvSpPr/>
          <p:nvPr/>
        </p:nvSpPr>
        <p:spPr>
          <a:xfrm>
            <a:off x="6653687" y="3500120"/>
            <a:ext cx="410814" cy="4521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99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8"/>
          <p:cNvSpPr txBox="1"/>
          <p:nvPr/>
        </p:nvSpPr>
        <p:spPr>
          <a:xfrm>
            <a:off x="2314255" y="1318599"/>
            <a:ext cx="122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>
              <a:latin typeface="HY헤드라인M"/>
              <a:ea typeface="HY헤드라인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A3CC44-7313-472E-8ECE-CC4053783023}"/>
              </a:ext>
            </a:extLst>
          </p:cNvPr>
          <p:cNvSpPr txBox="1"/>
          <p:nvPr/>
        </p:nvSpPr>
        <p:spPr>
          <a:xfrm>
            <a:off x="1594643" y="638402"/>
            <a:ext cx="35319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>
                <a:latin typeface="HY헤드라인M"/>
                <a:ea typeface="HY헤드라인M"/>
              </a:rPr>
              <a:t>메인 화면</a:t>
            </a:r>
          </a:p>
        </p:txBody>
      </p:sp>
      <p:pic>
        <p:nvPicPr>
          <p:cNvPr id="4" name="Picture 37">
            <a:extLst>
              <a:ext uri="{FF2B5EF4-FFF2-40B4-BE49-F238E27FC236}">
                <a16:creationId xmlns:a16="http://schemas.microsoft.com/office/drawing/2014/main" id="{60FEA631-A0DB-42D1-9912-5F4768915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601" y="1410932"/>
            <a:ext cx="5154898" cy="403613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38">
            <a:extLst>
              <a:ext uri="{FF2B5EF4-FFF2-40B4-BE49-F238E27FC236}">
                <a16:creationId xmlns:a16="http://schemas.microsoft.com/office/drawing/2014/main" id="{46010A98-20AC-4EAD-B707-C3790F34B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02342" y="1410932"/>
            <a:ext cx="5419111" cy="403613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194243-CE33-457E-9DC6-3FDD0AFEF28D}"/>
              </a:ext>
            </a:extLst>
          </p:cNvPr>
          <p:cNvSpPr txBox="1"/>
          <p:nvPr/>
        </p:nvSpPr>
        <p:spPr>
          <a:xfrm>
            <a:off x="6816883" y="638402"/>
            <a:ext cx="35319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dirty="0" err="1">
                <a:latin typeface="HY헤드라인M"/>
                <a:ea typeface="HY헤드라인M"/>
              </a:rPr>
              <a:t>i</a:t>
            </a:r>
            <a:r>
              <a:rPr lang="en-US" altLang="ko-KR" sz="3200" dirty="0">
                <a:latin typeface="HY헤드라인M"/>
                <a:ea typeface="HY헤드라인M"/>
              </a:rPr>
              <a:t> : </a:t>
            </a:r>
            <a:r>
              <a:rPr lang="ko-KR" altLang="en-US" sz="3200" dirty="0">
                <a:latin typeface="HY헤드라인M"/>
                <a:ea typeface="HY헤드라인M"/>
              </a:rPr>
              <a:t>인벤토리</a:t>
            </a:r>
          </a:p>
        </p:txBody>
      </p:sp>
    </p:spTree>
    <p:extLst>
      <p:ext uri="{BB962C8B-B14F-4D97-AF65-F5344CB8AC3E}">
        <p14:creationId xmlns:p14="http://schemas.microsoft.com/office/powerpoint/2010/main" val="15720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8"/>
          <p:cNvSpPr txBox="1"/>
          <p:nvPr/>
        </p:nvSpPr>
        <p:spPr>
          <a:xfrm>
            <a:off x="2314255" y="1318599"/>
            <a:ext cx="122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>
              <a:latin typeface="HY헤드라인M"/>
              <a:ea typeface="HY헤드라인M"/>
            </a:endParaRPr>
          </a:p>
        </p:txBody>
      </p:sp>
      <p:pic>
        <p:nvPicPr>
          <p:cNvPr id="4" name="Picture 41">
            <a:extLst>
              <a:ext uri="{FF2B5EF4-FFF2-40B4-BE49-F238E27FC236}">
                <a16:creationId xmlns:a16="http://schemas.microsoft.com/office/drawing/2014/main" id="{9362E292-AEA9-421D-B6A3-6B3A213E2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053" y="1503265"/>
            <a:ext cx="4609087" cy="221350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42">
            <a:extLst>
              <a:ext uri="{FF2B5EF4-FFF2-40B4-BE49-F238E27FC236}">
                <a16:creationId xmlns:a16="http://schemas.microsoft.com/office/drawing/2014/main" id="{84144212-E9F1-4DD8-A873-C42C98ECA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94106" y="1524508"/>
            <a:ext cx="5141841" cy="380898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CB192C-A817-40A9-AD8F-D295AB9AA99A}"/>
              </a:ext>
            </a:extLst>
          </p:cNvPr>
          <p:cNvSpPr txBox="1"/>
          <p:nvPr/>
        </p:nvSpPr>
        <p:spPr>
          <a:xfrm>
            <a:off x="1594643" y="638402"/>
            <a:ext cx="35319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dirty="0">
                <a:latin typeface="HY헤드라인M"/>
                <a:ea typeface="HY헤드라인M"/>
              </a:rPr>
              <a:t>Q : eat</a:t>
            </a:r>
            <a:endParaRPr lang="ko-KR" altLang="en-US" sz="3200" dirty="0">
              <a:latin typeface="HY헤드라인M"/>
              <a:ea typeface="HY헤드라인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DC188B-9932-4637-AD27-5BFDA846C050}"/>
              </a:ext>
            </a:extLst>
          </p:cNvPr>
          <p:cNvSpPr txBox="1"/>
          <p:nvPr/>
        </p:nvSpPr>
        <p:spPr>
          <a:xfrm>
            <a:off x="6816883" y="638402"/>
            <a:ext cx="35319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>
                <a:latin typeface="HY헤드라인M"/>
                <a:ea typeface="HY헤드라인M"/>
              </a:rPr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119158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8"/>
          <p:cNvSpPr txBox="1"/>
          <p:nvPr/>
        </p:nvSpPr>
        <p:spPr>
          <a:xfrm>
            <a:off x="2314255" y="1318599"/>
            <a:ext cx="122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>
              <a:latin typeface="HY헤드라인M"/>
              <a:ea typeface="HY헤드라인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A3CC44-7313-472E-8ECE-CC4053783023}"/>
              </a:ext>
            </a:extLst>
          </p:cNvPr>
          <p:cNvSpPr txBox="1"/>
          <p:nvPr/>
        </p:nvSpPr>
        <p:spPr>
          <a:xfrm>
            <a:off x="6000475" y="865489"/>
            <a:ext cx="38772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dirty="0">
                <a:latin typeface="HY헤드라인M"/>
                <a:ea typeface="HY헤드라인M"/>
              </a:rPr>
              <a:t>S : </a:t>
            </a:r>
            <a:r>
              <a:rPr lang="ko-KR" altLang="en-US" sz="3200" dirty="0">
                <a:latin typeface="HY헤드라인M"/>
                <a:ea typeface="HY헤드라인M"/>
              </a:rPr>
              <a:t>신비의 돌</a:t>
            </a:r>
            <a:r>
              <a:rPr lang="en-US" altLang="ko-KR" sz="3200" dirty="0">
                <a:latin typeface="HY헤드라인M"/>
                <a:ea typeface="HY헤드라인M"/>
              </a:rPr>
              <a:t>(</a:t>
            </a:r>
            <a:r>
              <a:rPr lang="ko-KR" altLang="en-US" sz="3200" dirty="0">
                <a:latin typeface="HY헤드라인M"/>
                <a:ea typeface="HY헤드라인M"/>
              </a:rPr>
              <a:t>상점</a:t>
            </a:r>
            <a:r>
              <a:rPr lang="en-US" altLang="ko-KR" sz="3200" dirty="0">
                <a:latin typeface="HY헤드라인M"/>
                <a:ea typeface="HY헤드라인M"/>
              </a:rPr>
              <a:t>)</a:t>
            </a:r>
            <a:endParaRPr lang="ko-KR" altLang="en-US" sz="3200" dirty="0">
              <a:latin typeface="HY헤드라인M"/>
              <a:ea typeface="HY헤드라인M"/>
            </a:endParaRPr>
          </a:p>
        </p:txBody>
      </p:sp>
      <p:pic>
        <p:nvPicPr>
          <p:cNvPr id="4" name="Picture 45">
            <a:extLst>
              <a:ext uri="{FF2B5EF4-FFF2-40B4-BE49-F238E27FC236}">
                <a16:creationId xmlns:a16="http://schemas.microsoft.com/office/drawing/2014/main" id="{7EBD1DE2-7011-46BA-A5DA-FEE429870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9671" y="353721"/>
            <a:ext cx="3966649" cy="615055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46">
            <a:extLst>
              <a:ext uri="{FF2B5EF4-FFF2-40B4-BE49-F238E27FC236}">
                <a16:creationId xmlns:a16="http://schemas.microsoft.com/office/drawing/2014/main" id="{E1BABC4A-28E4-4BCF-9C6F-78AA85251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30418" y="1687931"/>
            <a:ext cx="5575573" cy="481634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6426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8"/>
          <p:cNvSpPr txBox="1"/>
          <p:nvPr/>
        </p:nvSpPr>
        <p:spPr>
          <a:xfrm>
            <a:off x="2314255" y="1318599"/>
            <a:ext cx="122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>
              <a:latin typeface="HY헤드라인M"/>
              <a:ea typeface="HY헤드라인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A3CC44-7313-472E-8ECE-CC4053783023}"/>
              </a:ext>
            </a:extLst>
          </p:cNvPr>
          <p:cNvSpPr txBox="1"/>
          <p:nvPr/>
        </p:nvSpPr>
        <p:spPr>
          <a:xfrm>
            <a:off x="7611726" y="201316"/>
            <a:ext cx="35319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dirty="0">
                <a:latin typeface="HY헤드라인M"/>
                <a:ea typeface="HY헤드라인M"/>
              </a:rPr>
              <a:t>E : </a:t>
            </a:r>
            <a:r>
              <a:rPr lang="ko-KR" altLang="en-US" sz="3200" dirty="0">
                <a:latin typeface="HY헤드라인M"/>
                <a:ea typeface="HY헤드라인M"/>
              </a:rPr>
              <a:t>탐색</a:t>
            </a:r>
          </a:p>
        </p:txBody>
      </p:sp>
      <p:pic>
        <p:nvPicPr>
          <p:cNvPr id="4" name="Picture 48">
            <a:extLst>
              <a:ext uri="{FF2B5EF4-FFF2-40B4-BE49-F238E27FC236}">
                <a16:creationId xmlns:a16="http://schemas.microsoft.com/office/drawing/2014/main" id="{298E4F15-C66C-419C-A915-3454C7874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8771" y="1615024"/>
            <a:ext cx="4437338" cy="31601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51">
            <a:extLst>
              <a:ext uri="{FF2B5EF4-FFF2-40B4-BE49-F238E27FC236}">
                <a16:creationId xmlns:a16="http://schemas.microsoft.com/office/drawing/2014/main" id="{DC1DB11D-17D9-4202-8F2D-DA7DCBA1C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18632" y="3038835"/>
            <a:ext cx="4059048" cy="344324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52">
            <a:extLst>
              <a:ext uri="{FF2B5EF4-FFF2-40B4-BE49-F238E27FC236}">
                <a16:creationId xmlns:a16="http://schemas.microsoft.com/office/drawing/2014/main" id="{08D6D108-D0B1-4A3D-B4C4-6BEB6C1D7A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60098" y="885742"/>
            <a:ext cx="4280378" cy="339161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C4D58C-E15E-469E-B3EB-FE1AD456A7DD}"/>
              </a:ext>
            </a:extLst>
          </p:cNvPr>
          <p:cNvSpPr txBox="1"/>
          <p:nvPr/>
        </p:nvSpPr>
        <p:spPr>
          <a:xfrm>
            <a:off x="1313886" y="1034436"/>
            <a:ext cx="35319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 err="1">
                <a:latin typeface="HY헤드라인M"/>
                <a:ea typeface="HY헤드라인M"/>
              </a:rPr>
              <a:t>치트키</a:t>
            </a:r>
            <a:r>
              <a:rPr lang="ko-KR" altLang="en-US" sz="3200" dirty="0">
                <a:latin typeface="HY헤드라인M"/>
                <a:ea typeface="HY헤드라인M"/>
              </a:rPr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388901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8"/>
          <p:cNvSpPr txBox="1"/>
          <p:nvPr/>
        </p:nvSpPr>
        <p:spPr>
          <a:xfrm>
            <a:off x="2314255" y="1318599"/>
            <a:ext cx="122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>
              <a:latin typeface="HY헤드라인M"/>
              <a:ea typeface="HY헤드라인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A3CC44-7313-472E-8ECE-CC4053783023}"/>
              </a:ext>
            </a:extLst>
          </p:cNvPr>
          <p:cNvSpPr txBox="1"/>
          <p:nvPr/>
        </p:nvSpPr>
        <p:spPr>
          <a:xfrm>
            <a:off x="1774671" y="3697277"/>
            <a:ext cx="353190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>
                <a:latin typeface="HY헤드라인M"/>
                <a:ea typeface="HY헤드라인M"/>
              </a:rPr>
              <a:t>탐색 </a:t>
            </a:r>
            <a:r>
              <a:rPr lang="ko-KR" altLang="en-US" sz="3200" dirty="0" err="1">
                <a:latin typeface="HY헤드라인M"/>
                <a:ea typeface="HY헤드라인M"/>
              </a:rPr>
              <a:t>실패시</a:t>
            </a:r>
            <a:endParaRPr lang="en-US" altLang="ko-KR" sz="32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3200" dirty="0">
                <a:latin typeface="HY헤드라인M"/>
                <a:ea typeface="HY헤드라인M"/>
              </a:rPr>
              <a:t>or w : </a:t>
            </a:r>
            <a:r>
              <a:rPr lang="ko-KR" altLang="en-US" sz="3200" dirty="0">
                <a:latin typeface="HY헤드라인M"/>
                <a:ea typeface="HY헤드라인M"/>
              </a:rPr>
              <a:t>전진</a:t>
            </a:r>
          </a:p>
        </p:txBody>
      </p:sp>
      <p:pic>
        <p:nvPicPr>
          <p:cNvPr id="4" name="Picture 53">
            <a:extLst>
              <a:ext uri="{FF2B5EF4-FFF2-40B4-BE49-F238E27FC236}">
                <a16:creationId xmlns:a16="http://schemas.microsoft.com/office/drawing/2014/main" id="{9BCEE2DA-02B1-4ACF-90A0-CBFDCA7AF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594" y="761326"/>
            <a:ext cx="4670063" cy="237867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55">
            <a:extLst>
              <a:ext uri="{FF2B5EF4-FFF2-40B4-BE49-F238E27FC236}">
                <a16:creationId xmlns:a16="http://schemas.microsoft.com/office/drawing/2014/main" id="{2EC52848-B322-47AC-A8FF-431498D7B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6000" y="761326"/>
            <a:ext cx="4445522" cy="562856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8791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8"/>
          <p:cNvSpPr txBox="1"/>
          <p:nvPr/>
        </p:nvSpPr>
        <p:spPr>
          <a:xfrm>
            <a:off x="1262615" y="1491205"/>
            <a:ext cx="122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>
              <a:latin typeface="HY헤드라인M"/>
              <a:ea typeface="HY헤드라인M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4C1179-C4B0-494E-965B-AA907CE67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062" y="136984"/>
            <a:ext cx="8915876" cy="658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9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8"/>
          <p:cNvSpPr txBox="1"/>
          <p:nvPr/>
        </p:nvSpPr>
        <p:spPr>
          <a:xfrm>
            <a:off x="2314255" y="1318599"/>
            <a:ext cx="122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>
              <a:latin typeface="HY헤드라인M"/>
              <a:ea typeface="HY헤드라인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A3CC44-7313-472E-8ECE-CC4053783023}"/>
              </a:ext>
            </a:extLst>
          </p:cNvPr>
          <p:cNvSpPr txBox="1"/>
          <p:nvPr/>
        </p:nvSpPr>
        <p:spPr>
          <a:xfrm>
            <a:off x="1161486" y="475275"/>
            <a:ext cx="35319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dirty="0">
                <a:latin typeface="HY헤드라인M"/>
                <a:ea typeface="HY헤드라인M"/>
              </a:rPr>
              <a:t>A : </a:t>
            </a:r>
            <a:r>
              <a:rPr lang="ko-KR" altLang="en-US" sz="3200" dirty="0">
                <a:latin typeface="HY헤드라인M"/>
                <a:ea typeface="HY헤드라인M"/>
              </a:rPr>
              <a:t>공격</a:t>
            </a:r>
          </a:p>
        </p:txBody>
      </p:sp>
      <p:pic>
        <p:nvPicPr>
          <p:cNvPr id="4" name="Picture 57">
            <a:extLst>
              <a:ext uri="{FF2B5EF4-FFF2-40B4-BE49-F238E27FC236}">
                <a16:creationId xmlns:a16="http://schemas.microsoft.com/office/drawing/2014/main" id="{0D2BB17E-381E-44BB-9D9E-31B663097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6477" y="1146233"/>
            <a:ext cx="4821695" cy="515030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59">
            <a:extLst>
              <a:ext uri="{FF2B5EF4-FFF2-40B4-BE49-F238E27FC236}">
                <a16:creationId xmlns:a16="http://schemas.microsoft.com/office/drawing/2014/main" id="{8DFD1C56-49F4-40F0-99CC-F70F0F25F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19520" y="3924557"/>
            <a:ext cx="4146588" cy="237198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61">
            <a:extLst>
              <a:ext uri="{FF2B5EF4-FFF2-40B4-BE49-F238E27FC236}">
                <a16:creationId xmlns:a16="http://schemas.microsoft.com/office/drawing/2014/main" id="{899F3682-473B-49A7-A98E-FFF3A1AC95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01625" y="475275"/>
            <a:ext cx="3952240" cy="379720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5613F7-55B9-424F-BD78-E8B1F1503A6E}"/>
              </a:ext>
            </a:extLst>
          </p:cNvPr>
          <p:cNvSpPr txBox="1"/>
          <p:nvPr/>
        </p:nvSpPr>
        <p:spPr>
          <a:xfrm>
            <a:off x="5294495" y="3136612"/>
            <a:ext cx="35319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dirty="0">
                <a:latin typeface="HY헤드라인M"/>
                <a:ea typeface="HY헤드라인M"/>
              </a:rPr>
              <a:t>D : </a:t>
            </a:r>
            <a:r>
              <a:rPr lang="ko-KR" altLang="en-US" sz="3200" dirty="0">
                <a:latin typeface="HY헤드라인M"/>
                <a:ea typeface="HY헤드라인M"/>
              </a:rPr>
              <a:t>도망</a:t>
            </a:r>
          </a:p>
        </p:txBody>
      </p:sp>
    </p:spTree>
    <p:extLst>
      <p:ext uri="{BB962C8B-B14F-4D97-AF65-F5344CB8AC3E}">
        <p14:creationId xmlns:p14="http://schemas.microsoft.com/office/powerpoint/2010/main" val="68906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8"/>
          <p:cNvSpPr txBox="1"/>
          <p:nvPr/>
        </p:nvSpPr>
        <p:spPr>
          <a:xfrm>
            <a:off x="2314255" y="1318599"/>
            <a:ext cx="122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>
              <a:latin typeface="HY헤드라인M"/>
              <a:ea typeface="HY헤드라인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A3CC44-7313-472E-8ECE-CC4053783023}"/>
              </a:ext>
            </a:extLst>
          </p:cNvPr>
          <p:cNvSpPr txBox="1"/>
          <p:nvPr/>
        </p:nvSpPr>
        <p:spPr>
          <a:xfrm>
            <a:off x="838067" y="556589"/>
            <a:ext cx="35319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>
                <a:latin typeface="HY헤드라인M"/>
                <a:ea typeface="HY헤드라인M"/>
              </a:rPr>
              <a:t>중간보스 </a:t>
            </a:r>
            <a:r>
              <a:rPr lang="en-US" altLang="ko-KR" sz="3200" dirty="0">
                <a:latin typeface="HY헤드라인M"/>
                <a:ea typeface="HY헤드라인M"/>
              </a:rPr>
              <a:t>(10</a:t>
            </a:r>
            <a:r>
              <a:rPr lang="ko-KR" altLang="en-US" sz="3200" dirty="0">
                <a:latin typeface="HY헤드라인M"/>
                <a:ea typeface="HY헤드라인M"/>
              </a:rPr>
              <a:t>층</a:t>
            </a:r>
            <a:r>
              <a:rPr lang="en-US" altLang="ko-KR" sz="3200" dirty="0">
                <a:latin typeface="HY헤드라인M"/>
                <a:ea typeface="HY헤드라인M"/>
              </a:rPr>
              <a:t>)</a:t>
            </a:r>
            <a:endParaRPr lang="ko-KR" altLang="en-US" sz="3200" dirty="0">
              <a:latin typeface="HY헤드라인M"/>
              <a:ea typeface="HY헤드라인M"/>
            </a:endParaRPr>
          </a:p>
        </p:txBody>
      </p:sp>
      <p:pic>
        <p:nvPicPr>
          <p:cNvPr id="4" name="Picture 65">
            <a:extLst>
              <a:ext uri="{FF2B5EF4-FFF2-40B4-BE49-F238E27FC236}">
                <a16:creationId xmlns:a16="http://schemas.microsoft.com/office/drawing/2014/main" id="{796FC44B-E25A-4D3D-859D-41C500DD0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583" y="1459574"/>
            <a:ext cx="5664996" cy="241138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66">
            <a:extLst>
              <a:ext uri="{FF2B5EF4-FFF2-40B4-BE49-F238E27FC236}">
                <a16:creationId xmlns:a16="http://schemas.microsoft.com/office/drawing/2014/main" id="{24F26EB7-A622-41BC-8D43-5A0D26D80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3583" y="3995080"/>
            <a:ext cx="4915276" cy="262031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67">
            <a:extLst>
              <a:ext uri="{FF2B5EF4-FFF2-40B4-BE49-F238E27FC236}">
                <a16:creationId xmlns:a16="http://schemas.microsoft.com/office/drawing/2014/main" id="{6A139C6D-82EA-43B5-BEF5-C57CAAC593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59232" y="118511"/>
            <a:ext cx="4969167" cy="665372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2605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8"/>
          <p:cNvSpPr txBox="1"/>
          <p:nvPr/>
        </p:nvSpPr>
        <p:spPr>
          <a:xfrm>
            <a:off x="2314255" y="1318599"/>
            <a:ext cx="122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>
              <a:latin typeface="HY헤드라인M"/>
              <a:ea typeface="HY헤드라인M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17E0AE8A-1637-418E-9D46-36119CE1F802}"/>
              </a:ext>
            </a:extLst>
          </p:cNvPr>
          <p:cNvSpPr txBox="1"/>
          <p:nvPr/>
        </p:nvSpPr>
        <p:spPr>
          <a:xfrm>
            <a:off x="2314255" y="1318599"/>
            <a:ext cx="122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>
              <a:latin typeface="HY헤드라인M"/>
              <a:ea typeface="HY헤드라인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EF1282-80CF-49B2-A4AD-13246F4DC337}"/>
              </a:ext>
            </a:extLst>
          </p:cNvPr>
          <p:cNvSpPr txBox="1"/>
          <p:nvPr/>
        </p:nvSpPr>
        <p:spPr>
          <a:xfrm>
            <a:off x="838067" y="556589"/>
            <a:ext cx="35319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>
                <a:latin typeface="HY헤드라인M"/>
                <a:ea typeface="HY헤드라인M"/>
              </a:rPr>
              <a:t>중간보스 </a:t>
            </a:r>
            <a:r>
              <a:rPr lang="en-US" altLang="ko-KR" sz="3200" dirty="0">
                <a:latin typeface="HY헤드라인M"/>
                <a:ea typeface="HY헤드라인M"/>
              </a:rPr>
              <a:t>(20</a:t>
            </a:r>
            <a:r>
              <a:rPr lang="ko-KR" altLang="en-US" sz="3200" dirty="0">
                <a:latin typeface="HY헤드라인M"/>
                <a:ea typeface="HY헤드라인M"/>
              </a:rPr>
              <a:t>층</a:t>
            </a:r>
            <a:r>
              <a:rPr lang="en-US" altLang="ko-KR" sz="3200" dirty="0">
                <a:latin typeface="HY헤드라인M"/>
                <a:ea typeface="HY헤드라인M"/>
              </a:rPr>
              <a:t>)</a:t>
            </a:r>
            <a:endParaRPr lang="ko-KR" altLang="en-US" sz="3200" dirty="0">
              <a:latin typeface="HY헤드라인M"/>
              <a:ea typeface="HY헤드라인M"/>
            </a:endParaRPr>
          </a:p>
        </p:txBody>
      </p:sp>
      <p:pic>
        <p:nvPicPr>
          <p:cNvPr id="9" name="Picture 71">
            <a:extLst>
              <a:ext uri="{FF2B5EF4-FFF2-40B4-BE49-F238E27FC236}">
                <a16:creationId xmlns:a16="http://schemas.microsoft.com/office/drawing/2014/main" id="{5E1F756D-DEDC-48AD-89E1-15F098D7A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936" y="1354159"/>
            <a:ext cx="5703587" cy="226120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Picture 72">
            <a:extLst>
              <a:ext uri="{FF2B5EF4-FFF2-40B4-BE49-F238E27FC236}">
                <a16:creationId xmlns:a16="http://schemas.microsoft.com/office/drawing/2014/main" id="{54FB7769-6FA1-4829-B90D-408CEDD72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067" y="3779560"/>
            <a:ext cx="4872441" cy="25466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" name="Picture 73">
            <a:extLst>
              <a:ext uri="{FF2B5EF4-FFF2-40B4-BE49-F238E27FC236}">
                <a16:creationId xmlns:a16="http://schemas.microsoft.com/office/drawing/2014/main" id="{8E46DCD5-C8D8-4B5B-AA7A-B00149657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13749" y="130386"/>
            <a:ext cx="4534541" cy="6595534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9310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8"/>
          <p:cNvSpPr txBox="1"/>
          <p:nvPr/>
        </p:nvSpPr>
        <p:spPr>
          <a:xfrm>
            <a:off x="2253295" y="1420199"/>
            <a:ext cx="122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>
              <a:latin typeface="HY헤드라인M"/>
              <a:ea typeface="HY헤드라인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A3CC44-7313-472E-8ECE-CC4053783023}"/>
              </a:ext>
            </a:extLst>
          </p:cNvPr>
          <p:cNvSpPr txBox="1"/>
          <p:nvPr/>
        </p:nvSpPr>
        <p:spPr>
          <a:xfrm>
            <a:off x="1222452" y="3672840"/>
            <a:ext cx="46943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dirty="0">
                <a:latin typeface="HY헤드라인M"/>
                <a:ea typeface="HY헤드라인M"/>
              </a:rPr>
              <a:t>Level 1 : Sand</a:t>
            </a:r>
          </a:p>
          <a:p>
            <a:pPr>
              <a:defRPr/>
            </a:pPr>
            <a:r>
              <a:rPr lang="en-US" altLang="ko-KR" sz="3200" dirty="0">
                <a:latin typeface="HY헤드라인M"/>
                <a:ea typeface="HY헤드라인M"/>
              </a:rPr>
              <a:t>Level 2 : Steel</a:t>
            </a:r>
          </a:p>
          <a:p>
            <a:pPr>
              <a:defRPr/>
            </a:pPr>
            <a:r>
              <a:rPr lang="en-US" altLang="ko-KR" sz="3200" dirty="0">
                <a:latin typeface="HY헤드라인M"/>
                <a:ea typeface="HY헤드라인M"/>
              </a:rPr>
              <a:t>Level 3 : Silver</a:t>
            </a:r>
          </a:p>
          <a:p>
            <a:pPr>
              <a:defRPr/>
            </a:pPr>
            <a:r>
              <a:rPr lang="en-US" altLang="ko-KR" sz="3200" dirty="0">
                <a:latin typeface="HY헤드라인M"/>
                <a:ea typeface="HY헤드라인M"/>
              </a:rPr>
              <a:t>Level 4 : Diamond</a:t>
            </a:r>
          </a:p>
          <a:p>
            <a:pPr algn="ctr">
              <a:defRPr/>
            </a:pPr>
            <a:endParaRPr lang="ko-KR" altLang="en-US" sz="3200" dirty="0">
              <a:latin typeface="HY헤드라인M"/>
              <a:ea typeface="HY헤드라인M"/>
            </a:endParaRPr>
          </a:p>
        </p:txBody>
      </p:sp>
      <p:pic>
        <p:nvPicPr>
          <p:cNvPr id="4" name="Picture 76">
            <a:extLst>
              <a:ext uri="{FF2B5EF4-FFF2-40B4-BE49-F238E27FC236}">
                <a16:creationId xmlns:a16="http://schemas.microsoft.com/office/drawing/2014/main" id="{4EA2863F-5B8A-44DE-B363-D5029FD62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2452" y="323425"/>
            <a:ext cx="5369797" cy="294502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77">
            <a:extLst>
              <a:ext uri="{FF2B5EF4-FFF2-40B4-BE49-F238E27FC236}">
                <a16:creationId xmlns:a16="http://schemas.microsoft.com/office/drawing/2014/main" id="{83D555A1-0FA2-403A-AB3C-3C1647572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08800" y="204922"/>
            <a:ext cx="4592797" cy="644815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1161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8"/>
          <p:cNvSpPr txBox="1"/>
          <p:nvPr/>
        </p:nvSpPr>
        <p:spPr>
          <a:xfrm>
            <a:off x="2314255" y="1318599"/>
            <a:ext cx="122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>
              <a:latin typeface="HY헤드라인M"/>
              <a:ea typeface="HY헤드라인M"/>
            </a:endParaRPr>
          </a:p>
        </p:txBody>
      </p:sp>
      <p:pic>
        <p:nvPicPr>
          <p:cNvPr id="4" name="Picture 81">
            <a:extLst>
              <a:ext uri="{FF2B5EF4-FFF2-40B4-BE49-F238E27FC236}">
                <a16:creationId xmlns:a16="http://schemas.microsoft.com/office/drawing/2014/main" id="{D1016483-25F0-4B22-9756-CF599BEAF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7523" y="1269177"/>
            <a:ext cx="5903671" cy="189747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82">
            <a:extLst>
              <a:ext uri="{FF2B5EF4-FFF2-40B4-BE49-F238E27FC236}">
                <a16:creationId xmlns:a16="http://schemas.microsoft.com/office/drawing/2014/main" id="{4D3B2C5A-65D0-48F6-924E-A0419845F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7523" y="3317721"/>
            <a:ext cx="4820393" cy="260555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83">
            <a:extLst>
              <a:ext uri="{FF2B5EF4-FFF2-40B4-BE49-F238E27FC236}">
                <a16:creationId xmlns:a16="http://schemas.microsoft.com/office/drawing/2014/main" id="{B9CD581F-BD96-46CE-88D1-519DF9F087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47657" y="99906"/>
            <a:ext cx="4858073" cy="664633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C54ABB-E2D2-480E-B4C5-492A080C6902}"/>
              </a:ext>
            </a:extLst>
          </p:cNvPr>
          <p:cNvSpPr txBox="1"/>
          <p:nvPr/>
        </p:nvSpPr>
        <p:spPr>
          <a:xfrm>
            <a:off x="507523" y="533328"/>
            <a:ext cx="44408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>
                <a:latin typeface="HY헤드라인M"/>
                <a:ea typeface="HY헤드라인M"/>
              </a:rPr>
              <a:t>최종보스 </a:t>
            </a:r>
            <a:r>
              <a:rPr lang="en-US" altLang="ko-KR" sz="3200" dirty="0">
                <a:latin typeface="HY헤드라인M"/>
                <a:ea typeface="HY헤드라인M"/>
              </a:rPr>
              <a:t>– </a:t>
            </a:r>
            <a:r>
              <a:rPr lang="ko-KR" altLang="en-US" sz="3200" dirty="0">
                <a:latin typeface="HY헤드라인M"/>
                <a:ea typeface="HY헤드라인M"/>
              </a:rPr>
              <a:t>미지의 돌</a:t>
            </a:r>
          </a:p>
        </p:txBody>
      </p:sp>
    </p:spTree>
    <p:extLst>
      <p:ext uri="{BB962C8B-B14F-4D97-AF65-F5344CB8AC3E}">
        <p14:creationId xmlns:p14="http://schemas.microsoft.com/office/powerpoint/2010/main" val="323473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8"/>
          <p:cNvSpPr txBox="1"/>
          <p:nvPr/>
        </p:nvSpPr>
        <p:spPr>
          <a:xfrm>
            <a:off x="2314255" y="1318599"/>
            <a:ext cx="122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>
              <a:latin typeface="HY헤드라인M"/>
              <a:ea typeface="HY헤드라인M"/>
            </a:endParaRPr>
          </a:p>
        </p:txBody>
      </p:sp>
      <p:pic>
        <p:nvPicPr>
          <p:cNvPr id="5" name="Picture 87">
            <a:extLst>
              <a:ext uri="{FF2B5EF4-FFF2-40B4-BE49-F238E27FC236}">
                <a16:creationId xmlns:a16="http://schemas.microsoft.com/office/drawing/2014/main" id="{72D353B4-4566-468D-935A-D6551D9BA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599" y="4642286"/>
            <a:ext cx="5745721" cy="202358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 86">
            <a:extLst>
              <a:ext uri="{FF2B5EF4-FFF2-40B4-BE49-F238E27FC236}">
                <a16:creationId xmlns:a16="http://schemas.microsoft.com/office/drawing/2014/main" id="{D44283F7-A7C1-43E6-98F6-EDE1FB775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0880" y="192126"/>
            <a:ext cx="3901440" cy="480403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89">
            <a:extLst>
              <a:ext uri="{FF2B5EF4-FFF2-40B4-BE49-F238E27FC236}">
                <a16:creationId xmlns:a16="http://schemas.microsoft.com/office/drawing/2014/main" id="{B58E6F41-901A-4F01-B9DD-FB6C696C8A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53760" y="192126"/>
            <a:ext cx="5842056" cy="647374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8362F7-1DF6-4ED8-B039-40D7783E6902}"/>
              </a:ext>
            </a:extLst>
          </p:cNvPr>
          <p:cNvSpPr txBox="1"/>
          <p:nvPr/>
        </p:nvSpPr>
        <p:spPr>
          <a:xfrm>
            <a:off x="52981" y="3804848"/>
            <a:ext cx="19715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>
                <a:latin typeface="HY헤드라인M"/>
                <a:ea typeface="HY헤드라인M"/>
              </a:rPr>
              <a:t>클리어</a:t>
            </a:r>
          </a:p>
        </p:txBody>
      </p:sp>
    </p:spTree>
    <p:extLst>
      <p:ext uri="{BB962C8B-B14F-4D97-AF65-F5344CB8AC3E}">
        <p14:creationId xmlns:p14="http://schemas.microsoft.com/office/powerpoint/2010/main" val="385755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8"/>
          <p:cNvSpPr txBox="1"/>
          <p:nvPr/>
        </p:nvSpPr>
        <p:spPr>
          <a:xfrm>
            <a:off x="2273615" y="1389719"/>
            <a:ext cx="122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>
              <a:latin typeface="HY헤드라인M"/>
              <a:ea typeface="HY헤드라인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A3CC44-7313-472E-8ECE-CC4053783023}"/>
              </a:ext>
            </a:extLst>
          </p:cNvPr>
          <p:cNvSpPr txBox="1"/>
          <p:nvPr/>
        </p:nvSpPr>
        <p:spPr>
          <a:xfrm>
            <a:off x="3555661" y="219839"/>
            <a:ext cx="35319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>
                <a:latin typeface="HY헤드라인M"/>
                <a:ea typeface="HY헤드라인M"/>
              </a:rPr>
              <a:t>랭킹 갱신</a:t>
            </a:r>
          </a:p>
        </p:txBody>
      </p:sp>
      <p:pic>
        <p:nvPicPr>
          <p:cNvPr id="4" name="Picture 93">
            <a:extLst>
              <a:ext uri="{FF2B5EF4-FFF2-40B4-BE49-F238E27FC236}">
                <a16:creationId xmlns:a16="http://schemas.microsoft.com/office/drawing/2014/main" id="{4F6DB766-F36C-4674-B1FB-69034D8D8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4880" y="908371"/>
            <a:ext cx="4259261" cy="555403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94">
            <a:extLst>
              <a:ext uri="{FF2B5EF4-FFF2-40B4-BE49-F238E27FC236}">
                <a16:creationId xmlns:a16="http://schemas.microsoft.com/office/drawing/2014/main" id="{D0DA4A66-730B-4E93-89B7-844EF703B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81952" y="3021527"/>
            <a:ext cx="5315900" cy="344088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95">
            <a:extLst>
              <a:ext uri="{FF2B5EF4-FFF2-40B4-BE49-F238E27FC236}">
                <a16:creationId xmlns:a16="http://schemas.microsoft.com/office/drawing/2014/main" id="{CC318B9B-D463-4271-8E19-849442C09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38592" y="430947"/>
            <a:ext cx="4259260" cy="279059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1228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 descr="목표 달성의 개념적 그림 로열티 무료 사진, 그림, 이미지 그리고 스톡포토그래피. Image 6446944.">
            <a:extLst>
              <a:ext uri="{FF2B5EF4-FFF2-40B4-BE49-F238E27FC236}">
                <a16:creationId xmlns:a16="http://schemas.microsoft.com/office/drawing/2014/main" id="{5FF902BB-86F3-4649-A583-22CCC4803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685" y="3039184"/>
            <a:ext cx="4348819" cy="306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8"/>
          <p:cNvSpPr txBox="1"/>
          <p:nvPr/>
        </p:nvSpPr>
        <p:spPr>
          <a:xfrm>
            <a:off x="1999462" y="1393550"/>
            <a:ext cx="122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>
              <a:latin typeface="HY헤드라인M"/>
              <a:ea typeface="HY헤드라인M"/>
            </a:endParaRPr>
          </a:p>
        </p:txBody>
      </p:sp>
      <p:pic>
        <p:nvPicPr>
          <p:cNvPr id="1026" name="Picture 2" descr="농업 - 무료 사람들개 아이콘">
            <a:extLst>
              <a:ext uri="{FF2B5EF4-FFF2-40B4-BE49-F238E27FC236}">
                <a16:creationId xmlns:a16="http://schemas.microsoft.com/office/drawing/2014/main" id="{0B132297-1854-4F6B-8BC9-443A96781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884" y="2241625"/>
            <a:ext cx="3158243" cy="315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어드벤처 게임 - 무료 노름개 아이콘">
            <a:extLst>
              <a:ext uri="{FF2B5EF4-FFF2-40B4-BE49-F238E27FC236}">
                <a16:creationId xmlns:a16="http://schemas.microsoft.com/office/drawing/2014/main" id="{FDA628FC-AF2B-44EC-8A30-4EEBE0978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558" y="502277"/>
            <a:ext cx="2829068" cy="282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AAC7A-731D-4600-BB3C-9FE980AA625A}"/>
              </a:ext>
            </a:extLst>
          </p:cNvPr>
          <p:cNvSpPr txBox="1"/>
          <p:nvPr/>
        </p:nvSpPr>
        <p:spPr>
          <a:xfrm>
            <a:off x="4756887" y="2468548"/>
            <a:ext cx="18356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C64FBD-D914-48E9-99F4-F5C236503579}"/>
              </a:ext>
            </a:extLst>
          </p:cNvPr>
          <p:cNvSpPr txBox="1"/>
          <p:nvPr/>
        </p:nvSpPr>
        <p:spPr>
          <a:xfrm>
            <a:off x="9042968" y="2545492"/>
            <a:ext cx="26013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>
                <a:latin typeface="HY헤드라인M"/>
                <a:ea typeface="HY헤드라인M"/>
              </a:rPr>
              <a:t>지상 탈출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5015E-A8C4-457F-9BBE-F50815FE96CE}"/>
              </a:ext>
            </a:extLst>
          </p:cNvPr>
          <p:cNvSpPr txBox="1"/>
          <p:nvPr/>
        </p:nvSpPr>
        <p:spPr>
          <a:xfrm>
            <a:off x="1311955" y="502277"/>
            <a:ext cx="26013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>
                <a:latin typeface="HY헤드라인M"/>
                <a:ea typeface="HY헤드라인M"/>
              </a:rPr>
              <a:t>게임 목표</a:t>
            </a:r>
          </a:p>
        </p:txBody>
      </p:sp>
    </p:spTree>
    <p:extLst>
      <p:ext uri="{BB962C8B-B14F-4D97-AF65-F5344CB8AC3E}">
        <p14:creationId xmlns:p14="http://schemas.microsoft.com/office/powerpoint/2010/main" val="60709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8"/>
          <p:cNvSpPr txBox="1"/>
          <p:nvPr/>
        </p:nvSpPr>
        <p:spPr>
          <a:xfrm>
            <a:off x="2314255" y="1318599"/>
            <a:ext cx="122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>
              <a:latin typeface="HY헤드라인M"/>
              <a:ea typeface="HY헤드라인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C64FBD-D914-48E9-99F4-F5C236503579}"/>
              </a:ext>
            </a:extLst>
          </p:cNvPr>
          <p:cNvSpPr txBox="1"/>
          <p:nvPr/>
        </p:nvSpPr>
        <p:spPr>
          <a:xfrm>
            <a:off x="548301" y="1423600"/>
            <a:ext cx="35319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>
                <a:latin typeface="HY헤드라인M"/>
                <a:ea typeface="HY헤드라인M"/>
              </a:rPr>
              <a:t>클리어 </a:t>
            </a:r>
            <a:r>
              <a:rPr lang="en-US" altLang="ko-KR" sz="3200" dirty="0">
                <a:latin typeface="HY헤드라인M"/>
                <a:ea typeface="HY헤드라인M"/>
              </a:rPr>
              <a:t>TURN </a:t>
            </a:r>
            <a:r>
              <a:rPr lang="ko-KR" altLang="en-US" sz="3200" dirty="0">
                <a:latin typeface="HY헤드라인M"/>
                <a:ea typeface="HY헤드라인M"/>
              </a:rPr>
              <a:t>수</a:t>
            </a:r>
          </a:p>
        </p:txBody>
      </p:sp>
      <p:pic>
        <p:nvPicPr>
          <p:cNvPr id="2050" name="Picture 2" descr="랭킹 144650 - 무료 다운로드 - silhouetteAC">
            <a:extLst>
              <a:ext uri="{FF2B5EF4-FFF2-40B4-BE49-F238E27FC236}">
                <a16:creationId xmlns:a16="http://schemas.microsoft.com/office/drawing/2014/main" id="{31E5A2BE-C015-4413-896A-F66A14427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77" y="2297242"/>
            <a:ext cx="4332157" cy="433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선택 - 무료 여러 가지 잡다한개 아이콘">
            <a:extLst>
              <a:ext uri="{FF2B5EF4-FFF2-40B4-BE49-F238E27FC236}">
                <a16:creationId xmlns:a16="http://schemas.microsoft.com/office/drawing/2014/main" id="{D1C8FF02-4344-47B8-85F4-6D5026D09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9498"/>
            <a:ext cx="4032889" cy="403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E0D67D-D03E-4591-9550-F4B595873FD8}"/>
              </a:ext>
            </a:extLst>
          </p:cNvPr>
          <p:cNvSpPr txBox="1"/>
          <p:nvPr/>
        </p:nvSpPr>
        <p:spPr>
          <a:xfrm>
            <a:off x="8718" y="549958"/>
            <a:ext cx="35319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>
                <a:latin typeface="HY헤드라인M"/>
                <a:ea typeface="HY헤드라인M"/>
              </a:rPr>
              <a:t>랭킹 요소</a:t>
            </a:r>
          </a:p>
        </p:txBody>
      </p:sp>
    </p:spTree>
    <p:extLst>
      <p:ext uri="{BB962C8B-B14F-4D97-AF65-F5344CB8AC3E}">
        <p14:creationId xmlns:p14="http://schemas.microsoft.com/office/powerpoint/2010/main" val="145510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8"/>
          <p:cNvSpPr txBox="1"/>
          <p:nvPr/>
        </p:nvSpPr>
        <p:spPr>
          <a:xfrm>
            <a:off x="2314253" y="1229996"/>
            <a:ext cx="122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>
              <a:latin typeface="HY헤드라인M"/>
              <a:ea typeface="HY헤드라인M"/>
            </a:endParaRPr>
          </a:p>
        </p:txBody>
      </p:sp>
      <p:pic>
        <p:nvPicPr>
          <p:cNvPr id="4" name="Picture 31">
            <a:extLst>
              <a:ext uri="{FF2B5EF4-FFF2-40B4-BE49-F238E27FC236}">
                <a16:creationId xmlns:a16="http://schemas.microsoft.com/office/drawing/2014/main" id="{260BAE3F-BB35-40D0-A523-04BEAB5D0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635" y="1050797"/>
            <a:ext cx="5507191" cy="365436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32">
            <a:extLst>
              <a:ext uri="{FF2B5EF4-FFF2-40B4-BE49-F238E27FC236}">
                <a16:creationId xmlns:a16="http://schemas.microsoft.com/office/drawing/2014/main" id="{BF3A6A99-E707-4697-B8EB-2BDFA9DB9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64243" y="1050798"/>
            <a:ext cx="5974122" cy="515469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07526F-29A2-4174-9EA0-31454332B1A6}"/>
              </a:ext>
            </a:extLst>
          </p:cNvPr>
          <p:cNvSpPr txBox="1"/>
          <p:nvPr/>
        </p:nvSpPr>
        <p:spPr>
          <a:xfrm>
            <a:off x="3994872" y="246471"/>
            <a:ext cx="35319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>
                <a:latin typeface="HY헤드라인M"/>
                <a:ea typeface="HY헤드라인M"/>
              </a:rPr>
              <a:t>스토리</a:t>
            </a:r>
            <a:endParaRPr lang="en-US" altLang="ko-KR" sz="3200" dirty="0">
              <a:latin typeface="HY헤드라인M"/>
              <a:ea typeface="HY헤드라인M"/>
            </a:endParaRPr>
          </a:p>
        </p:txBody>
      </p:sp>
    </p:spTree>
    <p:extLst>
      <p:ext uri="{BB962C8B-B14F-4D97-AF65-F5344CB8AC3E}">
        <p14:creationId xmlns:p14="http://schemas.microsoft.com/office/powerpoint/2010/main" val="55225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8"/>
          <p:cNvSpPr txBox="1"/>
          <p:nvPr/>
        </p:nvSpPr>
        <p:spPr>
          <a:xfrm>
            <a:off x="2314253" y="1229996"/>
            <a:ext cx="122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>
              <a:latin typeface="HY헤드라인M"/>
              <a:ea typeface="HY헤드라인M"/>
            </a:endParaRPr>
          </a:p>
        </p:txBody>
      </p:sp>
      <p:pic>
        <p:nvPicPr>
          <p:cNvPr id="6" name="Picture 33">
            <a:extLst>
              <a:ext uri="{FF2B5EF4-FFF2-40B4-BE49-F238E27FC236}">
                <a16:creationId xmlns:a16="http://schemas.microsoft.com/office/drawing/2014/main" id="{488E4A66-A4ED-4EAD-849E-5E383C1BA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225" y="1229997"/>
            <a:ext cx="5751298" cy="46558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Picture 34">
            <a:extLst>
              <a:ext uri="{FF2B5EF4-FFF2-40B4-BE49-F238E27FC236}">
                <a16:creationId xmlns:a16="http://schemas.microsoft.com/office/drawing/2014/main" id="{378A59FB-4801-4D65-A5FC-C319EAFAC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33642" y="1229996"/>
            <a:ext cx="6117549" cy="465589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171699-0367-4AA4-8018-68D87D802BD2}"/>
              </a:ext>
            </a:extLst>
          </p:cNvPr>
          <p:cNvSpPr txBox="1"/>
          <p:nvPr/>
        </p:nvSpPr>
        <p:spPr>
          <a:xfrm>
            <a:off x="3994872" y="387329"/>
            <a:ext cx="35319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>
                <a:latin typeface="HY헤드라인M"/>
                <a:ea typeface="HY헤드라인M"/>
              </a:rPr>
              <a:t>스토리</a:t>
            </a:r>
            <a:endParaRPr lang="en-US" altLang="ko-KR" sz="3200" dirty="0">
              <a:latin typeface="HY헤드라인M"/>
              <a:ea typeface="HY헤드라인M"/>
            </a:endParaRPr>
          </a:p>
        </p:txBody>
      </p:sp>
    </p:spTree>
    <p:extLst>
      <p:ext uri="{BB962C8B-B14F-4D97-AF65-F5344CB8AC3E}">
        <p14:creationId xmlns:p14="http://schemas.microsoft.com/office/powerpoint/2010/main" val="312168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8"/>
          <p:cNvSpPr txBox="1"/>
          <p:nvPr/>
        </p:nvSpPr>
        <p:spPr>
          <a:xfrm>
            <a:off x="2314255" y="1318599"/>
            <a:ext cx="122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>
              <a:latin typeface="HY헤드라인M"/>
              <a:ea typeface="HY헤드라인M"/>
            </a:endParaRPr>
          </a:p>
        </p:txBody>
      </p:sp>
      <p:pic>
        <p:nvPicPr>
          <p:cNvPr id="6" name="Picture 0">
            <a:extLst>
              <a:ext uri="{FF2B5EF4-FFF2-40B4-BE49-F238E27FC236}">
                <a16:creationId xmlns:a16="http://schemas.microsoft.com/office/drawing/2014/main" id="{EA68932F-7B3F-4040-A0BC-B4C268BAF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24086" y="568862"/>
            <a:ext cx="7151758" cy="572027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D9BCF-27C8-4861-8604-D986C7999BBC}"/>
              </a:ext>
            </a:extLst>
          </p:cNvPr>
          <p:cNvSpPr txBox="1"/>
          <p:nvPr/>
        </p:nvSpPr>
        <p:spPr>
          <a:xfrm>
            <a:off x="0" y="276474"/>
            <a:ext cx="35319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>
                <a:latin typeface="HY헤드라인M"/>
                <a:ea typeface="HY헤드라인M"/>
              </a:rPr>
              <a:t>기능 블록도</a:t>
            </a:r>
          </a:p>
        </p:txBody>
      </p:sp>
    </p:spTree>
    <p:extLst>
      <p:ext uri="{BB962C8B-B14F-4D97-AF65-F5344CB8AC3E}">
        <p14:creationId xmlns:p14="http://schemas.microsoft.com/office/powerpoint/2010/main" val="57382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8"/>
          <p:cNvSpPr txBox="1"/>
          <p:nvPr/>
        </p:nvSpPr>
        <p:spPr>
          <a:xfrm>
            <a:off x="2314255" y="1318599"/>
            <a:ext cx="122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>
              <a:latin typeface="HY헤드라인M"/>
              <a:ea typeface="HY헤드라인M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93D3599-C064-43E5-89CE-E5108E721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391" y="1318599"/>
            <a:ext cx="9391218" cy="45653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51DD69-03EC-4B00-8680-7127485439E0}"/>
              </a:ext>
            </a:extLst>
          </p:cNvPr>
          <p:cNvSpPr txBox="1"/>
          <p:nvPr/>
        </p:nvSpPr>
        <p:spPr>
          <a:xfrm>
            <a:off x="4330046" y="621188"/>
            <a:ext cx="35319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dirty="0">
                <a:latin typeface="HY헤드라인M"/>
                <a:ea typeface="HY헤드라인M"/>
              </a:rPr>
              <a:t>Journey Map</a:t>
            </a:r>
            <a:endParaRPr lang="ko-KR" altLang="en-US" sz="3200" dirty="0">
              <a:latin typeface="HY헤드라인M"/>
              <a:ea typeface="HY헤드라인M"/>
            </a:endParaRPr>
          </a:p>
        </p:txBody>
      </p:sp>
    </p:spTree>
    <p:extLst>
      <p:ext uri="{BB962C8B-B14F-4D97-AF65-F5344CB8AC3E}">
        <p14:creationId xmlns:p14="http://schemas.microsoft.com/office/powerpoint/2010/main" val="158766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121</Words>
  <Application>Microsoft Office PowerPoint</Application>
  <PresentationFormat>와이드스크린</PresentationFormat>
  <Paragraphs>47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김병진</cp:lastModifiedBy>
  <cp:revision>758</cp:revision>
  <dcterms:created xsi:type="dcterms:W3CDTF">2018-08-02T07:05:36Z</dcterms:created>
  <dcterms:modified xsi:type="dcterms:W3CDTF">2023-03-05T01:19:46Z</dcterms:modified>
  <cp:version/>
</cp:coreProperties>
</file>