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210"/>
    <a:srgbClr val="61AB33"/>
    <a:srgbClr val="F6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BCFA2-C58E-4235-8A1C-B491D904A155}" v="4" dt="2021-12-02T02:49:56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6851" autoAdjust="0"/>
  </p:normalViewPr>
  <p:slideViewPr>
    <p:cSldViewPr>
      <p:cViewPr varScale="1">
        <p:scale>
          <a:sx n="87" d="100"/>
          <a:sy n="87" d="100"/>
        </p:scale>
        <p:origin x="226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Hartl" userId="d8f72ab4-1db9-4bf4-a0d5-89f8befae0ee" providerId="ADAL" clId="{C9EBCFA2-C58E-4235-8A1C-B491D904A155}"/>
    <pc:docChg chg="undo custSel addSld delSld modSld">
      <pc:chgData name="Christopher Hartl" userId="d8f72ab4-1db9-4bf4-a0d5-89f8befae0ee" providerId="ADAL" clId="{C9EBCFA2-C58E-4235-8A1C-B491D904A155}" dt="2021-12-02T02:50:02.280" v="2520" actId="1076"/>
      <pc:docMkLst>
        <pc:docMk/>
      </pc:docMkLst>
      <pc:sldChg chg="modSp mod">
        <pc:chgData name="Christopher Hartl" userId="d8f72ab4-1db9-4bf4-a0d5-89f8befae0ee" providerId="ADAL" clId="{C9EBCFA2-C58E-4235-8A1C-B491D904A155}" dt="2021-12-02T02:05:32.581" v="102" actId="20577"/>
        <pc:sldMkLst>
          <pc:docMk/>
          <pc:sldMk cId="3289605006" sldId="263"/>
        </pc:sldMkLst>
        <pc:spChg chg="mod">
          <ac:chgData name="Christopher Hartl" userId="d8f72ab4-1db9-4bf4-a0d5-89f8befae0ee" providerId="ADAL" clId="{C9EBCFA2-C58E-4235-8A1C-B491D904A155}" dt="2021-12-02T02:05:17.821" v="55" actId="20577"/>
          <ac:spMkLst>
            <pc:docMk/>
            <pc:sldMk cId="3289605006" sldId="263"/>
            <ac:spMk id="2" creationId="{00000000-0000-0000-0000-000000000000}"/>
          </ac:spMkLst>
        </pc:spChg>
        <pc:spChg chg="mod">
          <ac:chgData name="Christopher Hartl" userId="d8f72ab4-1db9-4bf4-a0d5-89f8befae0ee" providerId="ADAL" clId="{C9EBCFA2-C58E-4235-8A1C-B491D904A155}" dt="2021-12-02T02:05:26.126" v="83" actId="20577"/>
          <ac:spMkLst>
            <pc:docMk/>
            <pc:sldMk cId="3289605006" sldId="263"/>
            <ac:spMk id="3" creationId="{00000000-0000-0000-0000-000000000000}"/>
          </ac:spMkLst>
        </pc:spChg>
        <pc:spChg chg="mod">
          <ac:chgData name="Christopher Hartl" userId="d8f72ab4-1db9-4bf4-a0d5-89f8befae0ee" providerId="ADAL" clId="{C9EBCFA2-C58E-4235-8A1C-B491D904A155}" dt="2021-12-02T02:05:32.581" v="102" actId="20577"/>
          <ac:spMkLst>
            <pc:docMk/>
            <pc:sldMk cId="3289605006" sldId="263"/>
            <ac:spMk id="4" creationId="{00000000-0000-0000-0000-000000000000}"/>
          </ac:spMkLst>
        </pc:spChg>
      </pc:sldChg>
      <pc:sldChg chg="modSp mod">
        <pc:chgData name="Christopher Hartl" userId="d8f72ab4-1db9-4bf4-a0d5-89f8befae0ee" providerId="ADAL" clId="{C9EBCFA2-C58E-4235-8A1C-B491D904A155}" dt="2021-12-02T02:08:14.814" v="555" actId="14100"/>
        <pc:sldMkLst>
          <pc:docMk/>
          <pc:sldMk cId="3177585611" sldId="264"/>
        </pc:sldMkLst>
        <pc:spChg chg="mod">
          <ac:chgData name="Christopher Hartl" userId="d8f72ab4-1db9-4bf4-a0d5-89f8befae0ee" providerId="ADAL" clId="{C9EBCFA2-C58E-4235-8A1C-B491D904A155}" dt="2021-12-02T02:05:38.937" v="119" actId="20577"/>
          <ac:spMkLst>
            <pc:docMk/>
            <pc:sldMk cId="3177585611" sldId="264"/>
            <ac:spMk id="2" creationId="{94E8D0D7-5FB2-460F-8380-CF48213B96EE}"/>
          </ac:spMkLst>
        </pc:spChg>
        <pc:spChg chg="mod">
          <ac:chgData name="Christopher Hartl" userId="d8f72ab4-1db9-4bf4-a0d5-89f8befae0ee" providerId="ADAL" clId="{C9EBCFA2-C58E-4235-8A1C-B491D904A155}" dt="2021-12-02T02:08:14.814" v="555" actId="14100"/>
          <ac:spMkLst>
            <pc:docMk/>
            <pc:sldMk cId="3177585611" sldId="264"/>
            <ac:spMk id="3" creationId="{5D8D8A3D-DDFF-42B0-83AF-7080D3DF462B}"/>
          </ac:spMkLst>
        </pc:spChg>
      </pc:sldChg>
      <pc:sldChg chg="modSp new mod">
        <pc:chgData name="Christopher Hartl" userId="d8f72ab4-1db9-4bf4-a0d5-89f8befae0ee" providerId="ADAL" clId="{C9EBCFA2-C58E-4235-8A1C-B491D904A155}" dt="2021-12-02T02:10:46.501" v="980" actId="27636"/>
        <pc:sldMkLst>
          <pc:docMk/>
          <pc:sldMk cId="4050228579" sldId="265"/>
        </pc:sldMkLst>
        <pc:spChg chg="mod">
          <ac:chgData name="Christopher Hartl" userId="d8f72ab4-1db9-4bf4-a0d5-89f8befae0ee" providerId="ADAL" clId="{C9EBCFA2-C58E-4235-8A1C-B491D904A155}" dt="2021-12-02T02:08:24.056" v="575" actId="20577"/>
          <ac:spMkLst>
            <pc:docMk/>
            <pc:sldMk cId="4050228579" sldId="265"/>
            <ac:spMk id="2" creationId="{19228470-1AE9-479C-8227-B279F0FF6392}"/>
          </ac:spMkLst>
        </pc:spChg>
        <pc:spChg chg="mod">
          <ac:chgData name="Christopher Hartl" userId="d8f72ab4-1db9-4bf4-a0d5-89f8befae0ee" providerId="ADAL" clId="{C9EBCFA2-C58E-4235-8A1C-B491D904A155}" dt="2021-12-02T02:10:46.501" v="980" actId="27636"/>
          <ac:spMkLst>
            <pc:docMk/>
            <pc:sldMk cId="4050228579" sldId="265"/>
            <ac:spMk id="3" creationId="{198CBFBB-0EA9-49FE-B0E6-6D7777E81F6B}"/>
          </ac:spMkLst>
        </pc:spChg>
      </pc:sldChg>
      <pc:sldChg chg="addSp delSp modSp new mod">
        <pc:chgData name="Christopher Hartl" userId="d8f72ab4-1db9-4bf4-a0d5-89f8befae0ee" providerId="ADAL" clId="{C9EBCFA2-C58E-4235-8A1C-B491D904A155}" dt="2021-12-02T02:12:38.617" v="1082" actId="1076"/>
        <pc:sldMkLst>
          <pc:docMk/>
          <pc:sldMk cId="620343843" sldId="266"/>
        </pc:sldMkLst>
        <pc:spChg chg="mod">
          <ac:chgData name="Christopher Hartl" userId="d8f72ab4-1db9-4bf4-a0d5-89f8befae0ee" providerId="ADAL" clId="{C9EBCFA2-C58E-4235-8A1C-B491D904A155}" dt="2021-12-02T02:12:27.602" v="1076" actId="1076"/>
          <ac:spMkLst>
            <pc:docMk/>
            <pc:sldMk cId="620343843" sldId="266"/>
            <ac:spMk id="2" creationId="{6B83EEB7-80D8-4BD3-BEA5-039404A62447}"/>
          </ac:spMkLst>
        </pc:spChg>
        <pc:spChg chg="del">
          <ac:chgData name="Christopher Hartl" userId="d8f72ab4-1db9-4bf4-a0d5-89f8befae0ee" providerId="ADAL" clId="{C9EBCFA2-C58E-4235-8A1C-B491D904A155}" dt="2021-12-02T02:11:58.529" v="982" actId="478"/>
          <ac:spMkLst>
            <pc:docMk/>
            <pc:sldMk cId="620343843" sldId="266"/>
            <ac:spMk id="3" creationId="{DA483065-4AE1-4840-9335-B34BFABEE978}"/>
          </ac:spMkLst>
        </pc:spChg>
        <pc:picChg chg="add mod">
          <ac:chgData name="Christopher Hartl" userId="d8f72ab4-1db9-4bf4-a0d5-89f8befae0ee" providerId="ADAL" clId="{C9EBCFA2-C58E-4235-8A1C-B491D904A155}" dt="2021-12-02T02:12:38.617" v="1082" actId="1076"/>
          <ac:picMkLst>
            <pc:docMk/>
            <pc:sldMk cId="620343843" sldId="266"/>
            <ac:picMk id="5" creationId="{A166AAE6-72B4-45A3-8715-2B95303C5244}"/>
          </ac:picMkLst>
        </pc:picChg>
      </pc:sldChg>
      <pc:sldChg chg="addSp delSp modSp new mod">
        <pc:chgData name="Christopher Hartl" userId="d8f72ab4-1db9-4bf4-a0d5-89f8befae0ee" providerId="ADAL" clId="{C9EBCFA2-C58E-4235-8A1C-B491D904A155}" dt="2021-12-02T02:17:09.848" v="1259" actId="20577"/>
        <pc:sldMkLst>
          <pc:docMk/>
          <pc:sldMk cId="3827408026" sldId="267"/>
        </pc:sldMkLst>
        <pc:spChg chg="mod">
          <ac:chgData name="Christopher Hartl" userId="d8f72ab4-1db9-4bf4-a0d5-89f8befae0ee" providerId="ADAL" clId="{C9EBCFA2-C58E-4235-8A1C-B491D904A155}" dt="2021-12-02T02:15:32.627" v="1175" actId="1076"/>
          <ac:spMkLst>
            <pc:docMk/>
            <pc:sldMk cId="3827408026" sldId="267"/>
            <ac:spMk id="2" creationId="{BBFCDE1F-F1BB-46F4-A280-EE9E4A0DAB5C}"/>
          </ac:spMkLst>
        </pc:spChg>
        <pc:spChg chg="del">
          <ac:chgData name="Christopher Hartl" userId="d8f72ab4-1db9-4bf4-a0d5-89f8befae0ee" providerId="ADAL" clId="{C9EBCFA2-C58E-4235-8A1C-B491D904A155}" dt="2021-12-02T02:14:16.743" v="1084" actId="478"/>
          <ac:spMkLst>
            <pc:docMk/>
            <pc:sldMk cId="3827408026" sldId="267"/>
            <ac:spMk id="3" creationId="{33FA8645-08B9-42C0-AB15-C205FC66D259}"/>
          </ac:spMkLst>
        </pc:spChg>
        <pc:spChg chg="add mod">
          <ac:chgData name="Christopher Hartl" userId="d8f72ab4-1db9-4bf4-a0d5-89f8befae0ee" providerId="ADAL" clId="{C9EBCFA2-C58E-4235-8A1C-B491D904A155}" dt="2021-12-02T02:17:09.848" v="1259" actId="20577"/>
          <ac:spMkLst>
            <pc:docMk/>
            <pc:sldMk cId="3827408026" sldId="267"/>
            <ac:spMk id="6" creationId="{724C4CAB-5F9F-4F04-8DA6-C88901A932E0}"/>
          </ac:spMkLst>
        </pc:spChg>
        <pc:picChg chg="add mod">
          <ac:chgData name="Christopher Hartl" userId="d8f72ab4-1db9-4bf4-a0d5-89f8befae0ee" providerId="ADAL" clId="{C9EBCFA2-C58E-4235-8A1C-B491D904A155}" dt="2021-12-02T02:15:44.235" v="1177" actId="1076"/>
          <ac:picMkLst>
            <pc:docMk/>
            <pc:sldMk cId="3827408026" sldId="267"/>
            <ac:picMk id="5" creationId="{38067E98-4B65-46BB-B889-DE1C4B8274DC}"/>
          </ac:picMkLst>
        </pc:picChg>
      </pc:sldChg>
      <pc:sldChg chg="addSp delSp modSp new mod">
        <pc:chgData name="Christopher Hartl" userId="d8f72ab4-1db9-4bf4-a0d5-89f8befae0ee" providerId="ADAL" clId="{C9EBCFA2-C58E-4235-8A1C-B491D904A155}" dt="2021-12-02T02:49:53.694" v="2518" actId="1076"/>
        <pc:sldMkLst>
          <pc:docMk/>
          <pc:sldMk cId="4050731507" sldId="268"/>
        </pc:sldMkLst>
        <pc:spChg chg="mod">
          <ac:chgData name="Christopher Hartl" userId="d8f72ab4-1db9-4bf4-a0d5-89f8befae0ee" providerId="ADAL" clId="{C9EBCFA2-C58E-4235-8A1C-B491D904A155}" dt="2021-12-02T02:18:45.560" v="1352" actId="1076"/>
          <ac:spMkLst>
            <pc:docMk/>
            <pc:sldMk cId="4050731507" sldId="268"/>
            <ac:spMk id="2" creationId="{0A336DCE-A958-402B-ADA7-04076491D266}"/>
          </ac:spMkLst>
        </pc:spChg>
        <pc:spChg chg="del">
          <ac:chgData name="Christopher Hartl" userId="d8f72ab4-1db9-4bf4-a0d5-89f8befae0ee" providerId="ADAL" clId="{C9EBCFA2-C58E-4235-8A1C-B491D904A155}" dt="2021-12-02T02:17:20.401" v="1261" actId="478"/>
          <ac:spMkLst>
            <pc:docMk/>
            <pc:sldMk cId="4050731507" sldId="268"/>
            <ac:spMk id="3" creationId="{F5CDD03E-4F11-4446-9DAA-DE00C9556C59}"/>
          </ac:spMkLst>
        </pc:spChg>
        <pc:spChg chg="add mod">
          <ac:chgData name="Christopher Hartl" userId="d8f72ab4-1db9-4bf4-a0d5-89f8befae0ee" providerId="ADAL" clId="{C9EBCFA2-C58E-4235-8A1C-B491D904A155}" dt="2021-12-02T02:23:11.019" v="1838" actId="1076"/>
          <ac:spMkLst>
            <pc:docMk/>
            <pc:sldMk cId="4050731507" sldId="268"/>
            <ac:spMk id="6" creationId="{C8D37728-8F4C-4516-95E9-B74D9B70AD20}"/>
          </ac:spMkLst>
        </pc:spChg>
        <pc:spChg chg="add mod">
          <ac:chgData name="Christopher Hartl" userId="d8f72ab4-1db9-4bf4-a0d5-89f8befae0ee" providerId="ADAL" clId="{C9EBCFA2-C58E-4235-8A1C-B491D904A155}" dt="2021-12-02T02:49:53.694" v="2518" actId="1076"/>
          <ac:spMkLst>
            <pc:docMk/>
            <pc:sldMk cId="4050731507" sldId="268"/>
            <ac:spMk id="7" creationId="{D426431E-26B4-454D-B9FD-D02C14ECA456}"/>
          </ac:spMkLst>
        </pc:spChg>
        <pc:picChg chg="add mod">
          <ac:chgData name="Christopher Hartl" userId="d8f72ab4-1db9-4bf4-a0d5-89f8befae0ee" providerId="ADAL" clId="{C9EBCFA2-C58E-4235-8A1C-B491D904A155}" dt="2021-12-02T02:18:06.576" v="1266" actId="1076"/>
          <ac:picMkLst>
            <pc:docMk/>
            <pc:sldMk cId="4050731507" sldId="268"/>
            <ac:picMk id="5" creationId="{A89D303E-E765-42E6-B89F-5A5463248095}"/>
          </ac:picMkLst>
        </pc:picChg>
      </pc:sldChg>
      <pc:sldChg chg="addSp delSp modSp new mod">
        <pc:chgData name="Christopher Hartl" userId="d8f72ab4-1db9-4bf4-a0d5-89f8befae0ee" providerId="ADAL" clId="{C9EBCFA2-C58E-4235-8A1C-B491D904A155}" dt="2021-12-02T02:50:02.280" v="2520" actId="1076"/>
        <pc:sldMkLst>
          <pc:docMk/>
          <pc:sldMk cId="2364486153" sldId="269"/>
        </pc:sldMkLst>
        <pc:spChg chg="mod">
          <ac:chgData name="Christopher Hartl" userId="d8f72ab4-1db9-4bf4-a0d5-89f8befae0ee" providerId="ADAL" clId="{C9EBCFA2-C58E-4235-8A1C-B491D904A155}" dt="2021-12-02T02:24:57.068" v="1924" actId="1076"/>
          <ac:spMkLst>
            <pc:docMk/>
            <pc:sldMk cId="2364486153" sldId="269"/>
            <ac:spMk id="2" creationId="{04F98E14-85EF-4F09-8409-95358F9CF3B1}"/>
          </ac:spMkLst>
        </pc:spChg>
        <pc:spChg chg="del">
          <ac:chgData name="Christopher Hartl" userId="d8f72ab4-1db9-4bf4-a0d5-89f8befae0ee" providerId="ADAL" clId="{C9EBCFA2-C58E-4235-8A1C-B491D904A155}" dt="2021-12-02T02:24:35.995" v="1840" actId="478"/>
          <ac:spMkLst>
            <pc:docMk/>
            <pc:sldMk cId="2364486153" sldId="269"/>
            <ac:spMk id="3" creationId="{BE2E9667-19AB-4C95-8615-928257FD37A7}"/>
          </ac:spMkLst>
        </pc:spChg>
        <pc:spChg chg="add mod">
          <ac:chgData name="Christopher Hartl" userId="d8f72ab4-1db9-4bf4-a0d5-89f8befae0ee" providerId="ADAL" clId="{C9EBCFA2-C58E-4235-8A1C-B491D904A155}" dt="2021-12-02T02:50:02.280" v="2520" actId="1076"/>
          <ac:spMkLst>
            <pc:docMk/>
            <pc:sldMk cId="2364486153" sldId="269"/>
            <ac:spMk id="6" creationId="{E17CC885-B5AF-4BA9-89D8-BF0C8CA64240}"/>
          </ac:spMkLst>
        </pc:spChg>
        <pc:picChg chg="add mod">
          <ac:chgData name="Christopher Hartl" userId="d8f72ab4-1db9-4bf4-a0d5-89f8befae0ee" providerId="ADAL" clId="{C9EBCFA2-C58E-4235-8A1C-B491D904A155}" dt="2021-12-02T02:32:13.152" v="1931" actId="1076"/>
          <ac:picMkLst>
            <pc:docMk/>
            <pc:sldMk cId="2364486153" sldId="269"/>
            <ac:picMk id="5" creationId="{61837FC5-42D6-44D9-9003-9A099DC1B06D}"/>
          </ac:picMkLst>
        </pc:picChg>
      </pc:sldChg>
      <pc:sldChg chg="addSp delSp modSp new mod">
        <pc:chgData name="Christopher Hartl" userId="d8f72ab4-1db9-4bf4-a0d5-89f8befae0ee" providerId="ADAL" clId="{C9EBCFA2-C58E-4235-8A1C-B491D904A155}" dt="2021-12-02T02:33:44.702" v="2051" actId="14100"/>
        <pc:sldMkLst>
          <pc:docMk/>
          <pc:sldMk cId="2085663210" sldId="270"/>
        </pc:sldMkLst>
        <pc:spChg chg="mod">
          <ac:chgData name="Christopher Hartl" userId="d8f72ab4-1db9-4bf4-a0d5-89f8befae0ee" providerId="ADAL" clId="{C9EBCFA2-C58E-4235-8A1C-B491D904A155}" dt="2021-12-02T02:33:14.911" v="2039" actId="1076"/>
          <ac:spMkLst>
            <pc:docMk/>
            <pc:sldMk cId="2085663210" sldId="270"/>
            <ac:spMk id="2" creationId="{32B42D22-A839-4305-8CEC-D487672C542B}"/>
          </ac:spMkLst>
        </pc:spChg>
        <pc:spChg chg="del">
          <ac:chgData name="Christopher Hartl" userId="d8f72ab4-1db9-4bf4-a0d5-89f8befae0ee" providerId="ADAL" clId="{C9EBCFA2-C58E-4235-8A1C-B491D904A155}" dt="2021-12-02T02:32:46.557" v="1933" actId="478"/>
          <ac:spMkLst>
            <pc:docMk/>
            <pc:sldMk cId="2085663210" sldId="270"/>
            <ac:spMk id="3" creationId="{F90646D5-7416-4B6D-AEC7-19B2CF7DA92E}"/>
          </ac:spMkLst>
        </pc:spChg>
        <pc:picChg chg="add mod">
          <ac:chgData name="Christopher Hartl" userId="d8f72ab4-1db9-4bf4-a0d5-89f8befae0ee" providerId="ADAL" clId="{C9EBCFA2-C58E-4235-8A1C-B491D904A155}" dt="2021-12-02T02:33:23.664" v="2045" actId="1076"/>
          <ac:picMkLst>
            <pc:docMk/>
            <pc:sldMk cId="2085663210" sldId="270"/>
            <ac:picMk id="5" creationId="{CDA36200-830C-4C4A-B601-3915C9281BA7}"/>
          </ac:picMkLst>
        </pc:picChg>
        <pc:picChg chg="add mod">
          <ac:chgData name="Christopher Hartl" userId="d8f72ab4-1db9-4bf4-a0d5-89f8befae0ee" providerId="ADAL" clId="{C9EBCFA2-C58E-4235-8A1C-B491D904A155}" dt="2021-12-02T02:33:44.702" v="2051" actId="14100"/>
          <ac:picMkLst>
            <pc:docMk/>
            <pc:sldMk cId="2085663210" sldId="270"/>
            <ac:picMk id="7" creationId="{BBB109A1-5D92-46FD-B4E8-5F7A17FD7F40}"/>
          </ac:picMkLst>
        </pc:picChg>
      </pc:sldChg>
      <pc:sldChg chg="new del">
        <pc:chgData name="Christopher Hartl" userId="d8f72ab4-1db9-4bf4-a0d5-89f8befae0ee" providerId="ADAL" clId="{C9EBCFA2-C58E-4235-8A1C-B491D904A155}" dt="2021-12-02T02:34:03.646" v="2054" actId="47"/>
        <pc:sldMkLst>
          <pc:docMk/>
          <pc:sldMk cId="3805133262" sldId="271"/>
        </pc:sldMkLst>
      </pc:sldChg>
      <pc:sldChg chg="addSp delSp modSp add mod">
        <pc:chgData name="Christopher Hartl" userId="d8f72ab4-1db9-4bf4-a0d5-89f8befae0ee" providerId="ADAL" clId="{C9EBCFA2-C58E-4235-8A1C-B491D904A155}" dt="2021-12-02T02:34:56.982" v="2091" actId="1076"/>
        <pc:sldMkLst>
          <pc:docMk/>
          <pc:sldMk cId="396866117" sldId="272"/>
        </pc:sldMkLst>
        <pc:spChg chg="add mod">
          <ac:chgData name="Christopher Hartl" userId="d8f72ab4-1db9-4bf4-a0d5-89f8befae0ee" providerId="ADAL" clId="{C9EBCFA2-C58E-4235-8A1C-B491D904A155}" dt="2021-12-02T02:34:56.982" v="2091" actId="1076"/>
          <ac:spMkLst>
            <pc:docMk/>
            <pc:sldMk cId="396866117" sldId="272"/>
            <ac:spMk id="9" creationId="{F19129F8-6C67-4F5D-A50E-77B83AF935BF}"/>
          </ac:spMkLst>
        </pc:spChg>
        <pc:picChg chg="add mod">
          <ac:chgData name="Christopher Hartl" userId="d8f72ab4-1db9-4bf4-a0d5-89f8befae0ee" providerId="ADAL" clId="{C9EBCFA2-C58E-4235-8A1C-B491D904A155}" dt="2021-12-02T02:34:52.829" v="2090" actId="1076"/>
          <ac:picMkLst>
            <pc:docMk/>
            <pc:sldMk cId="396866117" sldId="272"/>
            <ac:picMk id="4" creationId="{118DA7FF-7AAD-4224-BD1A-66316A02785B}"/>
          </ac:picMkLst>
        </pc:picChg>
        <pc:picChg chg="del">
          <ac:chgData name="Christopher Hartl" userId="d8f72ab4-1db9-4bf4-a0d5-89f8befae0ee" providerId="ADAL" clId="{C9EBCFA2-C58E-4235-8A1C-B491D904A155}" dt="2021-12-02T02:34:06.597" v="2055" actId="478"/>
          <ac:picMkLst>
            <pc:docMk/>
            <pc:sldMk cId="396866117" sldId="272"/>
            <ac:picMk id="5" creationId="{CDA36200-830C-4C4A-B601-3915C9281BA7}"/>
          </ac:picMkLst>
        </pc:picChg>
        <pc:picChg chg="del">
          <ac:chgData name="Christopher Hartl" userId="d8f72ab4-1db9-4bf4-a0d5-89f8befae0ee" providerId="ADAL" clId="{C9EBCFA2-C58E-4235-8A1C-B491D904A155}" dt="2021-12-02T02:34:06.597" v="2055" actId="478"/>
          <ac:picMkLst>
            <pc:docMk/>
            <pc:sldMk cId="396866117" sldId="272"/>
            <ac:picMk id="7" creationId="{BBB109A1-5D92-46FD-B4E8-5F7A17FD7F40}"/>
          </ac:picMkLst>
        </pc:picChg>
        <pc:picChg chg="add mod">
          <ac:chgData name="Christopher Hartl" userId="d8f72ab4-1db9-4bf4-a0d5-89f8befae0ee" providerId="ADAL" clId="{C9EBCFA2-C58E-4235-8A1C-B491D904A155}" dt="2021-12-02T02:34:26.298" v="2063" actId="1076"/>
          <ac:picMkLst>
            <pc:docMk/>
            <pc:sldMk cId="396866117" sldId="272"/>
            <ac:picMk id="8" creationId="{C9AC3D8A-08D9-4217-AB75-67BD7F0379E5}"/>
          </ac:picMkLst>
        </pc:picChg>
      </pc:sldChg>
      <pc:sldChg chg="addSp delSp modSp add mod">
        <pc:chgData name="Christopher Hartl" userId="d8f72ab4-1db9-4bf4-a0d5-89f8befae0ee" providerId="ADAL" clId="{C9EBCFA2-C58E-4235-8A1C-B491D904A155}" dt="2021-12-02T02:35:44.113" v="2097" actId="1076"/>
        <pc:sldMkLst>
          <pc:docMk/>
          <pc:sldMk cId="2375933133" sldId="273"/>
        </pc:sldMkLst>
        <pc:spChg chg="del">
          <ac:chgData name="Christopher Hartl" userId="d8f72ab4-1db9-4bf4-a0d5-89f8befae0ee" providerId="ADAL" clId="{C9EBCFA2-C58E-4235-8A1C-B491D904A155}" dt="2021-12-02T02:35:24.221" v="2093" actId="478"/>
          <ac:spMkLst>
            <pc:docMk/>
            <pc:sldMk cId="2375933133" sldId="273"/>
            <ac:spMk id="9" creationId="{F19129F8-6C67-4F5D-A50E-77B83AF935BF}"/>
          </ac:spMkLst>
        </pc:spChg>
        <pc:picChg chg="del">
          <ac:chgData name="Christopher Hartl" userId="d8f72ab4-1db9-4bf4-a0d5-89f8befae0ee" providerId="ADAL" clId="{C9EBCFA2-C58E-4235-8A1C-B491D904A155}" dt="2021-12-02T02:35:24.221" v="2093" actId="478"/>
          <ac:picMkLst>
            <pc:docMk/>
            <pc:sldMk cId="2375933133" sldId="273"/>
            <ac:picMk id="4" creationId="{118DA7FF-7AAD-4224-BD1A-66316A02785B}"/>
          </ac:picMkLst>
        </pc:picChg>
        <pc:picChg chg="add mod">
          <ac:chgData name="Christopher Hartl" userId="d8f72ab4-1db9-4bf4-a0d5-89f8befae0ee" providerId="ADAL" clId="{C9EBCFA2-C58E-4235-8A1C-B491D904A155}" dt="2021-12-02T02:35:44.113" v="2097" actId="1076"/>
          <ac:picMkLst>
            <pc:docMk/>
            <pc:sldMk cId="2375933133" sldId="273"/>
            <ac:picMk id="5" creationId="{B81F7216-FC8C-45A2-8300-908C14C48CE1}"/>
          </ac:picMkLst>
        </pc:picChg>
        <pc:picChg chg="del">
          <ac:chgData name="Christopher Hartl" userId="d8f72ab4-1db9-4bf4-a0d5-89f8befae0ee" providerId="ADAL" clId="{C9EBCFA2-C58E-4235-8A1C-B491D904A155}" dt="2021-12-02T02:35:24.221" v="2093" actId="478"/>
          <ac:picMkLst>
            <pc:docMk/>
            <pc:sldMk cId="2375933133" sldId="273"/>
            <ac:picMk id="8" creationId="{C9AC3D8A-08D9-4217-AB75-67BD7F0379E5}"/>
          </ac:picMkLst>
        </pc:picChg>
      </pc:sldChg>
      <pc:sldChg chg="modSp new mod">
        <pc:chgData name="Christopher Hartl" userId="d8f72ab4-1db9-4bf4-a0d5-89f8befae0ee" providerId="ADAL" clId="{C9EBCFA2-C58E-4235-8A1C-B491D904A155}" dt="2021-12-02T02:48:50.009" v="2511" actId="27636"/>
        <pc:sldMkLst>
          <pc:docMk/>
          <pc:sldMk cId="1531629809" sldId="274"/>
        </pc:sldMkLst>
        <pc:spChg chg="mod">
          <ac:chgData name="Christopher Hartl" userId="d8f72ab4-1db9-4bf4-a0d5-89f8befae0ee" providerId="ADAL" clId="{C9EBCFA2-C58E-4235-8A1C-B491D904A155}" dt="2021-12-02T02:43:35.584" v="2116" actId="20577"/>
          <ac:spMkLst>
            <pc:docMk/>
            <pc:sldMk cId="1531629809" sldId="274"/>
            <ac:spMk id="2" creationId="{AAAD0516-98A9-46A4-AC18-E865D33E033D}"/>
          </ac:spMkLst>
        </pc:spChg>
        <pc:spChg chg="mod">
          <ac:chgData name="Christopher Hartl" userId="d8f72ab4-1db9-4bf4-a0d5-89f8befae0ee" providerId="ADAL" clId="{C9EBCFA2-C58E-4235-8A1C-B491D904A155}" dt="2021-12-02T02:48:50.009" v="2511" actId="27636"/>
          <ac:spMkLst>
            <pc:docMk/>
            <pc:sldMk cId="1531629809" sldId="274"/>
            <ac:spMk id="3" creationId="{25CC92B0-0AAD-412C-8325-9C912B1B1D05}"/>
          </ac:spMkLst>
        </pc:spChg>
      </pc:sldChg>
    </pc:docChg>
  </pc:docChgLst>
  <pc:docChgLst>
    <pc:chgData name="Christopher Hartl" userId="S::christopher.hartl@ranchobiosciences.com::d8f72ab4-1db9-4bf4-a0d5-89f8befae0ee" providerId="AD" clId="Web-{7E93EE38-EC8D-E0BB-F79D-ADAFE34DE442}"/>
    <pc:docChg chg="addSld delSld modSld">
      <pc:chgData name="Christopher Hartl" userId="S::christopher.hartl@ranchobiosciences.com::d8f72ab4-1db9-4bf4-a0d5-89f8befae0ee" providerId="AD" clId="Web-{7E93EE38-EC8D-E0BB-F79D-ADAFE34DE442}" dt="2019-12-05T06:05:01.319" v="51" actId="20577"/>
      <pc:docMkLst>
        <pc:docMk/>
      </pc:docMkLst>
      <pc:sldChg chg="modSp">
        <pc:chgData name="Christopher Hartl" userId="S::christopher.hartl@ranchobiosciences.com::d8f72ab4-1db9-4bf4-a0d5-89f8befae0ee" providerId="AD" clId="Web-{7E93EE38-EC8D-E0BB-F79D-ADAFE34DE442}" dt="2019-12-05T06:04:36.038" v="7" actId="20577"/>
        <pc:sldMkLst>
          <pc:docMk/>
          <pc:sldMk cId="3289605006" sldId="263"/>
        </pc:sldMkLst>
        <pc:spChg chg="mod">
          <ac:chgData name="Christopher Hartl" userId="S::christopher.hartl@ranchobiosciences.com::d8f72ab4-1db9-4bf4-a0d5-89f8befae0ee" providerId="AD" clId="Web-{7E93EE38-EC8D-E0BB-F79D-ADAFE34DE442}" dt="2019-12-05T06:04:27.241" v="1" actId="20577"/>
          <ac:spMkLst>
            <pc:docMk/>
            <pc:sldMk cId="3289605006" sldId="263"/>
            <ac:spMk id="2" creationId="{00000000-0000-0000-0000-000000000000}"/>
          </ac:spMkLst>
        </pc:spChg>
        <pc:spChg chg="mod">
          <ac:chgData name="Christopher Hartl" userId="S::christopher.hartl@ranchobiosciences.com::d8f72ab4-1db9-4bf4-a0d5-89f8befae0ee" providerId="AD" clId="Web-{7E93EE38-EC8D-E0BB-F79D-ADAFE34DE442}" dt="2019-12-05T06:04:31.257" v="3" actId="20577"/>
          <ac:spMkLst>
            <pc:docMk/>
            <pc:sldMk cId="3289605006" sldId="263"/>
            <ac:spMk id="3" creationId="{00000000-0000-0000-0000-000000000000}"/>
          </ac:spMkLst>
        </pc:spChg>
        <pc:spChg chg="mod">
          <ac:chgData name="Christopher Hartl" userId="S::christopher.hartl@ranchobiosciences.com::d8f72ab4-1db9-4bf4-a0d5-89f8befae0ee" providerId="AD" clId="Web-{7E93EE38-EC8D-E0BB-F79D-ADAFE34DE442}" dt="2019-12-05T06:04:36.038" v="7" actId="20577"/>
          <ac:spMkLst>
            <pc:docMk/>
            <pc:sldMk cId="3289605006" sldId="263"/>
            <ac:spMk id="4" creationId="{00000000-0000-0000-0000-000000000000}"/>
          </ac:spMkLst>
        </pc:spChg>
      </pc:sldChg>
      <pc:sldChg chg="modSp new">
        <pc:chgData name="Christopher Hartl" userId="S::christopher.hartl@ranchobiosciences.com::d8f72ab4-1db9-4bf4-a0d5-89f8befae0ee" providerId="AD" clId="Web-{7E93EE38-EC8D-E0BB-F79D-ADAFE34DE442}" dt="2019-12-05T06:05:01.288" v="49" actId="20577"/>
        <pc:sldMkLst>
          <pc:docMk/>
          <pc:sldMk cId="3177585611" sldId="264"/>
        </pc:sldMkLst>
        <pc:spChg chg="mod">
          <ac:chgData name="Christopher Hartl" userId="S::christopher.hartl@ranchobiosciences.com::d8f72ab4-1db9-4bf4-a0d5-89f8befae0ee" providerId="AD" clId="Web-{7E93EE38-EC8D-E0BB-F79D-ADAFE34DE442}" dt="2019-12-05T06:04:51.835" v="34" actId="20577"/>
          <ac:spMkLst>
            <pc:docMk/>
            <pc:sldMk cId="3177585611" sldId="264"/>
            <ac:spMk id="2" creationId="{94E8D0D7-5FB2-460F-8380-CF48213B96EE}"/>
          </ac:spMkLst>
        </pc:spChg>
        <pc:spChg chg="mod">
          <ac:chgData name="Christopher Hartl" userId="S::christopher.hartl@ranchobiosciences.com::d8f72ab4-1db9-4bf4-a0d5-89f8befae0ee" providerId="AD" clId="Web-{7E93EE38-EC8D-E0BB-F79D-ADAFE34DE442}" dt="2019-12-05T06:05:01.288" v="49" actId="20577"/>
          <ac:spMkLst>
            <pc:docMk/>
            <pc:sldMk cId="3177585611" sldId="264"/>
            <ac:spMk id="3" creationId="{5D8D8A3D-DDFF-42B0-83AF-7080D3DF462B}"/>
          </ac:spMkLst>
        </pc:spChg>
      </pc:sldChg>
      <pc:sldChg chg="del">
        <pc:chgData name="Christopher Hartl" userId="S::christopher.hartl@ranchobiosciences.com::d8f72ab4-1db9-4bf4-a0d5-89f8befae0ee" providerId="AD" clId="Web-{7E93EE38-EC8D-E0BB-F79D-ADAFE34DE442}" dt="2019-12-05T06:04:40.569" v="30"/>
        <pc:sldMkLst>
          <pc:docMk/>
          <pc:sldMk cId="2487620756" sldId="295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54" v="20"/>
        <pc:sldMkLst>
          <pc:docMk/>
          <pc:sldMk cId="1740745804" sldId="305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54" v="21"/>
        <pc:sldMkLst>
          <pc:docMk/>
          <pc:sldMk cId="4066483783" sldId="306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69" v="23"/>
        <pc:sldMkLst>
          <pc:docMk/>
          <pc:sldMk cId="2842141499" sldId="314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54" v="17"/>
        <pc:sldMkLst>
          <pc:docMk/>
          <pc:sldMk cId="4199679462" sldId="317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54" v="16"/>
        <pc:sldMkLst>
          <pc:docMk/>
          <pc:sldMk cId="589494345" sldId="318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54" v="15"/>
        <pc:sldMkLst>
          <pc:docMk/>
          <pc:sldMk cId="761252592" sldId="319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38" v="14"/>
        <pc:sldMkLst>
          <pc:docMk/>
          <pc:sldMk cId="4027517784" sldId="323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54" v="22"/>
        <pc:sldMkLst>
          <pc:docMk/>
          <pc:sldMk cId="2999203426" sldId="341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69" v="28"/>
        <pc:sldMkLst>
          <pc:docMk/>
          <pc:sldMk cId="3101942450" sldId="358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69" v="27"/>
        <pc:sldMkLst>
          <pc:docMk/>
          <pc:sldMk cId="2366609267" sldId="359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69" v="26"/>
        <pc:sldMkLst>
          <pc:docMk/>
          <pc:sldMk cId="1218340884" sldId="360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69" v="25"/>
        <pc:sldMkLst>
          <pc:docMk/>
          <pc:sldMk cId="3659817150" sldId="361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69" v="24"/>
        <pc:sldMkLst>
          <pc:docMk/>
          <pc:sldMk cId="721283841" sldId="363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54" v="18"/>
        <pc:sldMkLst>
          <pc:docMk/>
          <pc:sldMk cId="3789752262" sldId="365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54" v="19"/>
        <pc:sldMkLst>
          <pc:docMk/>
          <pc:sldMk cId="1670618192" sldId="366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69" v="29"/>
        <pc:sldMkLst>
          <pc:docMk/>
          <pc:sldMk cId="604596675" sldId="367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38" v="13"/>
        <pc:sldMkLst>
          <pc:docMk/>
          <pc:sldMk cId="198802875" sldId="368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38" v="12"/>
        <pc:sldMkLst>
          <pc:docMk/>
          <pc:sldMk cId="1693386977" sldId="369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38" v="11"/>
        <pc:sldMkLst>
          <pc:docMk/>
          <pc:sldMk cId="2010680805" sldId="370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38" v="10"/>
        <pc:sldMkLst>
          <pc:docMk/>
          <pc:sldMk cId="1148781792" sldId="371"/>
        </pc:sldMkLst>
      </pc:sldChg>
      <pc:sldChg chg="del">
        <pc:chgData name="Christopher Hartl" userId="S::christopher.hartl@ranchobiosciences.com::d8f72ab4-1db9-4bf4-a0d5-89f8befae0ee" providerId="AD" clId="Web-{7E93EE38-EC8D-E0BB-F79D-ADAFE34DE442}" dt="2019-12-05T06:04:40.538" v="9"/>
        <pc:sldMkLst>
          <pc:docMk/>
          <pc:sldMk cId="3495778528" sldId="372"/>
        </pc:sldMkLst>
      </pc:sldChg>
    </pc:docChg>
  </pc:docChgLst>
  <pc:docChgLst>
    <pc:chgData name="Christopher Hartl" userId="d8f72ab4-1db9-4bf4-a0d5-89f8befae0ee" providerId="ADAL" clId="{792D22D3-2494-426F-8E09-7615952BFBBF}"/>
    <pc:docChg chg="undo custSel addSld delSld modSld delMainMaster">
      <pc:chgData name="Christopher Hartl" userId="d8f72ab4-1db9-4bf4-a0d5-89f8befae0ee" providerId="ADAL" clId="{792D22D3-2494-426F-8E09-7615952BFBBF}" dt="2019-12-02T18:10:33.277" v="1025" actId="2696"/>
      <pc:docMkLst>
        <pc:docMk/>
      </pc:docMkLst>
      <pc:sldChg chg="del">
        <pc:chgData name="Christopher Hartl" userId="d8f72ab4-1db9-4bf4-a0d5-89f8befae0ee" providerId="ADAL" clId="{792D22D3-2494-426F-8E09-7615952BFBBF}" dt="2019-11-26T06:24:16.861" v="994" actId="2696"/>
        <pc:sldMkLst>
          <pc:docMk/>
          <pc:sldMk cId="1684053653" sldId="259"/>
        </pc:sldMkLst>
      </pc:sldChg>
      <pc:sldChg chg="del">
        <pc:chgData name="Christopher Hartl" userId="d8f72ab4-1db9-4bf4-a0d5-89f8befae0ee" providerId="ADAL" clId="{792D22D3-2494-426F-8E09-7615952BFBBF}" dt="2019-11-26T06:24:17.777" v="995" actId="2696"/>
        <pc:sldMkLst>
          <pc:docMk/>
          <pc:sldMk cId="191532568" sldId="260"/>
        </pc:sldMkLst>
      </pc:sldChg>
      <pc:sldChg chg="del">
        <pc:chgData name="Christopher Hartl" userId="d8f72ab4-1db9-4bf4-a0d5-89f8befae0ee" providerId="ADAL" clId="{792D22D3-2494-426F-8E09-7615952BFBBF}" dt="2019-11-26T06:24:32.148" v="999" actId="2696"/>
        <pc:sldMkLst>
          <pc:docMk/>
          <pc:sldMk cId="2065924160" sldId="262"/>
        </pc:sldMkLst>
      </pc:sldChg>
      <pc:sldChg chg="modSp add">
        <pc:chgData name="Christopher Hartl" userId="d8f72ab4-1db9-4bf4-a0d5-89f8befae0ee" providerId="ADAL" clId="{792D22D3-2494-426F-8E09-7615952BFBBF}" dt="2019-11-26T06:24:44.212" v="1016" actId="20577"/>
        <pc:sldMkLst>
          <pc:docMk/>
          <pc:sldMk cId="3289605006" sldId="263"/>
        </pc:sldMkLst>
        <pc:spChg chg="mod">
          <ac:chgData name="Christopher Hartl" userId="d8f72ab4-1db9-4bf4-a0d5-89f8befae0ee" providerId="ADAL" clId="{792D22D3-2494-426F-8E09-7615952BFBBF}" dt="2019-11-26T06:24:36.972" v="1001" actId="20577"/>
          <ac:spMkLst>
            <pc:docMk/>
            <pc:sldMk cId="3289605006" sldId="263"/>
            <ac:spMk id="2" creationId="{00000000-0000-0000-0000-000000000000}"/>
          </ac:spMkLst>
        </pc:spChg>
        <pc:spChg chg="mod">
          <ac:chgData name="Christopher Hartl" userId="d8f72ab4-1db9-4bf4-a0d5-89f8befae0ee" providerId="ADAL" clId="{792D22D3-2494-426F-8E09-7615952BFBBF}" dt="2019-11-26T06:24:44.212" v="1016" actId="20577"/>
          <ac:spMkLst>
            <pc:docMk/>
            <pc:sldMk cId="3289605006" sldId="263"/>
            <ac:spMk id="3" creationId="{00000000-0000-0000-0000-000000000000}"/>
          </ac:spMkLst>
        </pc:spChg>
      </pc:sldChg>
      <pc:sldChg chg="addSp delSp modSp">
        <pc:chgData name="Christopher Hartl" userId="d8f72ab4-1db9-4bf4-a0d5-89f8befae0ee" providerId="ADAL" clId="{792D22D3-2494-426F-8E09-7615952BFBBF}" dt="2019-11-26T05:42:07.954" v="356" actId="20577"/>
        <pc:sldMkLst>
          <pc:docMk/>
          <pc:sldMk cId="1740745804" sldId="305"/>
        </pc:sldMkLst>
        <pc:spChg chg="add mod">
          <ac:chgData name="Christopher Hartl" userId="d8f72ab4-1db9-4bf4-a0d5-89f8befae0ee" providerId="ADAL" clId="{792D22D3-2494-426F-8E09-7615952BFBBF}" dt="2019-11-26T05:31:15.960" v="46" actId="1076"/>
          <ac:spMkLst>
            <pc:docMk/>
            <pc:sldMk cId="1740745804" sldId="305"/>
            <ac:spMk id="9" creationId="{58201E91-49BA-44B0-B726-69B3F6E36063}"/>
          </ac:spMkLst>
        </pc:spChg>
        <pc:spChg chg="add mod">
          <ac:chgData name="Christopher Hartl" userId="d8f72ab4-1db9-4bf4-a0d5-89f8befae0ee" providerId="ADAL" clId="{792D22D3-2494-426F-8E09-7615952BFBBF}" dt="2019-11-26T05:31:31.160" v="51" actId="1076"/>
          <ac:spMkLst>
            <pc:docMk/>
            <pc:sldMk cId="1740745804" sldId="305"/>
            <ac:spMk id="10" creationId="{82911377-5166-4467-B5D5-DFE15779C7D9}"/>
          </ac:spMkLst>
        </pc:spChg>
        <pc:spChg chg="add mod">
          <ac:chgData name="Christopher Hartl" userId="d8f72ab4-1db9-4bf4-a0d5-89f8befae0ee" providerId="ADAL" clId="{792D22D3-2494-426F-8E09-7615952BFBBF}" dt="2019-11-26T05:31:46.691" v="59" actId="1076"/>
          <ac:spMkLst>
            <pc:docMk/>
            <pc:sldMk cId="1740745804" sldId="305"/>
            <ac:spMk id="11" creationId="{7588CDC6-0A88-426A-9C12-85EE5ECCEC1F}"/>
          </ac:spMkLst>
        </pc:spChg>
        <pc:spChg chg="add mod">
          <ac:chgData name="Christopher Hartl" userId="d8f72ab4-1db9-4bf4-a0d5-89f8befae0ee" providerId="ADAL" clId="{792D22D3-2494-426F-8E09-7615952BFBBF}" dt="2019-11-26T05:42:07.954" v="356" actId="20577"/>
          <ac:spMkLst>
            <pc:docMk/>
            <pc:sldMk cId="1740745804" sldId="305"/>
            <ac:spMk id="12" creationId="{A24A3A55-424C-41C6-B7E1-759CC24C2A13}"/>
          </ac:spMkLst>
        </pc:spChg>
        <pc:picChg chg="add del mod">
          <ac:chgData name="Christopher Hartl" userId="d8f72ab4-1db9-4bf4-a0d5-89f8befae0ee" providerId="ADAL" clId="{792D22D3-2494-426F-8E09-7615952BFBBF}" dt="2019-11-26T05:30:22.624" v="26" actId="478"/>
          <ac:picMkLst>
            <pc:docMk/>
            <pc:sldMk cId="1740745804" sldId="305"/>
            <ac:picMk id="4" creationId="{03FE00AA-0B72-46C2-AC8D-6B58DC3B1626}"/>
          </ac:picMkLst>
        </pc:picChg>
        <pc:picChg chg="del">
          <ac:chgData name="Christopher Hartl" userId="d8f72ab4-1db9-4bf4-a0d5-89f8befae0ee" providerId="ADAL" clId="{792D22D3-2494-426F-8E09-7615952BFBBF}" dt="2019-11-26T04:39:42.187" v="9" actId="478"/>
          <ac:picMkLst>
            <pc:docMk/>
            <pc:sldMk cId="1740745804" sldId="305"/>
            <ac:picMk id="5" creationId="{48B791F6-90FB-43B2-BB76-C83BECFAEE18}"/>
          </ac:picMkLst>
        </pc:picChg>
        <pc:picChg chg="add del mod">
          <ac:chgData name="Christopher Hartl" userId="d8f72ab4-1db9-4bf4-a0d5-89f8befae0ee" providerId="ADAL" clId="{792D22D3-2494-426F-8E09-7615952BFBBF}" dt="2019-11-26T05:07:49.392" v="15" actId="478"/>
          <ac:picMkLst>
            <pc:docMk/>
            <pc:sldMk cId="1740745804" sldId="305"/>
            <ac:picMk id="6" creationId="{AE3F9641-3555-46D3-A830-2708872C5E86}"/>
          </ac:picMkLst>
        </pc:picChg>
        <pc:picChg chg="add mod">
          <ac:chgData name="Christopher Hartl" userId="d8f72ab4-1db9-4bf4-a0d5-89f8befae0ee" providerId="ADAL" clId="{792D22D3-2494-426F-8E09-7615952BFBBF}" dt="2019-11-26T05:31:11.291" v="45" actId="1076"/>
          <ac:picMkLst>
            <pc:docMk/>
            <pc:sldMk cId="1740745804" sldId="305"/>
            <ac:picMk id="7" creationId="{5B7C508B-6647-4937-990A-581B5B8A028F}"/>
          </ac:picMkLst>
        </pc:picChg>
      </pc:sldChg>
      <pc:sldChg chg="add">
        <pc:chgData name="Christopher Hartl" userId="d8f72ab4-1db9-4bf4-a0d5-89f8befae0ee" providerId="ADAL" clId="{792D22D3-2494-426F-8E09-7615952BFBBF}" dt="2019-11-26T05:46:23.386" v="405"/>
        <pc:sldMkLst>
          <pc:docMk/>
          <pc:sldMk cId="4199679462" sldId="317"/>
        </pc:sldMkLst>
      </pc:sldChg>
      <pc:sldChg chg="add">
        <pc:chgData name="Christopher Hartl" userId="d8f72ab4-1db9-4bf4-a0d5-89f8befae0ee" providerId="ADAL" clId="{792D22D3-2494-426F-8E09-7615952BFBBF}" dt="2019-11-26T05:46:23.386" v="405"/>
        <pc:sldMkLst>
          <pc:docMk/>
          <pc:sldMk cId="589494345" sldId="318"/>
        </pc:sldMkLst>
      </pc:sldChg>
      <pc:sldChg chg="addSp delSp modSp add">
        <pc:chgData name="Christopher Hartl" userId="d8f72ab4-1db9-4bf4-a0d5-89f8befae0ee" providerId="ADAL" clId="{792D22D3-2494-426F-8E09-7615952BFBBF}" dt="2019-11-26T05:58:29.021" v="505" actId="20577"/>
        <pc:sldMkLst>
          <pc:docMk/>
          <pc:sldMk cId="761252592" sldId="319"/>
        </pc:sldMkLst>
        <pc:spChg chg="add mod">
          <ac:chgData name="Christopher Hartl" userId="d8f72ab4-1db9-4bf4-a0d5-89f8befae0ee" providerId="ADAL" clId="{792D22D3-2494-426F-8E09-7615952BFBBF}" dt="2019-11-26T05:56:52.449" v="482" actId="1035"/>
          <ac:spMkLst>
            <pc:docMk/>
            <pc:sldMk cId="761252592" sldId="319"/>
            <ac:spMk id="5" creationId="{B4DBE402-CB86-4197-843A-CC050F269A18}"/>
          </ac:spMkLst>
        </pc:spChg>
        <pc:spChg chg="del">
          <ac:chgData name="Christopher Hartl" userId="d8f72ab4-1db9-4bf4-a0d5-89f8befae0ee" providerId="ADAL" clId="{792D22D3-2494-426F-8E09-7615952BFBBF}" dt="2019-11-26T05:47:15.362" v="406" actId="478"/>
          <ac:spMkLst>
            <pc:docMk/>
            <pc:sldMk cId="761252592" sldId="319"/>
            <ac:spMk id="7" creationId="{E28EA4AA-A716-457D-8126-E9745E63F9B2}"/>
          </ac:spMkLst>
        </pc:spChg>
        <pc:spChg chg="add mod">
          <ac:chgData name="Christopher Hartl" userId="d8f72ab4-1db9-4bf4-a0d5-89f8befae0ee" providerId="ADAL" clId="{792D22D3-2494-426F-8E09-7615952BFBBF}" dt="2019-11-26T05:56:52.449" v="482" actId="1035"/>
          <ac:spMkLst>
            <pc:docMk/>
            <pc:sldMk cId="761252592" sldId="319"/>
            <ac:spMk id="11" creationId="{17F5DF4B-8258-4EF5-8A0F-487C4CA71EB8}"/>
          </ac:spMkLst>
        </pc:spChg>
        <pc:spChg chg="del">
          <ac:chgData name="Christopher Hartl" userId="d8f72ab4-1db9-4bf4-a0d5-89f8befae0ee" providerId="ADAL" clId="{792D22D3-2494-426F-8E09-7615952BFBBF}" dt="2019-11-26T05:47:18.596" v="407" actId="478"/>
          <ac:spMkLst>
            <pc:docMk/>
            <pc:sldMk cId="761252592" sldId="319"/>
            <ac:spMk id="13" creationId="{42353489-B606-4AD1-8233-CDB910AC78E8}"/>
          </ac:spMkLst>
        </pc:spChg>
        <pc:spChg chg="del">
          <ac:chgData name="Christopher Hartl" userId="d8f72ab4-1db9-4bf4-a0d5-89f8befae0ee" providerId="ADAL" clId="{792D22D3-2494-426F-8E09-7615952BFBBF}" dt="2019-11-26T05:47:15.362" v="406" actId="478"/>
          <ac:spMkLst>
            <pc:docMk/>
            <pc:sldMk cId="761252592" sldId="319"/>
            <ac:spMk id="14" creationId="{2D4FF3F0-C0D3-43C3-A2EA-C92256F10152}"/>
          </ac:spMkLst>
        </pc:spChg>
        <pc:spChg chg="add mod">
          <ac:chgData name="Christopher Hartl" userId="d8f72ab4-1db9-4bf4-a0d5-89f8befae0ee" providerId="ADAL" clId="{792D22D3-2494-426F-8E09-7615952BFBBF}" dt="2019-11-26T05:58:00.153" v="492" actId="1076"/>
          <ac:spMkLst>
            <pc:docMk/>
            <pc:sldMk cId="761252592" sldId="319"/>
            <ac:spMk id="15" creationId="{3867F85F-9EB0-46D5-BD2D-91EC3AAA4774}"/>
          </ac:spMkLst>
        </pc:spChg>
        <pc:spChg chg="add mod">
          <ac:chgData name="Christopher Hartl" userId="d8f72ab4-1db9-4bf4-a0d5-89f8befae0ee" providerId="ADAL" clId="{792D22D3-2494-426F-8E09-7615952BFBBF}" dt="2019-11-26T05:58:26.293" v="503" actId="20577"/>
          <ac:spMkLst>
            <pc:docMk/>
            <pc:sldMk cId="761252592" sldId="319"/>
            <ac:spMk id="16" creationId="{FDCDD2A4-7E9F-4D1D-B0ED-C2CDB2AA268A}"/>
          </ac:spMkLst>
        </pc:spChg>
        <pc:spChg chg="add mod">
          <ac:chgData name="Christopher Hartl" userId="d8f72ab4-1db9-4bf4-a0d5-89f8befae0ee" providerId="ADAL" clId="{792D22D3-2494-426F-8E09-7615952BFBBF}" dt="2019-11-26T05:58:29.021" v="505" actId="20577"/>
          <ac:spMkLst>
            <pc:docMk/>
            <pc:sldMk cId="761252592" sldId="319"/>
            <ac:spMk id="18" creationId="{0EDE0D68-9AE9-4934-8E74-255713F2345A}"/>
          </ac:spMkLst>
        </pc:spChg>
        <pc:spChg chg="add mod">
          <ac:chgData name="Christopher Hartl" userId="d8f72ab4-1db9-4bf4-a0d5-89f8befae0ee" providerId="ADAL" clId="{792D22D3-2494-426F-8E09-7615952BFBBF}" dt="2019-11-26T05:58:19.625" v="496" actId="1076"/>
          <ac:spMkLst>
            <pc:docMk/>
            <pc:sldMk cId="761252592" sldId="319"/>
            <ac:spMk id="19" creationId="{14CDA847-F962-435F-A219-B7C7256020F4}"/>
          </ac:spMkLst>
        </pc:spChg>
        <pc:picChg chg="add mod">
          <ac:chgData name="Christopher Hartl" userId="d8f72ab4-1db9-4bf4-a0d5-89f8befae0ee" providerId="ADAL" clId="{792D22D3-2494-426F-8E09-7615952BFBBF}" dt="2019-11-26T05:57:55.502" v="491" actId="14100"/>
          <ac:picMkLst>
            <pc:docMk/>
            <pc:sldMk cId="761252592" sldId="319"/>
            <ac:picMk id="2" creationId="{DAE5E8A7-E138-4B02-922E-5FDC97882EAE}"/>
          </ac:picMkLst>
        </pc:picChg>
        <pc:picChg chg="add mod">
          <ac:chgData name="Christopher Hartl" userId="d8f72ab4-1db9-4bf4-a0d5-89f8befae0ee" providerId="ADAL" clId="{792D22D3-2494-426F-8E09-7615952BFBBF}" dt="2019-11-26T05:58:21.806" v="501" actId="1035"/>
          <ac:picMkLst>
            <pc:docMk/>
            <pc:sldMk cId="761252592" sldId="319"/>
            <ac:picMk id="6" creationId="{1A0B4CBA-B543-4BC6-B067-A3A68EEA4FC7}"/>
          </ac:picMkLst>
        </pc:picChg>
      </pc:sldChg>
      <pc:sldChg chg="addSp delSp modSp add">
        <pc:chgData name="Christopher Hartl" userId="d8f72ab4-1db9-4bf4-a0d5-89f8befae0ee" providerId="ADAL" clId="{792D22D3-2494-426F-8E09-7615952BFBBF}" dt="2019-11-26T06:03:12.591" v="522" actId="478"/>
        <pc:sldMkLst>
          <pc:docMk/>
          <pc:sldMk cId="4027517784" sldId="323"/>
        </pc:sldMkLst>
        <pc:spChg chg="del">
          <ac:chgData name="Christopher Hartl" userId="d8f72ab4-1db9-4bf4-a0d5-89f8befae0ee" providerId="ADAL" clId="{792D22D3-2494-426F-8E09-7615952BFBBF}" dt="2019-11-26T06:00:53.717" v="512" actId="478"/>
          <ac:spMkLst>
            <pc:docMk/>
            <pc:sldMk cId="4027517784" sldId="323"/>
            <ac:spMk id="19" creationId="{CCE1A742-75CA-490A-99EA-06F87BBD9A7E}"/>
          </ac:spMkLst>
        </pc:spChg>
        <pc:spChg chg="del">
          <ac:chgData name="Christopher Hartl" userId="d8f72ab4-1db9-4bf4-a0d5-89f8befae0ee" providerId="ADAL" clId="{792D22D3-2494-426F-8E09-7615952BFBBF}" dt="2019-11-26T06:00:50.546" v="511" actId="478"/>
          <ac:spMkLst>
            <pc:docMk/>
            <pc:sldMk cId="4027517784" sldId="323"/>
            <ac:spMk id="20" creationId="{A4760171-E819-4ABD-859D-FBFF38FF7453}"/>
          </ac:spMkLst>
        </pc:spChg>
        <pc:spChg chg="del">
          <ac:chgData name="Christopher Hartl" userId="d8f72ab4-1db9-4bf4-a0d5-89f8befae0ee" providerId="ADAL" clId="{792D22D3-2494-426F-8E09-7615952BFBBF}" dt="2019-11-26T06:00:50.546" v="511" actId="478"/>
          <ac:spMkLst>
            <pc:docMk/>
            <pc:sldMk cId="4027517784" sldId="323"/>
            <ac:spMk id="21" creationId="{71B9FDDD-F3F2-47B0-86F1-26F2F98A36F0}"/>
          </ac:spMkLst>
        </pc:spChg>
        <pc:picChg chg="add del mod">
          <ac:chgData name="Christopher Hartl" userId="d8f72ab4-1db9-4bf4-a0d5-89f8befae0ee" providerId="ADAL" clId="{792D22D3-2494-426F-8E09-7615952BFBBF}" dt="2019-11-26T06:03:12.591" v="522" actId="478"/>
          <ac:picMkLst>
            <pc:docMk/>
            <pc:sldMk cId="4027517784" sldId="323"/>
            <ac:picMk id="4" creationId="{80369ADC-7D15-4373-B1D5-70704D460BF0}"/>
          </ac:picMkLst>
        </pc:picChg>
      </pc:sldChg>
      <pc:sldChg chg="addSp modSp">
        <pc:chgData name="Christopher Hartl" userId="d8f72ab4-1db9-4bf4-a0d5-89f8befae0ee" providerId="ADAL" clId="{792D22D3-2494-426F-8E09-7615952BFBBF}" dt="2019-11-26T05:44:54.093" v="404" actId="1076"/>
        <pc:sldMkLst>
          <pc:docMk/>
          <pc:sldMk cId="3789752262" sldId="365"/>
        </pc:sldMkLst>
        <pc:spChg chg="mod">
          <ac:chgData name="Christopher Hartl" userId="d8f72ab4-1db9-4bf4-a0d5-89f8befae0ee" providerId="ADAL" clId="{792D22D3-2494-426F-8E09-7615952BFBBF}" dt="2019-11-26T04:34:49.558" v="6" actId="1076"/>
          <ac:spMkLst>
            <pc:docMk/>
            <pc:sldMk cId="3789752262" sldId="365"/>
            <ac:spMk id="9" creationId="{9B795D66-23C0-4429-A099-3F0C4887695B}"/>
          </ac:spMkLst>
        </pc:spChg>
        <pc:spChg chg="add mod">
          <ac:chgData name="Christopher Hartl" userId="d8f72ab4-1db9-4bf4-a0d5-89f8befae0ee" providerId="ADAL" clId="{792D22D3-2494-426F-8E09-7615952BFBBF}" dt="2019-11-26T05:44:48.006" v="402" actId="1076"/>
          <ac:spMkLst>
            <pc:docMk/>
            <pc:sldMk cId="3789752262" sldId="365"/>
            <ac:spMk id="10" creationId="{546DAADB-7C84-4670-B30A-985CE6B6EB4F}"/>
          </ac:spMkLst>
        </pc:spChg>
        <pc:spChg chg="add mod">
          <ac:chgData name="Christopher Hartl" userId="d8f72ab4-1db9-4bf4-a0d5-89f8befae0ee" providerId="ADAL" clId="{792D22D3-2494-426F-8E09-7615952BFBBF}" dt="2019-11-26T05:44:54.093" v="404" actId="1076"/>
          <ac:spMkLst>
            <pc:docMk/>
            <pc:sldMk cId="3789752262" sldId="365"/>
            <ac:spMk id="11" creationId="{D6EC6E8C-CA39-450C-AAE7-95284A3D6128}"/>
          </ac:spMkLst>
        </pc:spChg>
        <pc:graphicFrameChg chg="modGraphic">
          <ac:chgData name="Christopher Hartl" userId="d8f72ab4-1db9-4bf4-a0d5-89f8befae0ee" providerId="ADAL" clId="{792D22D3-2494-426F-8E09-7615952BFBBF}" dt="2019-11-26T04:34:21.334" v="5" actId="207"/>
          <ac:graphicFrameMkLst>
            <pc:docMk/>
            <pc:sldMk cId="3789752262" sldId="365"/>
            <ac:graphicFrameMk id="7" creationId="{38893848-694E-4911-BDB1-099740307609}"/>
          </ac:graphicFrameMkLst>
        </pc:graphicFrameChg>
      </pc:sldChg>
      <pc:sldChg chg="addSp delSp modSp add">
        <pc:chgData name="Christopher Hartl" userId="d8f72ab4-1db9-4bf4-a0d5-89f8befae0ee" providerId="ADAL" clId="{792D22D3-2494-426F-8E09-7615952BFBBF}" dt="2019-11-26T06:28:12.017" v="1023"/>
        <pc:sldMkLst>
          <pc:docMk/>
          <pc:sldMk cId="1670618192" sldId="366"/>
        </pc:sldMkLst>
        <pc:spChg chg="add mod">
          <ac:chgData name="Christopher Hartl" userId="d8f72ab4-1db9-4bf4-a0d5-89f8befae0ee" providerId="ADAL" clId="{792D22D3-2494-426F-8E09-7615952BFBBF}" dt="2019-11-26T05:41:55.661" v="337" actId="1076"/>
          <ac:spMkLst>
            <pc:docMk/>
            <pc:sldMk cId="1670618192" sldId="366"/>
            <ac:spMk id="9" creationId="{A4F5F831-CD16-4616-9C38-31AAC0736525}"/>
          </ac:spMkLst>
        </pc:spChg>
        <pc:spChg chg="add mod">
          <ac:chgData name="Christopher Hartl" userId="d8f72ab4-1db9-4bf4-a0d5-89f8befae0ee" providerId="ADAL" clId="{792D22D3-2494-426F-8E09-7615952BFBBF}" dt="2019-11-26T05:41:46.123" v="334" actId="20577"/>
          <ac:spMkLst>
            <pc:docMk/>
            <pc:sldMk cId="1670618192" sldId="366"/>
            <ac:spMk id="10" creationId="{E3CC993B-7D37-4641-99A3-82DEA08275B3}"/>
          </ac:spMkLst>
        </pc:spChg>
        <pc:spChg chg="add">
          <ac:chgData name="Christopher Hartl" userId="d8f72ab4-1db9-4bf4-a0d5-89f8befae0ee" providerId="ADAL" clId="{792D22D3-2494-426F-8E09-7615952BFBBF}" dt="2019-11-26T05:41:21.672" v="316"/>
          <ac:spMkLst>
            <pc:docMk/>
            <pc:sldMk cId="1670618192" sldId="366"/>
            <ac:spMk id="11" creationId="{2C5362EF-8D5A-4FE3-88DE-9FD55C9F293B}"/>
          </ac:spMkLst>
        </pc:spChg>
        <pc:spChg chg="add mod">
          <ac:chgData name="Christopher Hartl" userId="d8f72ab4-1db9-4bf4-a0d5-89f8befae0ee" providerId="ADAL" clId="{792D22D3-2494-426F-8E09-7615952BFBBF}" dt="2019-11-26T05:42:04" v="348" actId="20577"/>
          <ac:spMkLst>
            <pc:docMk/>
            <pc:sldMk cId="1670618192" sldId="366"/>
            <ac:spMk id="12" creationId="{91DB448E-C4AF-4527-9374-3361D5A84759}"/>
          </ac:spMkLst>
        </pc:spChg>
        <pc:spChg chg="add del mod">
          <ac:chgData name="Christopher Hartl" userId="d8f72ab4-1db9-4bf4-a0d5-89f8befae0ee" providerId="ADAL" clId="{792D22D3-2494-426F-8E09-7615952BFBBF}" dt="2019-11-26T05:41:52.166" v="336" actId="478"/>
          <ac:spMkLst>
            <pc:docMk/>
            <pc:sldMk cId="1670618192" sldId="366"/>
            <ac:spMk id="13" creationId="{C36E9178-19D3-4A1F-9A36-2750631E5E99}"/>
          </ac:spMkLst>
        </pc:spChg>
        <pc:picChg chg="del">
          <ac:chgData name="Christopher Hartl" userId="d8f72ab4-1db9-4bf4-a0d5-89f8befae0ee" providerId="ADAL" clId="{792D22D3-2494-426F-8E09-7615952BFBBF}" dt="2019-11-26T05:07:52.295" v="16" actId="478"/>
          <ac:picMkLst>
            <pc:docMk/>
            <pc:sldMk cId="1670618192" sldId="366"/>
            <ac:picMk id="3" creationId="{5DFF558F-70AA-48BF-967A-0A52FE9E1CA8}"/>
          </ac:picMkLst>
        </pc:picChg>
        <pc:picChg chg="add del mod">
          <ac:chgData name="Christopher Hartl" userId="d8f72ab4-1db9-4bf4-a0d5-89f8befae0ee" providerId="ADAL" clId="{792D22D3-2494-426F-8E09-7615952BFBBF}" dt="2019-11-26T06:28:12.017" v="1023"/>
          <ac:picMkLst>
            <pc:docMk/>
            <pc:sldMk cId="1670618192" sldId="366"/>
            <ac:picMk id="4" creationId="{F1E67B02-95B5-47AC-947C-075D2FCB6D1C}"/>
          </ac:picMkLst>
        </pc:picChg>
        <pc:picChg chg="del">
          <ac:chgData name="Christopher Hartl" userId="d8f72ab4-1db9-4bf4-a0d5-89f8befae0ee" providerId="ADAL" clId="{792D22D3-2494-426F-8E09-7615952BFBBF}" dt="2019-11-26T04:39:39.123" v="8" actId="478"/>
          <ac:picMkLst>
            <pc:docMk/>
            <pc:sldMk cId="1670618192" sldId="366"/>
            <ac:picMk id="5" creationId="{48B791F6-90FB-43B2-BB76-C83BECFAEE18}"/>
          </ac:picMkLst>
        </pc:picChg>
        <pc:picChg chg="add mod">
          <ac:chgData name="Christopher Hartl" userId="d8f72ab4-1db9-4bf4-a0d5-89f8befae0ee" providerId="ADAL" clId="{792D22D3-2494-426F-8E09-7615952BFBBF}" dt="2019-11-26T05:42:56.552" v="358" actId="1036"/>
          <ac:picMkLst>
            <pc:docMk/>
            <pc:sldMk cId="1670618192" sldId="366"/>
            <ac:picMk id="6" creationId="{C72A5E10-9BED-4A9E-ACA5-ED892B980C8D}"/>
          </ac:picMkLst>
        </pc:picChg>
      </pc:sldChg>
      <pc:sldChg chg="addSp modSp add">
        <pc:chgData name="Christopher Hartl" userId="d8f72ab4-1db9-4bf4-a0d5-89f8befae0ee" providerId="ADAL" clId="{792D22D3-2494-426F-8E09-7615952BFBBF}" dt="2019-11-26T05:39:35.372" v="301"/>
        <pc:sldMkLst>
          <pc:docMk/>
          <pc:sldMk cId="604596675" sldId="367"/>
        </pc:sldMkLst>
        <pc:spChg chg="mod">
          <ac:chgData name="Christopher Hartl" userId="d8f72ab4-1db9-4bf4-a0d5-89f8befae0ee" providerId="ADAL" clId="{792D22D3-2494-426F-8E09-7615952BFBBF}" dt="2019-11-26T05:34:19.232" v="179" actId="404"/>
          <ac:spMkLst>
            <pc:docMk/>
            <pc:sldMk cId="604596675" sldId="367"/>
            <ac:spMk id="2" creationId="{85124F83-2559-4C36-9DA5-8FA964F9B0F7}"/>
          </ac:spMkLst>
        </pc:spChg>
        <pc:spChg chg="add mod">
          <ac:chgData name="Christopher Hartl" userId="d8f72ab4-1db9-4bf4-a0d5-89f8befae0ee" providerId="ADAL" clId="{792D22D3-2494-426F-8E09-7615952BFBBF}" dt="2019-11-26T05:34:58.779" v="208" actId="1076"/>
          <ac:spMkLst>
            <pc:docMk/>
            <pc:sldMk cId="604596675" sldId="367"/>
            <ac:spMk id="4" creationId="{6CDFA23C-40FE-4E15-9763-33A9F8D6E5F2}"/>
          </ac:spMkLst>
        </pc:spChg>
        <pc:spChg chg="add mod">
          <ac:chgData name="Christopher Hartl" userId="d8f72ab4-1db9-4bf4-a0d5-89f8befae0ee" providerId="ADAL" clId="{792D22D3-2494-426F-8E09-7615952BFBBF}" dt="2019-11-26T05:35:03.970" v="213" actId="20577"/>
          <ac:spMkLst>
            <pc:docMk/>
            <pc:sldMk cId="604596675" sldId="367"/>
            <ac:spMk id="5" creationId="{F63134AC-A85C-41FD-ABC0-DFD92244CA4D}"/>
          </ac:spMkLst>
        </pc:spChg>
        <pc:spChg chg="add mod">
          <ac:chgData name="Christopher Hartl" userId="d8f72ab4-1db9-4bf4-a0d5-89f8befae0ee" providerId="ADAL" clId="{792D22D3-2494-426F-8E09-7615952BFBBF}" dt="2019-11-26T05:35:18.826" v="218" actId="1076"/>
          <ac:spMkLst>
            <pc:docMk/>
            <pc:sldMk cId="604596675" sldId="367"/>
            <ac:spMk id="6" creationId="{459522B1-7926-415C-A689-A4877049F739}"/>
          </ac:spMkLst>
        </pc:spChg>
        <pc:spChg chg="add mod">
          <ac:chgData name="Christopher Hartl" userId="d8f72ab4-1db9-4bf4-a0d5-89f8befae0ee" providerId="ADAL" clId="{792D22D3-2494-426F-8E09-7615952BFBBF}" dt="2019-11-26T05:39:10.142" v="293" actId="947"/>
          <ac:spMkLst>
            <pc:docMk/>
            <pc:sldMk cId="604596675" sldId="367"/>
            <ac:spMk id="7" creationId="{7526F64C-A6F5-4A71-8389-B0F7F8BB61A0}"/>
          </ac:spMkLst>
        </pc:spChg>
        <pc:spChg chg="add mod">
          <ac:chgData name="Christopher Hartl" userId="d8f72ab4-1db9-4bf4-a0d5-89f8befae0ee" providerId="ADAL" clId="{792D22D3-2494-426F-8E09-7615952BFBBF}" dt="2019-11-26T05:39:28.042" v="298"/>
          <ac:spMkLst>
            <pc:docMk/>
            <pc:sldMk cId="604596675" sldId="367"/>
            <ac:spMk id="8" creationId="{F119E75D-1120-47FD-9284-7A0135E01C56}"/>
          </ac:spMkLst>
        </pc:spChg>
        <pc:spChg chg="add mod">
          <ac:chgData name="Christopher Hartl" userId="d8f72ab4-1db9-4bf4-a0d5-89f8befae0ee" providerId="ADAL" clId="{792D22D3-2494-426F-8E09-7615952BFBBF}" dt="2019-11-26T05:39:30.551" v="299"/>
          <ac:spMkLst>
            <pc:docMk/>
            <pc:sldMk cId="604596675" sldId="367"/>
            <ac:spMk id="9" creationId="{48DE6704-F632-4EE6-8C7F-9AFFD92DDB3A}"/>
          </ac:spMkLst>
        </pc:spChg>
        <pc:spChg chg="add mod">
          <ac:chgData name="Christopher Hartl" userId="d8f72ab4-1db9-4bf4-a0d5-89f8befae0ee" providerId="ADAL" clId="{792D22D3-2494-426F-8E09-7615952BFBBF}" dt="2019-11-26T05:39:32.258" v="300"/>
          <ac:spMkLst>
            <pc:docMk/>
            <pc:sldMk cId="604596675" sldId="367"/>
            <ac:spMk id="10" creationId="{9259B3B5-BD0E-4B8F-BB70-9AE5C39B2C6A}"/>
          </ac:spMkLst>
        </pc:spChg>
        <pc:spChg chg="add mod">
          <ac:chgData name="Christopher Hartl" userId="d8f72ab4-1db9-4bf4-a0d5-89f8befae0ee" providerId="ADAL" clId="{792D22D3-2494-426F-8E09-7615952BFBBF}" dt="2019-11-26T05:39:35.372" v="301"/>
          <ac:spMkLst>
            <pc:docMk/>
            <pc:sldMk cId="604596675" sldId="367"/>
            <ac:spMk id="11" creationId="{C90F45DD-CD05-46E0-9E35-0A097B2B421B}"/>
          </ac:spMkLst>
        </pc:spChg>
        <pc:picChg chg="add mod">
          <ac:chgData name="Christopher Hartl" userId="d8f72ab4-1db9-4bf4-a0d5-89f8befae0ee" providerId="ADAL" clId="{792D22D3-2494-426F-8E09-7615952BFBBF}" dt="2019-11-26T05:34:24.382" v="181" actId="1076"/>
          <ac:picMkLst>
            <pc:docMk/>
            <pc:sldMk cId="604596675" sldId="367"/>
            <ac:picMk id="3" creationId="{9FA73D71-1902-4E7F-8191-D6093257D263}"/>
          </ac:picMkLst>
        </pc:picChg>
      </pc:sldChg>
      <pc:sldChg chg="addSp delSp modSp add">
        <pc:chgData name="Christopher Hartl" userId="d8f72ab4-1db9-4bf4-a0d5-89f8befae0ee" providerId="ADAL" clId="{792D22D3-2494-426F-8E09-7615952BFBBF}" dt="2019-11-26T06:04:54.482" v="589" actId="1035"/>
        <pc:sldMkLst>
          <pc:docMk/>
          <pc:sldMk cId="198802875" sldId="368"/>
        </pc:sldMkLst>
        <pc:spChg chg="del">
          <ac:chgData name="Christopher Hartl" userId="d8f72ab4-1db9-4bf4-a0d5-89f8befae0ee" providerId="ADAL" clId="{792D22D3-2494-426F-8E09-7615952BFBBF}" dt="2019-11-26T06:03:16.658" v="523" actId="478"/>
          <ac:spMkLst>
            <pc:docMk/>
            <pc:sldMk cId="198802875" sldId="368"/>
            <ac:spMk id="6" creationId="{8B9A16E7-C6AB-4298-8FB8-12DFE236C1A7}"/>
          </ac:spMkLst>
        </pc:spChg>
        <pc:spChg chg="add mod">
          <ac:chgData name="Christopher Hartl" userId="d8f72ab4-1db9-4bf4-a0d5-89f8befae0ee" providerId="ADAL" clId="{792D22D3-2494-426F-8E09-7615952BFBBF}" dt="2019-11-26T06:03:35.088" v="532" actId="20577"/>
          <ac:spMkLst>
            <pc:docMk/>
            <pc:sldMk cId="198802875" sldId="368"/>
            <ac:spMk id="9" creationId="{27E937E7-30F0-4A71-985F-CC5D13C4ACFF}"/>
          </ac:spMkLst>
        </pc:spChg>
        <pc:spChg chg="add mod">
          <ac:chgData name="Christopher Hartl" userId="d8f72ab4-1db9-4bf4-a0d5-89f8befae0ee" providerId="ADAL" clId="{792D22D3-2494-426F-8E09-7615952BFBBF}" dt="2019-11-26T06:03:31.309" v="526" actId="1076"/>
          <ac:spMkLst>
            <pc:docMk/>
            <pc:sldMk cId="198802875" sldId="368"/>
            <ac:spMk id="10" creationId="{9F35CB28-CF42-4CBE-85CF-F63D6ED80ADB}"/>
          </ac:spMkLst>
        </pc:spChg>
        <pc:spChg chg="add mod">
          <ac:chgData name="Christopher Hartl" userId="d8f72ab4-1db9-4bf4-a0d5-89f8befae0ee" providerId="ADAL" clId="{792D22D3-2494-426F-8E09-7615952BFBBF}" dt="2019-11-26T06:03:42.229" v="533" actId="1076"/>
          <ac:spMkLst>
            <pc:docMk/>
            <pc:sldMk cId="198802875" sldId="368"/>
            <ac:spMk id="11" creationId="{0E9CE1F3-18F9-46DC-B5FB-79E2FAEE6056}"/>
          </ac:spMkLst>
        </pc:spChg>
        <pc:spChg chg="add mod">
          <ac:chgData name="Christopher Hartl" userId="d8f72ab4-1db9-4bf4-a0d5-89f8befae0ee" providerId="ADAL" clId="{792D22D3-2494-426F-8E09-7615952BFBBF}" dt="2019-11-26T06:04:54.482" v="589" actId="1035"/>
          <ac:spMkLst>
            <pc:docMk/>
            <pc:sldMk cId="198802875" sldId="368"/>
            <ac:spMk id="13" creationId="{E9B0FA0F-01AC-4A01-ACFE-2FBA3C5AB8CE}"/>
          </ac:spMkLst>
        </pc:spChg>
        <pc:spChg chg="add mod">
          <ac:chgData name="Christopher Hartl" userId="d8f72ab4-1db9-4bf4-a0d5-89f8befae0ee" providerId="ADAL" clId="{792D22D3-2494-426F-8E09-7615952BFBBF}" dt="2019-11-26T06:04:54.482" v="589" actId="1035"/>
          <ac:spMkLst>
            <pc:docMk/>
            <pc:sldMk cId="198802875" sldId="368"/>
            <ac:spMk id="14" creationId="{6D49F200-97F5-43B9-ACAE-D398355E9457}"/>
          </ac:spMkLst>
        </pc:spChg>
        <pc:spChg chg="add mod">
          <ac:chgData name="Christopher Hartl" userId="d8f72ab4-1db9-4bf4-a0d5-89f8befae0ee" providerId="ADAL" clId="{792D22D3-2494-426F-8E09-7615952BFBBF}" dt="2019-11-26T06:04:54.482" v="589" actId="1035"/>
          <ac:spMkLst>
            <pc:docMk/>
            <pc:sldMk cId="198802875" sldId="368"/>
            <ac:spMk id="15" creationId="{C762ECC5-1D57-4943-8BCD-EEF87AF9DD98}"/>
          </ac:spMkLst>
        </pc:spChg>
        <pc:picChg chg="mod">
          <ac:chgData name="Christopher Hartl" userId="d8f72ab4-1db9-4bf4-a0d5-89f8befae0ee" providerId="ADAL" clId="{792D22D3-2494-426F-8E09-7615952BFBBF}" dt="2019-11-26T06:03:18.516" v="524" actId="1076"/>
          <ac:picMkLst>
            <pc:docMk/>
            <pc:sldMk cId="198802875" sldId="368"/>
            <ac:picMk id="4" creationId="{80369ADC-7D15-4373-B1D5-70704D460BF0}"/>
          </ac:picMkLst>
        </pc:picChg>
        <pc:picChg chg="add mod">
          <ac:chgData name="Christopher Hartl" userId="d8f72ab4-1db9-4bf4-a0d5-89f8befae0ee" providerId="ADAL" clId="{792D22D3-2494-426F-8E09-7615952BFBBF}" dt="2019-11-26T06:04:54.482" v="589" actId="1035"/>
          <ac:picMkLst>
            <pc:docMk/>
            <pc:sldMk cId="198802875" sldId="368"/>
            <ac:picMk id="7" creationId="{4FE7AE6D-8074-43A4-BDFA-DF6B900544B7}"/>
          </ac:picMkLst>
        </pc:picChg>
      </pc:sldChg>
      <pc:sldChg chg="addSp delSp add del">
        <pc:chgData name="Christopher Hartl" userId="d8f72ab4-1db9-4bf4-a0d5-89f8befae0ee" providerId="ADAL" clId="{792D22D3-2494-426F-8E09-7615952BFBBF}" dt="2019-11-26T06:00:19.484" v="509" actId="2696"/>
        <pc:sldMkLst>
          <pc:docMk/>
          <pc:sldMk cId="1270202211" sldId="368"/>
        </pc:sldMkLst>
        <pc:picChg chg="add del">
          <ac:chgData name="Christopher Hartl" userId="d8f72ab4-1db9-4bf4-a0d5-89f8befae0ee" providerId="ADAL" clId="{792D22D3-2494-426F-8E09-7615952BFBBF}" dt="2019-11-26T05:59:35.739" v="508" actId="478"/>
          <ac:picMkLst>
            <pc:docMk/>
            <pc:sldMk cId="1270202211" sldId="368"/>
            <ac:picMk id="3" creationId="{BE1C0BBF-8EB9-4C72-9C5B-821FB35FBF73}"/>
          </ac:picMkLst>
        </pc:picChg>
      </pc:sldChg>
      <pc:sldChg chg="addSp delSp modSp add">
        <pc:chgData name="Christopher Hartl" userId="d8f72ab4-1db9-4bf4-a0d5-89f8befae0ee" providerId="ADAL" clId="{792D22D3-2494-426F-8E09-7615952BFBBF}" dt="2019-11-26T06:09:30.546" v="686" actId="20577"/>
        <pc:sldMkLst>
          <pc:docMk/>
          <pc:sldMk cId="1693386977" sldId="369"/>
        </pc:sldMkLst>
        <pc:spChg chg="mod">
          <ac:chgData name="Christopher Hartl" userId="d8f72ab4-1db9-4bf4-a0d5-89f8befae0ee" providerId="ADAL" clId="{792D22D3-2494-426F-8E09-7615952BFBBF}" dt="2019-11-26T06:07:26.824" v="652" actId="20577"/>
          <ac:spMkLst>
            <pc:docMk/>
            <pc:sldMk cId="1693386977" sldId="369"/>
            <ac:spMk id="2" creationId="{31B8BEDF-38D3-46B2-9247-11C88A68CBFB}"/>
          </ac:spMkLst>
        </pc:spChg>
        <pc:spChg chg="del">
          <ac:chgData name="Christopher Hartl" userId="d8f72ab4-1db9-4bf4-a0d5-89f8befae0ee" providerId="ADAL" clId="{792D22D3-2494-426F-8E09-7615952BFBBF}" dt="2019-11-26T06:07:15.873" v="591" actId="478"/>
          <ac:spMkLst>
            <pc:docMk/>
            <pc:sldMk cId="1693386977" sldId="369"/>
            <ac:spMk id="5" creationId="{1F566557-CB32-4AA9-94DA-EAB22CDD9EBF}"/>
          </ac:spMkLst>
        </pc:spChg>
        <pc:spChg chg="mod">
          <ac:chgData name="Christopher Hartl" userId="d8f72ab4-1db9-4bf4-a0d5-89f8befae0ee" providerId="ADAL" clId="{792D22D3-2494-426F-8E09-7615952BFBBF}" dt="2019-11-26T06:09:26.766" v="680" actId="20577"/>
          <ac:spMkLst>
            <pc:docMk/>
            <pc:sldMk cId="1693386977" sldId="369"/>
            <ac:spMk id="13" creationId="{E9B0FA0F-01AC-4A01-ACFE-2FBA3C5AB8CE}"/>
          </ac:spMkLst>
        </pc:spChg>
        <pc:spChg chg="mod">
          <ac:chgData name="Christopher Hartl" userId="d8f72ab4-1db9-4bf4-a0d5-89f8befae0ee" providerId="ADAL" clId="{792D22D3-2494-426F-8E09-7615952BFBBF}" dt="2019-11-26T06:09:30.546" v="686" actId="20577"/>
          <ac:spMkLst>
            <pc:docMk/>
            <pc:sldMk cId="1693386977" sldId="369"/>
            <ac:spMk id="14" creationId="{6D49F200-97F5-43B9-ACAE-D398355E9457}"/>
          </ac:spMkLst>
        </pc:spChg>
        <pc:spChg chg="add mod">
          <ac:chgData name="Christopher Hartl" userId="d8f72ab4-1db9-4bf4-a0d5-89f8befae0ee" providerId="ADAL" clId="{792D22D3-2494-426F-8E09-7615952BFBBF}" dt="2019-11-26T06:08:04.964" v="665" actId="115"/>
          <ac:spMkLst>
            <pc:docMk/>
            <pc:sldMk cId="1693386977" sldId="369"/>
            <ac:spMk id="16" creationId="{1D5FBE06-E807-498A-ABB6-ECB458DBBDDC}"/>
          </ac:spMkLst>
        </pc:spChg>
        <pc:spChg chg="del">
          <ac:chgData name="Christopher Hartl" userId="d8f72ab4-1db9-4bf4-a0d5-89f8befae0ee" providerId="ADAL" clId="{792D22D3-2494-426F-8E09-7615952BFBBF}" dt="2019-11-26T06:07:15.873" v="591" actId="478"/>
          <ac:spMkLst>
            <pc:docMk/>
            <pc:sldMk cId="1693386977" sldId="369"/>
            <ac:spMk id="17" creationId="{6AD27333-30DF-4C22-9003-7E7A82A3B89C}"/>
          </ac:spMkLst>
        </pc:spChg>
        <pc:spChg chg="add mod">
          <ac:chgData name="Christopher Hartl" userId="d8f72ab4-1db9-4bf4-a0d5-89f8befae0ee" providerId="ADAL" clId="{792D22D3-2494-426F-8E09-7615952BFBBF}" dt="2019-11-26T06:07:59.933" v="661" actId="1076"/>
          <ac:spMkLst>
            <pc:docMk/>
            <pc:sldMk cId="1693386977" sldId="369"/>
            <ac:spMk id="19" creationId="{D59449DD-377F-408B-BFAB-901D7A84F8AE}"/>
          </ac:spMkLst>
        </pc:spChg>
        <pc:spChg chg="add mod">
          <ac:chgData name="Christopher Hartl" userId="d8f72ab4-1db9-4bf4-a0d5-89f8befae0ee" providerId="ADAL" clId="{792D22D3-2494-426F-8E09-7615952BFBBF}" dt="2019-11-26T06:07:59.933" v="661" actId="1076"/>
          <ac:spMkLst>
            <pc:docMk/>
            <pc:sldMk cId="1693386977" sldId="369"/>
            <ac:spMk id="20" creationId="{BF0C1A51-0A5C-4EDF-AEC4-A09436DF148E}"/>
          </ac:spMkLst>
        </pc:spChg>
        <pc:spChg chg="add mod">
          <ac:chgData name="Christopher Hartl" userId="d8f72ab4-1db9-4bf4-a0d5-89f8befae0ee" providerId="ADAL" clId="{792D22D3-2494-426F-8E09-7615952BFBBF}" dt="2019-11-26T06:09:21.994" v="676" actId="20577"/>
          <ac:spMkLst>
            <pc:docMk/>
            <pc:sldMk cId="1693386977" sldId="369"/>
            <ac:spMk id="21" creationId="{9186C494-CA1A-4A09-A1E3-E64ED38AA454}"/>
          </ac:spMkLst>
        </pc:spChg>
        <pc:spChg chg="add mod">
          <ac:chgData name="Christopher Hartl" userId="d8f72ab4-1db9-4bf4-a0d5-89f8befae0ee" providerId="ADAL" clId="{792D22D3-2494-426F-8E09-7615952BFBBF}" dt="2019-11-26T06:09:24.948" v="678" actId="20577"/>
          <ac:spMkLst>
            <pc:docMk/>
            <pc:sldMk cId="1693386977" sldId="369"/>
            <ac:spMk id="22" creationId="{1AFCE1AF-4BE5-47CD-AD19-CC07AC56116E}"/>
          </ac:spMkLst>
        </pc:spChg>
        <pc:spChg chg="add mod">
          <ac:chgData name="Christopher Hartl" userId="d8f72ab4-1db9-4bf4-a0d5-89f8befae0ee" providerId="ADAL" clId="{792D22D3-2494-426F-8E09-7615952BFBBF}" dt="2019-11-26T06:09:11.302" v="672" actId="1076"/>
          <ac:spMkLst>
            <pc:docMk/>
            <pc:sldMk cId="1693386977" sldId="369"/>
            <ac:spMk id="23" creationId="{EC02FD45-1094-4AD6-8516-6FD76B8A59AD}"/>
          </ac:spMkLst>
        </pc:spChg>
        <pc:picChg chg="del">
          <ac:chgData name="Christopher Hartl" userId="d8f72ab4-1db9-4bf4-a0d5-89f8befae0ee" providerId="ADAL" clId="{792D22D3-2494-426F-8E09-7615952BFBBF}" dt="2019-11-26T06:07:15.873" v="591" actId="478"/>
          <ac:picMkLst>
            <pc:docMk/>
            <pc:sldMk cId="1693386977" sldId="369"/>
            <ac:picMk id="3" creationId="{F0856C7A-F1DA-486C-BD9D-4AA726290EAA}"/>
          </ac:picMkLst>
        </pc:picChg>
        <pc:picChg chg="add mod">
          <ac:chgData name="Christopher Hartl" userId="d8f72ab4-1db9-4bf4-a0d5-89f8befae0ee" providerId="ADAL" clId="{792D22D3-2494-426F-8E09-7615952BFBBF}" dt="2019-11-26T06:07:45.131" v="659" actId="1076"/>
          <ac:picMkLst>
            <pc:docMk/>
            <pc:sldMk cId="1693386977" sldId="369"/>
            <ac:picMk id="6" creationId="{B16C7BAC-04C9-48C0-88D1-BD0FCEE97900}"/>
          </ac:picMkLst>
        </pc:picChg>
        <pc:picChg chg="add mod">
          <ac:chgData name="Christopher Hartl" userId="d8f72ab4-1db9-4bf4-a0d5-89f8befae0ee" providerId="ADAL" clId="{792D22D3-2494-426F-8E09-7615952BFBBF}" dt="2019-11-26T06:09:19.283" v="674" actId="1076"/>
          <ac:picMkLst>
            <pc:docMk/>
            <pc:sldMk cId="1693386977" sldId="369"/>
            <ac:picMk id="8" creationId="{50F2085F-CB4C-405B-B284-0588DF8C578A}"/>
          </ac:picMkLst>
        </pc:picChg>
        <pc:picChg chg="del">
          <ac:chgData name="Christopher Hartl" userId="d8f72ab4-1db9-4bf4-a0d5-89f8befae0ee" providerId="ADAL" clId="{792D22D3-2494-426F-8E09-7615952BFBBF}" dt="2019-11-26T06:07:15.873" v="591" actId="478"/>
          <ac:picMkLst>
            <pc:docMk/>
            <pc:sldMk cId="1693386977" sldId="369"/>
            <ac:picMk id="18" creationId="{A47A7378-8FCC-4627-B649-94978656DCF7}"/>
          </ac:picMkLst>
        </pc:picChg>
      </pc:sldChg>
      <pc:sldChg chg="addSp delSp modSp add">
        <pc:chgData name="Christopher Hartl" userId="d8f72ab4-1db9-4bf4-a0d5-89f8befae0ee" providerId="ADAL" clId="{792D22D3-2494-426F-8E09-7615952BFBBF}" dt="2019-11-26T06:14:00.678" v="790" actId="1037"/>
        <pc:sldMkLst>
          <pc:docMk/>
          <pc:sldMk cId="2010680805" sldId="370"/>
        </pc:sldMkLst>
        <pc:spChg chg="mod">
          <ac:chgData name="Christopher Hartl" userId="d8f72ab4-1db9-4bf4-a0d5-89f8befae0ee" providerId="ADAL" clId="{792D22D3-2494-426F-8E09-7615952BFBBF}" dt="2019-11-26T06:14:00.678" v="790" actId="1037"/>
          <ac:spMkLst>
            <pc:docMk/>
            <pc:sldMk cId="2010680805" sldId="370"/>
            <ac:spMk id="2" creationId="{31B8BEDF-38D3-46B2-9247-11C88A68CBFB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9" creationId="{27E937E7-30F0-4A71-985F-CC5D13C4ACFF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10" creationId="{9F35CB28-CF42-4CBE-85CF-F63D6ED80ADB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11" creationId="{0E9CE1F3-18F9-46DC-B5FB-79E2FAEE6056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13" creationId="{E9B0FA0F-01AC-4A01-ACFE-2FBA3C5AB8CE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14" creationId="{6D49F200-97F5-43B9-ACAE-D398355E9457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15" creationId="{C762ECC5-1D57-4943-8BCD-EEF87AF9DD98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16" creationId="{1D5FBE06-E807-498A-ABB6-ECB458DBBDDC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19" creationId="{D59449DD-377F-408B-BFAB-901D7A84F8AE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20" creationId="{BF0C1A51-0A5C-4EDF-AEC4-A09436DF148E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21" creationId="{9186C494-CA1A-4A09-A1E3-E64ED38AA454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22" creationId="{1AFCE1AF-4BE5-47CD-AD19-CC07AC56116E}"/>
          </ac:spMkLst>
        </pc:spChg>
        <pc:spChg chg="del">
          <ac:chgData name="Christopher Hartl" userId="d8f72ab4-1db9-4bf4-a0d5-89f8befae0ee" providerId="ADAL" clId="{792D22D3-2494-426F-8E09-7615952BFBBF}" dt="2019-11-26T06:09:51.708" v="688" actId="478"/>
          <ac:spMkLst>
            <pc:docMk/>
            <pc:sldMk cId="2010680805" sldId="370"/>
            <ac:spMk id="23" creationId="{EC02FD45-1094-4AD6-8516-6FD76B8A59AD}"/>
          </ac:spMkLst>
        </pc:spChg>
        <pc:picChg chg="add mod">
          <ac:chgData name="Christopher Hartl" userId="d8f72ab4-1db9-4bf4-a0d5-89f8befae0ee" providerId="ADAL" clId="{792D22D3-2494-426F-8E09-7615952BFBBF}" dt="2019-11-26T06:12:03.134" v="693" actId="1076"/>
          <ac:picMkLst>
            <pc:docMk/>
            <pc:sldMk cId="2010680805" sldId="370"/>
            <ac:picMk id="3" creationId="{8E97DB10-C356-4F62-A4AB-ABF31B3EA330}"/>
          </ac:picMkLst>
        </pc:picChg>
        <pc:picChg chg="del">
          <ac:chgData name="Christopher Hartl" userId="d8f72ab4-1db9-4bf4-a0d5-89f8befae0ee" providerId="ADAL" clId="{792D22D3-2494-426F-8E09-7615952BFBBF}" dt="2019-11-26T06:09:51.708" v="688" actId="478"/>
          <ac:picMkLst>
            <pc:docMk/>
            <pc:sldMk cId="2010680805" sldId="370"/>
            <ac:picMk id="4" creationId="{80369ADC-7D15-4373-B1D5-70704D460BF0}"/>
          </ac:picMkLst>
        </pc:picChg>
        <pc:picChg chg="add mod">
          <ac:chgData name="Christopher Hartl" userId="d8f72ab4-1db9-4bf4-a0d5-89f8befae0ee" providerId="ADAL" clId="{792D22D3-2494-426F-8E09-7615952BFBBF}" dt="2019-11-26T06:13:07.466" v="701" actId="1076"/>
          <ac:picMkLst>
            <pc:docMk/>
            <pc:sldMk cId="2010680805" sldId="370"/>
            <ac:picMk id="5" creationId="{75779788-2D8D-4B4A-91D4-B80A28080529}"/>
          </ac:picMkLst>
        </pc:picChg>
        <pc:picChg chg="del">
          <ac:chgData name="Christopher Hartl" userId="d8f72ab4-1db9-4bf4-a0d5-89f8befae0ee" providerId="ADAL" clId="{792D22D3-2494-426F-8E09-7615952BFBBF}" dt="2019-11-26T06:09:51.708" v="688" actId="478"/>
          <ac:picMkLst>
            <pc:docMk/>
            <pc:sldMk cId="2010680805" sldId="370"/>
            <ac:picMk id="6" creationId="{B16C7BAC-04C9-48C0-88D1-BD0FCEE97900}"/>
          </ac:picMkLst>
        </pc:picChg>
        <pc:picChg chg="del">
          <ac:chgData name="Christopher Hartl" userId="d8f72ab4-1db9-4bf4-a0d5-89f8befae0ee" providerId="ADAL" clId="{792D22D3-2494-426F-8E09-7615952BFBBF}" dt="2019-11-26T06:09:51.708" v="688" actId="478"/>
          <ac:picMkLst>
            <pc:docMk/>
            <pc:sldMk cId="2010680805" sldId="370"/>
            <ac:picMk id="7" creationId="{4FE7AE6D-8074-43A4-BDFA-DF6B900544B7}"/>
          </ac:picMkLst>
        </pc:picChg>
        <pc:picChg chg="del">
          <ac:chgData name="Christopher Hartl" userId="d8f72ab4-1db9-4bf4-a0d5-89f8befae0ee" providerId="ADAL" clId="{792D22D3-2494-426F-8E09-7615952BFBBF}" dt="2019-11-26T06:09:51.708" v="688" actId="478"/>
          <ac:picMkLst>
            <pc:docMk/>
            <pc:sldMk cId="2010680805" sldId="370"/>
            <ac:picMk id="8" creationId="{50F2085F-CB4C-405B-B284-0588DF8C578A}"/>
          </ac:picMkLst>
        </pc:picChg>
      </pc:sldChg>
      <pc:sldChg chg="addSp delSp modSp add">
        <pc:chgData name="Christopher Hartl" userId="d8f72ab4-1db9-4bf4-a0d5-89f8befae0ee" providerId="ADAL" clId="{792D22D3-2494-426F-8E09-7615952BFBBF}" dt="2019-11-26T06:22:54.197" v="991" actId="1076"/>
        <pc:sldMkLst>
          <pc:docMk/>
          <pc:sldMk cId="1148781792" sldId="371"/>
        </pc:sldMkLst>
        <pc:spChg chg="mod">
          <ac:chgData name="Christopher Hartl" userId="d8f72ab4-1db9-4bf4-a0d5-89f8befae0ee" providerId="ADAL" clId="{792D22D3-2494-426F-8E09-7615952BFBBF}" dt="2019-11-26T06:22:54.197" v="991" actId="1076"/>
          <ac:spMkLst>
            <pc:docMk/>
            <pc:sldMk cId="1148781792" sldId="371"/>
            <ac:spMk id="2" creationId="{639364E0-E081-4E22-A01B-AF5DEFA8BF92}"/>
          </ac:spMkLst>
        </pc:spChg>
        <pc:spChg chg="add del">
          <ac:chgData name="Christopher Hartl" userId="d8f72ab4-1db9-4bf4-a0d5-89f8befae0ee" providerId="ADAL" clId="{792D22D3-2494-426F-8E09-7615952BFBBF}" dt="2019-11-26T06:15:30.641" v="813"/>
          <ac:spMkLst>
            <pc:docMk/>
            <pc:sldMk cId="1148781792" sldId="371"/>
            <ac:spMk id="5" creationId="{86E9A98D-74DF-4099-9EEB-E99A5045CDE4}"/>
          </ac:spMkLst>
        </pc:spChg>
        <pc:spChg chg="add mod">
          <ac:chgData name="Christopher Hartl" userId="d8f72ab4-1db9-4bf4-a0d5-89f8befae0ee" providerId="ADAL" clId="{792D22D3-2494-426F-8E09-7615952BFBBF}" dt="2019-11-26T06:17:00.501" v="865" actId="1035"/>
          <ac:spMkLst>
            <pc:docMk/>
            <pc:sldMk cId="1148781792" sldId="371"/>
            <ac:spMk id="6" creationId="{2716BC1C-8A35-4EBB-B79C-C17315EDE51D}"/>
          </ac:spMkLst>
        </pc:spChg>
        <pc:spChg chg="add mod">
          <ac:chgData name="Christopher Hartl" userId="d8f72ab4-1db9-4bf4-a0d5-89f8befae0ee" providerId="ADAL" clId="{792D22D3-2494-426F-8E09-7615952BFBBF}" dt="2019-11-26T06:16:34.281" v="853" actId="1076"/>
          <ac:spMkLst>
            <pc:docMk/>
            <pc:sldMk cId="1148781792" sldId="371"/>
            <ac:spMk id="8" creationId="{2CBAFF4D-D40A-4F98-B29B-44A13A55EEF2}"/>
          </ac:spMkLst>
        </pc:spChg>
        <pc:spChg chg="add mod">
          <ac:chgData name="Christopher Hartl" userId="d8f72ab4-1db9-4bf4-a0d5-89f8befae0ee" providerId="ADAL" clId="{792D22D3-2494-426F-8E09-7615952BFBBF}" dt="2019-11-26T06:16:51.947" v="862" actId="1076"/>
          <ac:spMkLst>
            <pc:docMk/>
            <pc:sldMk cId="1148781792" sldId="371"/>
            <ac:spMk id="9" creationId="{7BBD07B1-9003-4970-823F-B12BF102860B}"/>
          </ac:spMkLst>
        </pc:spChg>
        <pc:graphicFrameChg chg="add del">
          <ac:chgData name="Christopher Hartl" userId="d8f72ab4-1db9-4bf4-a0d5-89f8befae0ee" providerId="ADAL" clId="{792D22D3-2494-426F-8E09-7615952BFBBF}" dt="2019-11-26T06:14:45.229" v="796"/>
          <ac:graphicFrameMkLst>
            <pc:docMk/>
            <pc:sldMk cId="1148781792" sldId="371"/>
            <ac:graphicFrameMk id="3" creationId="{16000229-CB62-4423-99A2-BC6EF92380BD}"/>
          </ac:graphicFrameMkLst>
        </pc:graphicFrameChg>
        <pc:graphicFrameChg chg="add mod modGraphic">
          <ac:chgData name="Christopher Hartl" userId="d8f72ab4-1db9-4bf4-a0d5-89f8befae0ee" providerId="ADAL" clId="{792D22D3-2494-426F-8E09-7615952BFBBF}" dt="2019-11-26T06:22:16.580" v="894" actId="207"/>
          <ac:graphicFrameMkLst>
            <pc:docMk/>
            <pc:sldMk cId="1148781792" sldId="371"/>
            <ac:graphicFrameMk id="4" creationId="{8038C750-6D20-44C5-8F4F-479A9F9F6EBC}"/>
          </ac:graphicFrameMkLst>
        </pc:graphicFrameChg>
        <pc:graphicFrameChg chg="add mod modGraphic">
          <ac:chgData name="Christopher Hartl" userId="d8f72ab4-1db9-4bf4-a0d5-89f8befae0ee" providerId="ADAL" clId="{792D22D3-2494-426F-8E09-7615952BFBBF}" dt="2019-11-26T06:16:23.482" v="851" actId="14100"/>
          <ac:graphicFrameMkLst>
            <pc:docMk/>
            <pc:sldMk cId="1148781792" sldId="371"/>
            <ac:graphicFrameMk id="7" creationId="{D34D680F-8448-4836-A131-7D84A24543D2}"/>
          </ac:graphicFrameMkLst>
        </pc:graphicFrameChg>
      </pc:sldChg>
      <pc:sldChg chg="addSp delSp modSp add">
        <pc:chgData name="Christopher Hartl" userId="d8f72ab4-1db9-4bf4-a0d5-89f8befae0ee" providerId="ADAL" clId="{792D22D3-2494-426F-8E09-7615952BFBBF}" dt="2019-11-26T06:23:00.829" v="993"/>
        <pc:sldMkLst>
          <pc:docMk/>
          <pc:sldMk cId="3495778528" sldId="372"/>
        </pc:sldMkLst>
        <pc:spChg chg="del mod">
          <ac:chgData name="Christopher Hartl" userId="d8f72ab4-1db9-4bf4-a0d5-89f8befae0ee" providerId="ADAL" clId="{792D22D3-2494-426F-8E09-7615952BFBBF}" dt="2019-11-26T06:23:00.028" v="992" actId="478"/>
          <ac:spMkLst>
            <pc:docMk/>
            <pc:sldMk cId="3495778528" sldId="372"/>
            <ac:spMk id="2" creationId="{E89450BC-85B5-4D2F-A70F-888170B09D9F}"/>
          </ac:spMkLst>
        </pc:spChg>
        <pc:spChg chg="add mod">
          <ac:chgData name="Christopher Hartl" userId="d8f72ab4-1db9-4bf4-a0d5-89f8befae0ee" providerId="ADAL" clId="{792D22D3-2494-426F-8E09-7615952BFBBF}" dt="2019-11-26T06:18:38.627" v="887" actId="20577"/>
          <ac:spMkLst>
            <pc:docMk/>
            <pc:sldMk cId="3495778528" sldId="372"/>
            <ac:spMk id="5" creationId="{C53CB71D-E9C3-447A-B01A-6D1E6495DC3E}"/>
          </ac:spMkLst>
        </pc:spChg>
        <pc:spChg chg="add">
          <ac:chgData name="Christopher Hartl" userId="d8f72ab4-1db9-4bf4-a0d5-89f8befae0ee" providerId="ADAL" clId="{792D22D3-2494-426F-8E09-7615952BFBBF}" dt="2019-11-26T06:18:27.413" v="882"/>
          <ac:spMkLst>
            <pc:docMk/>
            <pc:sldMk cId="3495778528" sldId="372"/>
            <ac:spMk id="6" creationId="{12E0A1D7-A019-432E-8C7A-E2B916C17387}"/>
          </ac:spMkLst>
        </pc:spChg>
        <pc:spChg chg="add mod">
          <ac:chgData name="Christopher Hartl" userId="d8f72ab4-1db9-4bf4-a0d5-89f8befae0ee" providerId="ADAL" clId="{792D22D3-2494-426F-8E09-7615952BFBBF}" dt="2019-11-26T06:18:41.271" v="890" actId="20577"/>
          <ac:spMkLst>
            <pc:docMk/>
            <pc:sldMk cId="3495778528" sldId="372"/>
            <ac:spMk id="7" creationId="{2A62EA60-8595-4406-8674-0B801BE66CBC}"/>
          </ac:spMkLst>
        </pc:spChg>
        <pc:spChg chg="add mod">
          <ac:chgData name="Christopher Hartl" userId="d8f72ab4-1db9-4bf4-a0d5-89f8befae0ee" providerId="ADAL" clId="{792D22D3-2494-426F-8E09-7615952BFBBF}" dt="2019-11-26T06:18:36.777" v="884" actId="1076"/>
          <ac:spMkLst>
            <pc:docMk/>
            <pc:sldMk cId="3495778528" sldId="372"/>
            <ac:spMk id="8" creationId="{C09C7897-69FA-465D-86D5-B2FA14B0EBC6}"/>
          </ac:spMkLst>
        </pc:spChg>
        <pc:spChg chg="add">
          <ac:chgData name="Christopher Hartl" userId="d8f72ab4-1db9-4bf4-a0d5-89f8befae0ee" providerId="ADAL" clId="{792D22D3-2494-426F-8E09-7615952BFBBF}" dt="2019-11-26T06:23:00.829" v="993"/>
          <ac:spMkLst>
            <pc:docMk/>
            <pc:sldMk cId="3495778528" sldId="372"/>
            <ac:spMk id="9" creationId="{0C40C2D9-28E5-4AAE-B0BD-5413E492BDEB}"/>
          </ac:spMkLst>
        </pc:spChg>
        <pc:graphicFrameChg chg="add mod modGraphic">
          <ac:chgData name="Christopher Hartl" userId="d8f72ab4-1db9-4bf4-a0d5-89f8befae0ee" providerId="ADAL" clId="{792D22D3-2494-426F-8E09-7615952BFBBF}" dt="2019-11-26T06:21:34.554" v="892" actId="207"/>
          <ac:graphicFrameMkLst>
            <pc:docMk/>
            <pc:sldMk cId="3495778528" sldId="372"/>
            <ac:graphicFrameMk id="3" creationId="{BBB72C6A-6A25-493E-A6FD-70C875ECE979}"/>
          </ac:graphicFrameMkLst>
        </pc:graphicFrameChg>
        <pc:graphicFrameChg chg="add mod modGraphic">
          <ac:chgData name="Christopher Hartl" userId="d8f72ab4-1db9-4bf4-a0d5-89f8befae0ee" providerId="ADAL" clId="{792D22D3-2494-426F-8E09-7615952BFBBF}" dt="2019-11-26T06:18:13.961" v="880" actId="14100"/>
          <ac:graphicFrameMkLst>
            <pc:docMk/>
            <pc:sldMk cId="3495778528" sldId="372"/>
            <ac:graphicFrameMk id="4" creationId="{6AC028E9-D31D-44FB-AF63-35BB8C3EA4F4}"/>
          </ac:graphicFrameMkLst>
        </pc:graphicFrameChg>
      </pc:sldChg>
      <pc:sldChg chg="add del">
        <pc:chgData name="Christopher Hartl" userId="d8f72ab4-1db9-4bf4-a0d5-89f8befae0ee" providerId="ADAL" clId="{792D22D3-2494-426F-8E09-7615952BFBBF}" dt="2019-12-02T18:10:33.277" v="1025" actId="2696"/>
        <pc:sldMkLst>
          <pc:docMk/>
          <pc:sldMk cId="2197137562" sldId="373"/>
        </pc:sldMkLst>
      </pc:sldChg>
      <pc:sldMasterChg chg="del delSldLayout">
        <pc:chgData name="Christopher Hartl" userId="d8f72ab4-1db9-4bf4-a0d5-89f8befae0ee" providerId="ADAL" clId="{792D22D3-2494-426F-8E09-7615952BFBBF}" dt="2019-11-26T06:24:17.786" v="997" actId="2696"/>
        <pc:sldMasterMkLst>
          <pc:docMk/>
          <pc:sldMasterMk cId="3940618328" sldId="2147483681"/>
        </pc:sldMasterMkLst>
        <pc:sldLayoutChg chg="del">
          <pc:chgData name="Christopher Hartl" userId="d8f72ab4-1db9-4bf4-a0d5-89f8befae0ee" providerId="ADAL" clId="{792D22D3-2494-426F-8E09-7615952BFBBF}" dt="2019-11-26T06:24:17.783" v="996" actId="2696"/>
          <pc:sldLayoutMkLst>
            <pc:docMk/>
            <pc:sldMasterMk cId="3940618328" sldId="2147483681"/>
            <pc:sldLayoutMk cId="298720947" sldId="214748368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96F9A-5623-460A-A4F3-294CBCE58F8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45ABB-1261-468D-BE33-7480CEA2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3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48EEF-F9B0-480E-A5B6-32F44DB5466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98412-0BF2-4AE8-8C7F-B16EB63C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4715" y="2715979"/>
            <a:ext cx="3429000" cy="713021"/>
          </a:xfrm>
        </p:spPr>
        <p:txBody>
          <a:bodyPr>
            <a:normAutofit/>
          </a:bodyPr>
          <a:lstStyle>
            <a:lvl1pPr marL="68580" indent="0">
              <a:buFont typeface="Arial" panose="020B0604020202020204" pitchFamily="34" charset="0"/>
              <a:buNone/>
              <a:defRPr sz="1900" baseline="0"/>
            </a:lvl1pPr>
          </a:lstStyle>
          <a:p>
            <a:pPr lvl="0"/>
            <a:r>
              <a:rPr lang="en-US" dirty="0"/>
              <a:t>Name and Position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7" y="310896"/>
            <a:ext cx="2560443" cy="111612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94715" y="1439209"/>
            <a:ext cx="7630085" cy="8957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94715" y="3441192"/>
            <a:ext cx="2362200" cy="457200"/>
          </a:xfrm>
        </p:spPr>
        <p:txBody>
          <a:bodyPr>
            <a:normAutofit/>
          </a:bodyPr>
          <a:lstStyle>
            <a:lvl1pPr marL="68580" indent="0">
              <a:buNone/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7780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7" y="305353"/>
            <a:ext cx="2558643" cy="1115568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94918" y="1922378"/>
            <a:ext cx="6715482" cy="1569660"/>
          </a:xfrm>
        </p:spPr>
        <p:txBody>
          <a:bodyPr anchor="ctr">
            <a:normAutofit/>
          </a:bodyPr>
          <a:lstStyle>
            <a:lvl1pPr marL="68580" indent="0">
              <a:buNone/>
              <a:defRPr sz="40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12722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4F2210"/>
                </a:solidFill>
              </a:defRPr>
            </a:lvl1pPr>
            <a:lvl2pPr>
              <a:defRPr>
                <a:solidFill>
                  <a:srgbClr val="4F2210"/>
                </a:solidFill>
              </a:defRPr>
            </a:lvl2pPr>
            <a:lvl3pPr>
              <a:defRPr>
                <a:solidFill>
                  <a:srgbClr val="4F2210"/>
                </a:solidFill>
              </a:defRPr>
            </a:lvl3pPr>
            <a:lvl4pPr>
              <a:defRPr>
                <a:solidFill>
                  <a:srgbClr val="4F2210"/>
                </a:solidFill>
              </a:defRPr>
            </a:lvl4pPr>
            <a:lvl5pPr>
              <a:defRPr>
                <a:solidFill>
                  <a:srgbClr val="4F2210"/>
                </a:solidFill>
              </a:defRPr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05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2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68960389"/>
              </p:ext>
            </p:extLst>
          </p:nvPr>
        </p:nvGraphicFramePr>
        <p:xfrm>
          <a:off x="384048" y="1295400"/>
          <a:ext cx="6777038" cy="1055182"/>
        </p:xfrm>
        <a:graphic>
          <a:graphicData uri="http://schemas.openxmlformats.org/drawingml/2006/table">
            <a:tbl>
              <a:tblPr firstRow="1" firstCol="1" bandRow="1"/>
              <a:tblGrid>
                <a:gridCol w="1693945">
                  <a:extLst>
                    <a:ext uri="{9D8B030D-6E8A-4147-A177-3AD203B41FA5}">
                      <a16:colId xmlns:a16="http://schemas.microsoft.com/office/drawing/2014/main" val="336945039"/>
                    </a:ext>
                  </a:extLst>
                </a:gridCol>
                <a:gridCol w="1693945">
                  <a:extLst>
                    <a:ext uri="{9D8B030D-6E8A-4147-A177-3AD203B41FA5}">
                      <a16:colId xmlns:a16="http://schemas.microsoft.com/office/drawing/2014/main" val="3547536100"/>
                    </a:ext>
                  </a:extLst>
                </a:gridCol>
                <a:gridCol w="1694574">
                  <a:extLst>
                    <a:ext uri="{9D8B030D-6E8A-4147-A177-3AD203B41FA5}">
                      <a16:colId xmlns:a16="http://schemas.microsoft.com/office/drawing/2014/main" val="589663067"/>
                    </a:ext>
                  </a:extLst>
                </a:gridCol>
                <a:gridCol w="1694574">
                  <a:extLst>
                    <a:ext uri="{9D8B030D-6E8A-4147-A177-3AD203B41FA5}">
                      <a16:colId xmlns:a16="http://schemas.microsoft.com/office/drawing/2014/main" val="2301608994"/>
                    </a:ext>
                  </a:extLst>
                </a:gridCol>
              </a:tblGrid>
              <a:tr h="527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591F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80888" marR="180888" marT="90444" marB="904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591F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80888" marR="180888" marT="90444" marB="904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591F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80888" marR="180888" marT="90444" marB="904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591F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80888" marR="180888" marT="90444" marB="904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589383"/>
                  </a:ext>
                </a:extLst>
              </a:tr>
              <a:tr h="527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591F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80888" marR="180888" marT="90444" marB="904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591F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80888" marR="180888" marT="90444" marB="904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591F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80888" marR="180888" marT="90444" marB="904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591F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80888" marR="180888" marT="90444" marB="904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0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1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32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7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>
            <a:lvl1pPr>
              <a:defRPr>
                <a:solidFill>
                  <a:srgbClr val="4F2210"/>
                </a:solidFill>
              </a:defRPr>
            </a:lvl1pPr>
            <a:lvl2pPr>
              <a:defRPr>
                <a:solidFill>
                  <a:srgbClr val="4F2210"/>
                </a:solidFill>
              </a:defRPr>
            </a:lvl2pPr>
            <a:lvl3pPr>
              <a:defRPr>
                <a:solidFill>
                  <a:srgbClr val="4F2210"/>
                </a:solidFill>
              </a:defRPr>
            </a:lvl3pPr>
            <a:lvl4pPr>
              <a:defRPr>
                <a:solidFill>
                  <a:srgbClr val="4F2210"/>
                </a:solidFill>
              </a:defRPr>
            </a:lvl4pPr>
            <a:lvl5pPr>
              <a:defRPr>
                <a:solidFill>
                  <a:srgbClr val="4F221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>
            <a:lvl1pPr>
              <a:defRPr>
                <a:solidFill>
                  <a:srgbClr val="4F2210"/>
                </a:solidFill>
              </a:defRPr>
            </a:lvl1pPr>
            <a:lvl2pPr>
              <a:defRPr>
                <a:solidFill>
                  <a:srgbClr val="4F2210"/>
                </a:solidFill>
              </a:defRPr>
            </a:lvl2pPr>
            <a:lvl3pPr>
              <a:defRPr>
                <a:solidFill>
                  <a:srgbClr val="4F2210"/>
                </a:solidFill>
              </a:defRPr>
            </a:lvl3pPr>
            <a:lvl4pPr>
              <a:defRPr>
                <a:solidFill>
                  <a:srgbClr val="4F2210"/>
                </a:solidFill>
              </a:defRPr>
            </a:lvl4pPr>
            <a:lvl5pPr>
              <a:defRPr>
                <a:solidFill>
                  <a:srgbClr val="4F221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 descr="Rancho Cover Slide 1024x76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>
          <a:xfrm>
            <a:off x="294715" y="619125"/>
            <a:ext cx="761103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>
              <a:lnSpc>
                <a:spcPct val="80000"/>
              </a:lnSpc>
            </a:pPr>
            <a:r>
              <a:rPr lang="en-US" sz="4000" b="1" dirty="0">
                <a:solidFill>
                  <a:srgbClr val="61AB33"/>
                </a:solidFill>
                <a:latin typeface="Arial"/>
                <a:cs typeface="Arial"/>
              </a:rPr>
              <a:t>Master Slide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5275" y="3429000"/>
            <a:ext cx="2057400" cy="381000"/>
          </a:xfrm>
        </p:spPr>
        <p:txBody>
          <a:bodyPr>
            <a:normAutofit/>
          </a:bodyPr>
          <a:lstStyle>
            <a:lvl1pPr marL="68580" indent="0" algn="l">
              <a:buNone/>
              <a:defRPr sz="1900">
                <a:solidFill>
                  <a:srgbClr val="61AB33"/>
                </a:solidFill>
              </a:defRPr>
            </a:lvl1pPr>
          </a:lstStyle>
          <a:p>
            <a:pPr lvl="0"/>
            <a:r>
              <a:rPr lang="en-US" dirty="0">
                <a:solidFill>
                  <a:srgbClr val="61AB33"/>
                </a:solidFill>
                <a:latin typeface="Arial"/>
                <a:cs typeface="Arial"/>
              </a:rPr>
              <a:t>Month Year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94715" y="2715979"/>
            <a:ext cx="3429000" cy="713021"/>
          </a:xfrm>
        </p:spPr>
        <p:txBody>
          <a:bodyPr>
            <a:normAutofit/>
          </a:bodyPr>
          <a:lstStyle>
            <a:lvl1pPr marL="68580" indent="0">
              <a:buFont typeface="Arial" panose="020B0604020202020204" pitchFamily="34" charset="0"/>
              <a:buNone/>
              <a:defRPr sz="1900" baseline="0"/>
            </a:lvl1pPr>
          </a:lstStyle>
          <a:p>
            <a:pPr lvl="0"/>
            <a:r>
              <a:rPr lang="en-US" dirty="0"/>
              <a:t>Name and Position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74965"/>
            <a:ext cx="1143000" cy="49824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76400" y="6299782"/>
            <a:ext cx="0" cy="448609"/>
          </a:xfrm>
          <a:prstGeom prst="line">
            <a:avLst/>
          </a:prstGeom>
          <a:ln>
            <a:solidFill>
              <a:srgbClr val="D1E4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01435" y="6349861"/>
            <a:ext cx="21847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Barmeno" pitchFamily="50" charset="0"/>
              </a:rPr>
              <a:t>www.RanchoBioSciences.com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CF457-1D63-458B-AE22-4553ADAEFA89}"/>
              </a:ext>
            </a:extLst>
          </p:cNvPr>
          <p:cNvSpPr txBox="1"/>
          <p:nvPr userDrawn="1"/>
        </p:nvSpPr>
        <p:spPr>
          <a:xfrm>
            <a:off x="8381999" y="6272917"/>
            <a:ext cx="45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B2E2D34-4100-4083-B25F-515A8AF9CF30}" type="slidenum">
              <a:rPr lang="en-US" sz="1200" smtClean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713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61" r:id="rId9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bg1"/>
        </a:buClr>
        <a:buSzPct val="76000"/>
        <a:buFont typeface="Wingdings 2" pitchFamily="18" charset="2"/>
        <a:buChar char=""/>
        <a:defRPr sz="2400" kern="1200">
          <a:solidFill>
            <a:srgbClr val="4F221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bg1"/>
        </a:buClr>
        <a:buSzPct val="90000"/>
        <a:buFontTx/>
        <a:buChar char="–"/>
        <a:defRPr sz="2200" kern="1200">
          <a:solidFill>
            <a:srgbClr val="4F221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bg1"/>
        </a:buClr>
        <a:buSzPct val="110000"/>
        <a:buFont typeface="Arial" panose="020B0604020202020204" pitchFamily="34" charset="0"/>
        <a:buChar char="•"/>
        <a:defRPr sz="2000" kern="1200">
          <a:solidFill>
            <a:srgbClr val="4F221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bg1"/>
        </a:buClr>
        <a:buSzPct val="90000"/>
        <a:buFontTx/>
        <a:buChar char="&gt;"/>
        <a:defRPr sz="1800" kern="1200">
          <a:solidFill>
            <a:srgbClr val="4F221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bg1"/>
        </a:buClr>
        <a:buSzPct val="90000"/>
        <a:buFontTx/>
        <a:buChar char="+"/>
        <a:defRPr sz="1600" kern="1200" baseline="0">
          <a:solidFill>
            <a:srgbClr val="4F221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2021-12-01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15" y="1695030"/>
            <a:ext cx="8620685" cy="8957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Cytogenetic QC of CLL del17p cohort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4715" y="3441192"/>
            <a:ext cx="2362200" cy="5974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Christopher Hartl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0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2D22-A839-4305-8CEC-D487672C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763000" cy="685800"/>
          </a:xfrm>
        </p:spPr>
        <p:txBody>
          <a:bodyPr>
            <a:noAutofit/>
          </a:bodyPr>
          <a:lstStyle/>
          <a:p>
            <a:r>
              <a:rPr lang="en-US" sz="3200" dirty="0"/>
              <a:t>FISH scores do not generally appear to coincide with Battenberg (relative) ploidies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F7216-FC8C-45A2-8300-908C14C4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358329" cy="52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0516-98A9-46A4-AC18-E865D33E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92B0-0AAD-412C-8325-9C912B1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001000" cy="4419600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Remove only samples with low purity (&lt;50%)</a:t>
            </a:r>
          </a:p>
          <a:p>
            <a:pPr lvl="1"/>
            <a:r>
              <a:rPr lang="en-US" dirty="0"/>
              <a:t>Retain N=42/54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 only samples with extreme 17p+ CNA</a:t>
            </a:r>
          </a:p>
          <a:p>
            <a:pPr lvl="1"/>
            <a:r>
              <a:rPr lang="en-US" dirty="0"/>
              <a:t>Retain N=48/54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 low-purity, 17p+ CNA samples</a:t>
            </a:r>
          </a:p>
          <a:p>
            <a:pPr lvl="1"/>
            <a:r>
              <a:rPr lang="en-US" dirty="0"/>
              <a:t>Retain N=40/54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 samples that do not have 17p- CNA</a:t>
            </a:r>
          </a:p>
          <a:p>
            <a:pPr lvl="1"/>
            <a:r>
              <a:rPr lang="en-US" dirty="0"/>
              <a:t>Retain N=38/54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 low-purity, non-17p- CNA samples</a:t>
            </a:r>
          </a:p>
          <a:p>
            <a:pPr lvl="1"/>
            <a:r>
              <a:rPr lang="en-US" dirty="0"/>
              <a:t>Retain N=33/54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2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D0D7-5FB2-460F-8380-CF48213B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8A3D-DDFF-42B0-83AF-7080D3DF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7010400" cy="35089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Del17p cohort divides into 2 sub-cohorts: diploid and tetraploid</a:t>
            </a:r>
          </a:p>
          <a:p>
            <a:pPr>
              <a:buFont typeface="Arial" pitchFamily="18" charset="2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buFont typeface="Arial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17p copy number alteration is typically -1 or less for most (but not all) samples</a:t>
            </a:r>
          </a:p>
          <a:p>
            <a:pPr>
              <a:buFont typeface="Arial" pitchFamily="18" charset="2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buFont typeface="Arial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Some samples show low cellularity (i.e., low purity)</a:t>
            </a:r>
          </a:p>
          <a:p>
            <a:pPr>
              <a:buFont typeface="Arial" pitchFamily="18" charset="2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buFont typeface="Arial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Little correspondence between FISH scores for other chromosomes and Battenberg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8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8470-1AE9-479C-8227-B279F0FF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&amp;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BFBB-0EA9-49FE-B0E6-6D7777E8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7620000" cy="4267200"/>
          </a:xfrm>
        </p:spPr>
        <p:txBody>
          <a:bodyPr>
            <a:normAutofit/>
          </a:bodyPr>
          <a:lstStyle/>
          <a:p>
            <a:r>
              <a:rPr lang="en-US" dirty="0"/>
              <a:t>Data: Battenberg CNV calls for 54 CLL del17p patients plus clinical information</a:t>
            </a:r>
          </a:p>
          <a:p>
            <a:endParaRPr lang="en-US" dirty="0"/>
          </a:p>
          <a:p>
            <a:r>
              <a:rPr lang="en-US" dirty="0"/>
              <a:t>Data handling: If Battenberg provided multiple “equivalent” models, the model with the </a:t>
            </a:r>
            <a:r>
              <a:rPr lang="en-US" i="1" dirty="0"/>
              <a:t>smallest</a:t>
            </a:r>
            <a:r>
              <a:rPr lang="en-US" dirty="0"/>
              <a:t> </a:t>
            </a:r>
            <a:r>
              <a:rPr lang="en-US" dirty="0" err="1"/>
              <a:t>subclonal</a:t>
            </a:r>
            <a:r>
              <a:rPr lang="en-US" dirty="0"/>
              <a:t> population was used</a:t>
            </a:r>
          </a:p>
          <a:p>
            <a:pPr lvl="1"/>
            <a:r>
              <a:rPr lang="en-US" dirty="0"/>
              <a:t>Event ploidy is defined as # major + # minor</a:t>
            </a:r>
          </a:p>
          <a:p>
            <a:pPr lvl="1"/>
            <a:r>
              <a:rPr lang="en-US" dirty="0"/>
              <a:t>Relative ploidy is defined as (event ploidy - tumor ploidy)</a:t>
            </a:r>
          </a:p>
          <a:p>
            <a:pPr lvl="2"/>
            <a:r>
              <a:rPr lang="en-US" dirty="0"/>
              <a:t>A deletion is “-1”</a:t>
            </a:r>
          </a:p>
        </p:txBody>
      </p:sp>
    </p:spTree>
    <p:extLst>
      <p:ext uri="{BB962C8B-B14F-4D97-AF65-F5344CB8AC3E}">
        <p14:creationId xmlns:p14="http://schemas.microsoft.com/office/powerpoint/2010/main" val="405022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EEB7-80D8-4BD3-BEA5-039404A6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7772400" cy="685800"/>
          </a:xfrm>
        </p:spPr>
        <p:txBody>
          <a:bodyPr>
            <a:noAutofit/>
          </a:bodyPr>
          <a:lstStyle/>
          <a:p>
            <a:r>
              <a:rPr lang="en-US" sz="3200" dirty="0"/>
              <a:t>Cellularity estimates coarsely match cytogenetic estimates of d17p nuclei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6AAE6-72B4-45A3-8715-2B95303C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47800"/>
            <a:ext cx="4876800" cy="48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4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DE1F-F1BB-46F4-A280-EE9E4A0D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Most of the del17p cohort (38/54) show a confident 17p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67E98-4B65-46BB-B889-DE1C4B82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20258"/>
            <a:ext cx="5039868" cy="5056742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4C4CAB-5F9F-4F04-8DA6-C88901A932E0}"/>
              </a:ext>
            </a:extLst>
          </p:cNvPr>
          <p:cNvSpPr/>
          <p:nvPr/>
        </p:nvSpPr>
        <p:spPr>
          <a:xfrm>
            <a:off x="5588306" y="1420258"/>
            <a:ext cx="2717494" cy="713342"/>
          </a:xfrm>
          <a:prstGeom prst="wedgeRoundRectCallout">
            <a:avLst>
              <a:gd name="adj1" fmla="val -65949"/>
              <a:gd name="adj2" fmla="val 8628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cellularity is not a clear driver of 17p estimate failure</a:t>
            </a:r>
          </a:p>
        </p:txBody>
      </p:sp>
    </p:spTree>
    <p:extLst>
      <p:ext uri="{BB962C8B-B14F-4D97-AF65-F5344CB8AC3E}">
        <p14:creationId xmlns:p14="http://schemas.microsoft.com/office/powerpoint/2010/main" val="382740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6DCE-A958-402B-ADA7-04076491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346813"/>
            <a:ext cx="7772400" cy="685800"/>
          </a:xfrm>
        </p:spPr>
        <p:txBody>
          <a:bodyPr>
            <a:noAutofit/>
          </a:bodyPr>
          <a:lstStyle/>
          <a:p>
            <a:r>
              <a:rPr lang="en-US" sz="3200" dirty="0"/>
              <a:t>A small but significant fraction of the cohort are whole-genome duplicated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D303E-E765-42E6-B89F-5A546324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5105400" cy="5139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37728-8F4C-4516-95E9-B74D9B70AD20}"/>
              </a:ext>
            </a:extLst>
          </p:cNvPr>
          <p:cNvSpPr txBox="1"/>
          <p:nvPr/>
        </p:nvSpPr>
        <p:spPr>
          <a:xfrm>
            <a:off x="5105400" y="1679235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1292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Diploid clone w/ two tetraploid subclones (complexity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Diploid: 0x17p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-17,add(17)(p11.2)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Tetra 1: 1x17p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-17,-17,add(17)(p11.2)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Tetra 2: 2x17p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-17,-17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2946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Highly complex clonal diploid (complexity 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Diploid: 0x17p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-17,-17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(These 2 pilot samples have detailed notes from cytogenetics investigator)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6431E-26B4-454D-B9FD-D02C14ECA456}"/>
              </a:ext>
            </a:extLst>
          </p:cNvPr>
          <p:cNvSpPr txBox="1"/>
          <p:nvPr/>
        </p:nvSpPr>
        <p:spPr>
          <a:xfrm>
            <a:off x="284602" y="49612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73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8E14-85EF-4F09-8409-95358F9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“Abnormal” P53 does not appear to be driving call failures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37FC5-42D6-44D9-9003-9A099DC1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19200"/>
            <a:ext cx="5029200" cy="504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CC885-B5AF-4BA9-89D8-BF0C8CA64240}"/>
              </a:ext>
            </a:extLst>
          </p:cNvPr>
          <p:cNvSpPr txBox="1"/>
          <p:nvPr/>
        </p:nvSpPr>
        <p:spPr>
          <a:xfrm>
            <a:off x="1837981" y="47078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6448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2D22-A839-4305-8CEC-D487672C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763000" cy="685800"/>
          </a:xfrm>
        </p:spPr>
        <p:txBody>
          <a:bodyPr>
            <a:noAutofit/>
          </a:bodyPr>
          <a:lstStyle/>
          <a:p>
            <a:r>
              <a:rPr lang="en-US" sz="3200" dirty="0"/>
              <a:t>FISH scores do not generally appear to coincide with Battenberg (relative) ploidies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6200-830C-4C4A-B601-3915C928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4200252" cy="419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109A1-5D92-46FD-B4E8-5F7A17FD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524000"/>
            <a:ext cx="4200252" cy="41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2D22-A839-4305-8CEC-D487672C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8763000" cy="685800"/>
          </a:xfrm>
        </p:spPr>
        <p:txBody>
          <a:bodyPr>
            <a:noAutofit/>
          </a:bodyPr>
          <a:lstStyle/>
          <a:p>
            <a:r>
              <a:rPr lang="en-US" sz="3200" dirty="0"/>
              <a:t>FISH scores do not generally appear to coincide with Battenberg (relative) ploidies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DA7FF-7AAD-4224-BD1A-66316A02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726"/>
            <a:ext cx="4348210" cy="4343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AC3D8A-08D9-4217-AB75-67BD7F03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572" y="1676400"/>
            <a:ext cx="4348210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9129F8-6C67-4F5D-A50E-77B83AF935BF}"/>
              </a:ext>
            </a:extLst>
          </p:cNvPr>
          <p:cNvSpPr txBox="1"/>
          <p:nvPr/>
        </p:nvSpPr>
        <p:spPr>
          <a:xfrm>
            <a:off x="1245806" y="1672726"/>
            <a:ext cx="18565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looks good</a:t>
            </a:r>
          </a:p>
        </p:txBody>
      </p:sp>
    </p:spTree>
    <p:extLst>
      <p:ext uri="{BB962C8B-B14F-4D97-AF65-F5344CB8AC3E}">
        <p14:creationId xmlns:p14="http://schemas.microsoft.com/office/powerpoint/2010/main" val="396866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ncho Presentation Template v2-1">
  <a:themeElements>
    <a:clrScheme name="Rancho Orange/Brown/Green">
      <a:dk1>
        <a:srgbClr val="591F00"/>
      </a:dk1>
      <a:lt1>
        <a:srgbClr val="61AB33"/>
      </a:lt1>
      <a:dk2>
        <a:srgbClr val="3E3D2D"/>
      </a:dk2>
      <a:lt2>
        <a:srgbClr val="F58220"/>
      </a:lt2>
      <a:accent1>
        <a:srgbClr val="7AC143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emplate Jan 2019  -  Read-Only" id="{3DE82380-2AFC-474F-A263-BA63B4C80A35}" vid="{014370E8-FEB6-4A4C-8F0B-240C33568D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FBEFE55BEDC4F93D53607C71811B2" ma:contentTypeVersion="12" ma:contentTypeDescription="Create a new document." ma:contentTypeScope="" ma:versionID="81f85f33494b3a4b6388af6f6ebcf1ce">
  <xsd:schema xmlns:xsd="http://www.w3.org/2001/XMLSchema" xmlns:xs="http://www.w3.org/2001/XMLSchema" xmlns:p="http://schemas.microsoft.com/office/2006/metadata/properties" xmlns:ns2="e9f9773f-1212-4438-8a0a-ccdd13921480" xmlns:ns3="ab90d345-980a-4fcc-96ce-f2f4c68a9ff7" targetNamespace="http://schemas.microsoft.com/office/2006/metadata/properties" ma:root="true" ma:fieldsID="185138bb800e4ae3b57f11fd9487c116" ns2:_="" ns3:_="">
    <xsd:import namespace="e9f9773f-1212-4438-8a0a-ccdd13921480"/>
    <xsd:import namespace="ab90d345-980a-4fcc-96ce-f2f4c68a9f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9773f-1212-4438-8a0a-ccdd139214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0d345-980a-4fcc-96ce-f2f4c68a9f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B1123A-6E69-4805-90EF-5C703877DD02}">
  <ds:schemaRefs>
    <ds:schemaRef ds:uri="http://purl.org/dc/terms/"/>
    <ds:schemaRef ds:uri="http://schemas.microsoft.com/office/2006/documentManagement/types"/>
    <ds:schemaRef ds:uri="http://purl.org/dc/elements/1.1/"/>
    <ds:schemaRef ds:uri="ab90d345-980a-4fcc-96ce-f2f4c68a9ff7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e9f9773f-1212-4438-8a0a-ccdd1392148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E73C9A-8654-490E-9102-7655CB591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9773f-1212-4438-8a0a-ccdd13921480"/>
    <ds:schemaRef ds:uri="ab90d345-980a-4fcc-96ce-f2f4c68a9f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0E8B39-00A9-4FEA-AEAA-4B82D5D7E7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Jan 2019</Template>
  <TotalTime>9509</TotalTime>
  <Words>370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Barmeno</vt:lpstr>
      <vt:lpstr>Calibri</vt:lpstr>
      <vt:lpstr>Century Gothic</vt:lpstr>
      <vt:lpstr>Wingdings 2</vt:lpstr>
      <vt:lpstr>Rancho Presentation Template v2-1</vt:lpstr>
      <vt:lpstr>Cytogenetic QC of CLL del17p cohort</vt:lpstr>
      <vt:lpstr>Executive Summary</vt:lpstr>
      <vt:lpstr>Data &amp; definitions</vt:lpstr>
      <vt:lpstr>Cellularity estimates coarsely match cytogenetic estimates of d17p nuclei</vt:lpstr>
      <vt:lpstr>Most of the del17p cohort (38/54) show a confident 17p loss</vt:lpstr>
      <vt:lpstr>A small but significant fraction of the cohort are whole-genome duplicated</vt:lpstr>
      <vt:lpstr>“Abnormal” P53 does not appear to be driving call failures</vt:lpstr>
      <vt:lpstr>FISH scores do not generally appear to coincide with Battenberg (relative) ploidies</vt:lpstr>
      <vt:lpstr>FISH scores do not generally appear to coincide with Battenberg (relative) ploidies</vt:lpstr>
      <vt:lpstr>FISH scores do not generally appear to coincide with Battenberg (relative) ploidies</vt:lpstr>
      <vt:lpstr>Filtering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Hartl</dc:creator>
  <cp:lastModifiedBy>Christopher Hartl</cp:lastModifiedBy>
  <cp:revision>9</cp:revision>
  <cp:lastPrinted>2013-02-20T16:45:06Z</cp:lastPrinted>
  <dcterms:created xsi:type="dcterms:W3CDTF">2019-11-26T04:26:19Z</dcterms:created>
  <dcterms:modified xsi:type="dcterms:W3CDTF">2021-12-02T02:50:02Z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0x010100C08FBEFE55BEDC4F93D53607C71811B2</vt:lpwstr>
  </property>
</Properties>
</file>