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58" r:id="rId7"/>
    <p:sldId id="259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F10A3-5E9B-4E03-B55B-6B67766B6EF8}" v="37" dt="2019-11-11T16:42:0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481-9A73-4D11-A8C1-78ECA1F6A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F341-7307-4F80-80C7-7F6597204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B798-EF40-4DEB-965C-466545FC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1727-6C81-40C5-96B2-CFE8E1F4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22AB-7921-4743-BE20-48FF237B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C66E-5FB0-491F-AC67-6540F643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4A357-76C7-4CBE-B625-B08247C3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0CCD-224C-4B58-8F76-F16FEB6B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C32-C2D2-4A01-B39C-28F76E00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BD97-43C5-49F8-8A94-F38D5E37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14F0D-B750-40AF-BE03-27205800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E65E2-D11F-4AD5-8841-B0FD1CB86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D315-7A5E-44B1-B4C2-E4798C63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1A74-CA10-4CA9-AD42-A3F0DBB9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1CD9-0A94-435F-9804-1333D2B6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3569-85FE-4FC2-BE11-F3F57235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8E4A-1AB6-40A7-B795-5C8DAA92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63DF-CF33-473D-AA98-BACEFFE5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776E-C857-43DF-B5D1-322C658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5A31-B81D-4936-99AE-6E7CCA9D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4FAA-268B-43A5-9628-23B31491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408F-2A5E-40AC-A523-0D245501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86E4-88A9-4F68-B32D-73616B6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BFFA-FCCF-46BA-95DB-DFA8554C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46AD-5C7A-4079-AE46-1E3FF0AB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7842-96C1-4D07-864D-5EF63A4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BA1B-C75E-45A1-B460-1038E6156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9E0B-E9EC-4DBE-B8E0-7831A6BB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260C-13B8-4688-A78B-E4099C9B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FF8E8-7312-47F7-B222-E1257DB1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3C8D-E26F-40F9-B5A2-5DD5A21F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C848-2BFB-44B6-8DB8-888F0334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CB33-EF82-4C5E-B9A9-D62BBE16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3443-3597-4BED-9F90-7F8CD311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2A717-F241-4F47-AA59-CBF2DF2CF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68E67-72C9-4EBD-8A57-8AF5C51CA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F72BA-3375-4150-840D-EC43CA7E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457FD-C261-4B9B-8A4B-3CBAADF6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B572D-F8FC-4768-8E0F-BD8DA278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0264-3DDD-40C7-8DA0-585F2EA3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C0D82-F9C7-46E9-9BDD-4EEF7C2F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A563-4BE3-43B9-8911-6BB1A24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B4694-1CE9-4E88-B5EB-35753E41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15529-346C-449A-A173-F2FA4560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81D8F-B7E8-474E-B1BA-CF7C124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1FB6B-A28B-4998-8ED1-2AC15E5D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40C9-F9E1-484D-B3F2-E8039891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F992-4042-42E9-8687-88694024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636FE-396B-4B51-A77F-D4576B4CB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48ADA-B4E5-4DB3-9565-7209A115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B794-2D2E-4BC9-A99E-74E0EB76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E8AC3-5D57-4C44-978E-49E0814C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EED8-63F8-4596-BEFE-D7A82281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ECEA6-28E8-43A9-99B8-37F098981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3DEAD-5E3B-48FE-9AD6-7AA8AAD0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24F45-EB0A-44B3-B060-D6FF06FA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3841-8BEF-4284-9403-23232778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CC82-D39D-4D05-90FC-E3338DEE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7B467-640C-459F-8230-0AF22238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7D06-BBE8-451E-9255-664678E2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0FD1-C239-446B-A70A-7D8D9CADC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DB52-E5B0-489A-8A30-86896684BAA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E32C-B8C1-48CD-A07A-78094FEF5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3EA0-1B08-469B-B8B9-E98E074B4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E63A-5B0B-406C-9346-9735A934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redkill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mlicens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A1B0C-FD6F-4782-A0F8-7939C130A240}"/>
              </a:ext>
            </a:extLst>
          </p:cNvPr>
          <p:cNvSpPr/>
          <p:nvPr/>
        </p:nvSpPr>
        <p:spPr>
          <a:xfrm>
            <a:off x="629174" y="1818206"/>
            <a:ext cx="11562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for /F "tokens=1,2 </a:t>
            </a:r>
            <a:r>
              <a:rPr lang="en-US" altLang="en-US" sz="2000" b="1" dirty="0" err="1">
                <a:solidFill>
                  <a:srgbClr val="00B050"/>
                </a:solidFill>
                <a:latin typeface="Arial Unicode MS"/>
              </a:rPr>
              <a:t>delims</a:t>
            </a:r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= " %G in ('</a:t>
            </a:r>
            <a:r>
              <a:rPr lang="en-US" altLang="en-US" sz="2000" b="1" dirty="0" err="1">
                <a:solidFill>
                  <a:srgbClr val="00B050"/>
                </a:solidFill>
                <a:latin typeface="Arial Unicode MS"/>
              </a:rPr>
              <a:t>cmdkey</a:t>
            </a:r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 /list ^| </a:t>
            </a:r>
            <a:r>
              <a:rPr lang="en-US" altLang="en-US" sz="2000" b="1" dirty="0" err="1">
                <a:solidFill>
                  <a:srgbClr val="00B050"/>
                </a:solidFill>
                <a:latin typeface="Arial Unicode MS"/>
              </a:rPr>
              <a:t>findstr</a:t>
            </a:r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 Target') do </a:t>
            </a:r>
            <a:r>
              <a:rPr lang="en-US" altLang="en-US" sz="2000" b="1" dirty="0" err="1">
                <a:solidFill>
                  <a:srgbClr val="00B050"/>
                </a:solidFill>
                <a:latin typeface="Arial Unicode MS"/>
              </a:rPr>
              <a:t>cmdkey</a:t>
            </a:r>
            <a:r>
              <a:rPr lang="en-US" altLang="en-US" sz="2000" b="1" dirty="0">
                <a:solidFill>
                  <a:srgbClr val="00B050"/>
                </a:solidFill>
                <a:latin typeface="Arial Unicode MS"/>
              </a:rPr>
              <a:t> /delete %H</a:t>
            </a:r>
            <a:r>
              <a:rPr lang="en-US" altLang="en-US" sz="2000" b="1" dirty="0">
                <a:solidFill>
                  <a:srgbClr val="00B050"/>
                </a:solidFill>
              </a:rPr>
              <a:t> </a:t>
            </a:r>
            <a:endParaRPr lang="en-US" altLang="en-US" sz="20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EA047-216F-488A-B754-1AD9A11A8A4D}"/>
              </a:ext>
            </a:extLst>
          </p:cNvPr>
          <p:cNvSpPr/>
          <p:nvPr/>
        </p:nvSpPr>
        <p:spPr>
          <a:xfrm>
            <a:off x="0" y="71021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/>
              <a:t>To clear creds credential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64342-75CA-4052-9B4B-F8F12E8C2028}"/>
              </a:ext>
            </a:extLst>
          </p:cNvPr>
          <p:cNvSpPr/>
          <p:nvPr/>
        </p:nvSpPr>
        <p:spPr>
          <a:xfrm>
            <a:off x="0" y="311785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Copy and Paste into </a:t>
            </a:r>
            <a:br>
              <a:rPr lang="en-US" sz="5400" dirty="0"/>
            </a:br>
            <a:r>
              <a:rPr lang="en-US" sz="5400" dirty="0"/>
              <a:t>non admin command prompt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BAEB6-B48E-4D40-AAA5-9CF20860B6D4}"/>
              </a:ext>
            </a:extLst>
          </p:cNvPr>
          <p:cNvSpPr/>
          <p:nvPr/>
        </p:nvSpPr>
        <p:spPr>
          <a:xfrm>
            <a:off x="8381142" y="2298751"/>
            <a:ext cx="22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http://bit.ly/credkiller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7FB05-0173-42B9-B7CE-6148F85297C6}"/>
              </a:ext>
            </a:extLst>
          </p:cNvPr>
          <p:cNvSpPr/>
          <p:nvPr/>
        </p:nvSpPr>
        <p:spPr>
          <a:xfrm>
            <a:off x="6493620" y="2370414"/>
            <a:ext cx="1974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Same text can be found here</a:t>
            </a:r>
          </a:p>
        </p:txBody>
      </p:sp>
    </p:spTree>
    <p:extLst>
      <p:ext uri="{BB962C8B-B14F-4D97-AF65-F5344CB8AC3E}">
        <p14:creationId xmlns:p14="http://schemas.microsoft.com/office/powerpoint/2010/main" val="156996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6FC18-11AA-4D67-B814-9536FD7A0D03}"/>
              </a:ext>
            </a:extLst>
          </p:cNvPr>
          <p:cNvSpPr/>
          <p:nvPr/>
        </p:nvSpPr>
        <p:spPr>
          <a:xfrm>
            <a:off x="3286299" y="428738"/>
            <a:ext cx="5208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http://bit.ly/remlicense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345FE-C1C6-452B-81B0-37B91676A63D}"/>
              </a:ext>
            </a:extLst>
          </p:cNvPr>
          <p:cNvSpPr/>
          <p:nvPr/>
        </p:nvSpPr>
        <p:spPr>
          <a:xfrm>
            <a:off x="3286299" y="3590093"/>
            <a:ext cx="64131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 run this from a command prompt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cscript</a:t>
            </a:r>
            <a:r>
              <a:rPr lang="en-US" sz="2800" b="1" dirty="0">
                <a:solidFill>
                  <a:srgbClr val="00B050"/>
                </a:solidFill>
              </a:rPr>
              <a:t> "C:\scripts\offclean.vbs“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if it worked the result will just be this:</a:t>
            </a:r>
          </a:p>
          <a:p>
            <a:r>
              <a:rPr lang="en-US" dirty="0"/>
              <a:t>Microsoft (R) Windows Script Host Version 5.812</a:t>
            </a:r>
            <a:br>
              <a:rPr lang="en-US" dirty="0"/>
            </a:br>
            <a:r>
              <a:rPr lang="en-US" dirty="0"/>
              <a:t>Copyright (C) Microsoft Corporation. All rights reserved.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A625A3-8994-4BE2-893B-59CA8CD9A136}"/>
              </a:ext>
            </a:extLst>
          </p:cNvPr>
          <p:cNvSpPr/>
          <p:nvPr/>
        </p:nvSpPr>
        <p:spPr>
          <a:xfrm>
            <a:off x="0" y="1239974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Save the text in the link to notepad and name with .</a:t>
            </a:r>
            <a:r>
              <a:rPr lang="en-US" sz="3200" dirty="0" err="1"/>
              <a:t>vbs</a:t>
            </a:r>
            <a:r>
              <a:rPr lang="en-US" sz="3200" dirty="0"/>
              <a:t> extension:</a:t>
            </a:r>
          </a:p>
          <a:p>
            <a:r>
              <a:rPr lang="en-US" sz="3600" b="1" dirty="0"/>
              <a:t>                </a:t>
            </a:r>
            <a:br>
              <a:rPr lang="en-US" sz="3600" b="1" dirty="0"/>
            </a:br>
            <a:r>
              <a:rPr lang="en-US" sz="3600" b="1" dirty="0"/>
              <a:t>              To this location: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                                    C:\scripts\offclean.vbs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5AB3B-1CE1-4B27-A853-23C95724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28" y="442038"/>
            <a:ext cx="8124825" cy="560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4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CC43B-7D46-40EA-AA94-67E4AE2C3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2" t="13838" r="14079" b="14448"/>
          <a:stretch/>
        </p:blipFill>
        <p:spPr>
          <a:xfrm>
            <a:off x="205273" y="130629"/>
            <a:ext cx="4068147" cy="2192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A7153-640D-43CA-B433-BC4D73FE2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" t="4849" r="11798" b="6764"/>
          <a:stretch/>
        </p:blipFill>
        <p:spPr>
          <a:xfrm>
            <a:off x="784549" y="1810140"/>
            <a:ext cx="4170784" cy="258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666AF-1F42-4D08-B4C1-3CF7CC5B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757" y="4184196"/>
            <a:ext cx="4505325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AFB27-E521-42C3-8273-324D70D25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60" y="0"/>
            <a:ext cx="3357090" cy="368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C9277B-A1AC-4952-B4E6-A8CBC8615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653" y="2756403"/>
            <a:ext cx="3441921" cy="3970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3D8261-3572-4BFC-B1AF-B41286AA36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469"/>
          <a:stretch/>
        </p:blipFill>
        <p:spPr>
          <a:xfrm>
            <a:off x="8740077" y="778672"/>
            <a:ext cx="3557646" cy="232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88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1F741-79EE-436F-8410-85227475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23812"/>
            <a:ext cx="12125325" cy="68103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6529E5-E5AD-40DF-B933-4B86B3A09DA6}"/>
              </a:ext>
            </a:extLst>
          </p:cNvPr>
          <p:cNvSpPr/>
          <p:nvPr/>
        </p:nvSpPr>
        <p:spPr>
          <a:xfrm>
            <a:off x="1" y="23812"/>
            <a:ext cx="99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If needed, remove connected Services - OneDrive and SharePoint</a:t>
            </a:r>
          </a:p>
        </p:txBody>
      </p:sp>
    </p:spTree>
    <p:extLst>
      <p:ext uri="{BB962C8B-B14F-4D97-AF65-F5344CB8AC3E}">
        <p14:creationId xmlns:p14="http://schemas.microsoft.com/office/powerpoint/2010/main" val="131396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862B04-6726-49CB-B5C3-D67CCC9F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52387"/>
            <a:ext cx="11087100" cy="6753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F91C7C-9D1D-48D0-8BC0-EAA676504678}"/>
              </a:ext>
            </a:extLst>
          </p:cNvPr>
          <p:cNvSpPr/>
          <p:nvPr/>
        </p:nvSpPr>
        <p:spPr>
          <a:xfrm>
            <a:off x="1870746" y="5870939"/>
            <a:ext cx="997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remove connected Services - OneDrive and SharePoint</a:t>
            </a:r>
          </a:p>
        </p:txBody>
      </p:sp>
    </p:spTree>
    <p:extLst>
      <p:ext uri="{BB962C8B-B14F-4D97-AF65-F5344CB8AC3E}">
        <p14:creationId xmlns:p14="http://schemas.microsoft.com/office/powerpoint/2010/main" val="340692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73771BC09B8B49BDD80D8948152443" ma:contentTypeVersion="7" ma:contentTypeDescription="Create a new document." ma:contentTypeScope="" ma:versionID="9a9d8d3c7279827e4755c4d53f164c83">
  <xsd:schema xmlns:xsd="http://www.w3.org/2001/XMLSchema" xmlns:xs="http://www.w3.org/2001/XMLSchema" xmlns:p="http://schemas.microsoft.com/office/2006/metadata/properties" xmlns:ns3="3a5ea61b-8a42-4fe4-a184-1621c73aac49" xmlns:ns4="b4ef974c-6f44-40e0-8679-3d4a2deb0a8d" targetNamespace="http://schemas.microsoft.com/office/2006/metadata/properties" ma:root="true" ma:fieldsID="922fd0a89547ef3c1757ada30172afde" ns3:_="" ns4:_="">
    <xsd:import namespace="3a5ea61b-8a42-4fe4-a184-1621c73aac49"/>
    <xsd:import namespace="b4ef974c-6f44-40e0-8679-3d4a2deb0a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ea61b-8a42-4fe4-a184-1621c73aac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f974c-6f44-40e0-8679-3d4a2deb0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BF8FE-BB11-4761-AF7E-46B64D5804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8A32B3-3D9D-41F6-A280-841D25AB9F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7CE45-F1F7-4645-8CE5-788B25545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5ea61b-8a42-4fe4-a184-1621c73aac49"/>
    <ds:schemaRef ds:uri="b4ef974c-6f44-40e0-8679-3d4a2deb0a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Blumenfeld, Kevin</dc:creator>
  <cp:lastModifiedBy>Blumenfeld, Kevin</cp:lastModifiedBy>
  <cp:revision>5</cp:revision>
  <dcterms:created xsi:type="dcterms:W3CDTF">2019-11-11T15:47:26Z</dcterms:created>
  <dcterms:modified xsi:type="dcterms:W3CDTF">2019-11-11T17:00:28Z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0x0101009F73771BC09B8B49BDD80D8948152443</vt:lpwstr>
  </property>
</Properties>
</file>