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2" r:id="rId2"/>
    <p:sldId id="264" r:id="rId3"/>
    <p:sldId id="306" r:id="rId4"/>
    <p:sldId id="307" r:id="rId5"/>
    <p:sldId id="308" r:id="rId6"/>
    <p:sldId id="309" r:id="rId7"/>
    <p:sldId id="310" r:id="rId8"/>
    <p:sldId id="290" r:id="rId9"/>
    <p:sldId id="312" r:id="rId10"/>
    <p:sldId id="313" r:id="rId11"/>
    <p:sldId id="291" r:id="rId12"/>
    <p:sldId id="315" r:id="rId13"/>
    <p:sldId id="316" r:id="rId14"/>
    <p:sldId id="317" r:id="rId15"/>
    <p:sldId id="318" r:id="rId16"/>
    <p:sldId id="319" r:id="rId17"/>
    <p:sldId id="292" r:id="rId18"/>
    <p:sldId id="321" r:id="rId19"/>
    <p:sldId id="322" r:id="rId20"/>
    <p:sldId id="323" r:id="rId21"/>
    <p:sldId id="294" r:id="rId22"/>
    <p:sldId id="325" r:id="rId23"/>
    <p:sldId id="326" r:id="rId24"/>
    <p:sldId id="304" r:id="rId25"/>
    <p:sldId id="329" r:id="rId26"/>
    <p:sldId id="303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295" r:id="rId35"/>
    <p:sldId id="339" r:id="rId36"/>
    <p:sldId id="340" r:id="rId37"/>
    <p:sldId id="341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65" r:id="rId46"/>
    <p:sldId id="297" r:id="rId47"/>
    <p:sldId id="351" r:id="rId48"/>
    <p:sldId id="352" r:id="rId49"/>
    <p:sldId id="353" r:id="rId50"/>
    <p:sldId id="354" r:id="rId51"/>
    <p:sldId id="298" r:id="rId52"/>
    <p:sldId id="356" r:id="rId53"/>
    <p:sldId id="299" r:id="rId54"/>
    <p:sldId id="300" r:id="rId55"/>
    <p:sldId id="358" r:id="rId56"/>
    <p:sldId id="301" r:id="rId57"/>
    <p:sldId id="360" r:id="rId58"/>
    <p:sldId id="361" r:id="rId59"/>
    <p:sldId id="302" r:id="rId60"/>
    <p:sldId id="363" r:id="rId61"/>
    <p:sldId id="364" r:id="rId62"/>
    <p:sldId id="28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94B"/>
    <a:srgbClr val="5ACE47"/>
    <a:srgbClr val="239CEF"/>
    <a:srgbClr val="0033CC"/>
    <a:srgbClr val="DF536B"/>
    <a:srgbClr val="DE4D66"/>
    <a:srgbClr val="79CDCD"/>
    <a:srgbClr val="F6CD29"/>
    <a:srgbClr val="CD0CBC"/>
    <a:srgbClr val="2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94680" autoAdjust="0"/>
  </p:normalViewPr>
  <p:slideViewPr>
    <p:cSldViewPr>
      <p:cViewPr varScale="1">
        <p:scale>
          <a:sx n="62" d="100"/>
          <a:sy n="62" d="100"/>
        </p:scale>
        <p:origin x="129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F03D-B65C-4E41-8BC2-97EB7315E26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A5D7-9635-406E-95FE-950431FAD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99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F435-623F-4348-8F1E-7AD54C93C99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A6D5-6D83-43D4-9B0F-1BA2C0764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9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6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5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80456"/>
            <a:ext cx="6480720" cy="2190105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556720"/>
            <a:ext cx="648072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4484712"/>
            <a:ext cx="6408712" cy="0"/>
          </a:xfrm>
          <a:prstGeom prst="line">
            <a:avLst/>
          </a:prstGeom>
          <a:ln w="57150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8614"/>
            <a:ext cx="8460160" cy="5620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4"/>
            <a:ext cx="8335200" cy="5361459"/>
          </a:xfrm>
        </p:spPr>
        <p:txBody>
          <a:bodyPr/>
          <a:lstStyle>
            <a:lvl1pPr marL="342900" indent="-342900"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742950" indent="-285750"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2pPr>
            <a:lvl3pPr marL="1143000" indent="-228600">
              <a:buClr>
                <a:srgbClr val="0033CC"/>
              </a:buClr>
              <a:buFont typeface="Yu Gothic Medium" panose="020B0500000000000000" pitchFamily="34" charset="-128"/>
              <a:buChar char="‑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1600" y="685800"/>
            <a:ext cx="8411400" cy="0"/>
          </a:xfrm>
          <a:prstGeom prst="line">
            <a:avLst/>
          </a:prstGeom>
          <a:ln w="15875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5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7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6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10.png"/><Relationship Id="rId5" Type="http://schemas.openxmlformats.org/officeDocument/2006/relationships/tags" Target="../tags/tag74.xml"/><Relationship Id="rId10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8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78.xml"/><Relationship Id="rId17" Type="http://schemas.openxmlformats.org/officeDocument/2006/relationships/image" Target="../media/image11.png"/><Relationship Id="rId2" Type="http://schemas.openxmlformats.org/officeDocument/2006/relationships/tags" Target="../tags/tag77.xml"/><Relationship Id="rId16" Type="http://schemas.openxmlformats.org/officeDocument/2006/relationships/tags" Target="../tags/tag81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image" Target="../media/image10.png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90.xml"/><Relationship Id="rId3" Type="http://schemas.openxmlformats.org/officeDocument/2006/relationships/tags" Target="../tags/tag88.xml"/><Relationship Id="rId21" Type="http://schemas.openxmlformats.org/officeDocument/2006/relationships/image" Target="../media/image11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2" Type="http://schemas.openxmlformats.org/officeDocument/2006/relationships/tags" Target="../tags/tag87.xml"/><Relationship Id="rId16" Type="http://schemas.openxmlformats.org/officeDocument/2006/relationships/tags" Target="../tags/tag88.xml"/><Relationship Id="rId20" Type="http://schemas.openxmlformats.org/officeDocument/2006/relationships/tags" Target="../tags/tag9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97.xml"/><Relationship Id="rId5" Type="http://schemas.openxmlformats.org/officeDocument/2006/relationships/tags" Target="../tags/tag9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2.png"/><Relationship Id="rId10" Type="http://schemas.openxmlformats.org/officeDocument/2006/relationships/tags" Target="../tags/tag95.xml"/><Relationship Id="rId19" Type="http://schemas.openxmlformats.org/officeDocument/2006/relationships/image" Target="../media/image10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06.xml"/><Relationship Id="rId3" Type="http://schemas.openxmlformats.org/officeDocument/2006/relationships/tags" Target="../tags/tag102.xml"/><Relationship Id="rId21" Type="http://schemas.openxmlformats.org/officeDocument/2006/relationships/image" Target="../media/image14.png"/><Relationship Id="rId34" Type="http://schemas.openxmlformats.org/officeDocument/2006/relationships/tags" Target="../tags/tag115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image" Target="../media/image10.png"/><Relationship Id="rId33" Type="http://schemas.openxmlformats.org/officeDocument/2006/relationships/image" Target="../media/image15.png"/><Relationship Id="rId38" Type="http://schemas.openxmlformats.org/officeDocument/2006/relationships/image" Target="../media/image170.png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2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05.xml"/><Relationship Id="rId32" Type="http://schemas.openxmlformats.org/officeDocument/2006/relationships/tags" Target="../tags/tag114.xml"/><Relationship Id="rId37" Type="http://schemas.openxmlformats.org/officeDocument/2006/relationships/image" Target="../media/image17.png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image" Target="../media/image8.png"/><Relationship Id="rId28" Type="http://schemas.openxmlformats.org/officeDocument/2006/relationships/tags" Target="../tags/tag111.xml"/><Relationship Id="rId36" Type="http://schemas.openxmlformats.org/officeDocument/2006/relationships/tags" Target="../tags/tag116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image" Target="../media/image13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03.xml"/><Relationship Id="rId27" Type="http://schemas.openxmlformats.org/officeDocument/2006/relationships/image" Target="../media/image11.png"/><Relationship Id="rId30" Type="http://schemas.openxmlformats.org/officeDocument/2006/relationships/tags" Target="../tags/tag112.xml"/><Relationship Id="rId35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image" Target="../media/image10.png"/><Relationship Id="rId39" Type="http://schemas.openxmlformats.org/officeDocument/2006/relationships/image" Target="../media/image170.png"/><Relationship Id="rId3" Type="http://schemas.openxmlformats.org/officeDocument/2006/relationships/tags" Target="../tags/tag121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5.png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24.xml"/><Relationship Id="rId33" Type="http://schemas.openxmlformats.org/officeDocument/2006/relationships/tags" Target="../tags/tag133.xml"/><Relationship Id="rId38" Type="http://schemas.openxmlformats.org/officeDocument/2006/relationships/image" Target="../media/image17.png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30.xml"/><Relationship Id="rId41" Type="http://schemas.openxmlformats.org/officeDocument/2006/relationships/image" Target="../media/image19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image" Target="../media/image8.png"/><Relationship Id="rId32" Type="http://schemas.openxmlformats.org/officeDocument/2006/relationships/image" Target="../media/image13.png"/><Relationship Id="rId37" Type="http://schemas.openxmlformats.org/officeDocument/2006/relationships/tags" Target="../tags/tag135.xml"/><Relationship Id="rId40" Type="http://schemas.openxmlformats.org/officeDocument/2006/relationships/image" Target="../media/image18.png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22.xml"/><Relationship Id="rId28" Type="http://schemas.openxmlformats.org/officeDocument/2006/relationships/image" Target="../media/image11.png"/><Relationship Id="rId36" Type="http://schemas.openxmlformats.org/officeDocument/2006/relationships/image" Target="../media/image16.png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31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image" Target="../media/image14.png"/><Relationship Id="rId27" Type="http://schemas.openxmlformats.org/officeDocument/2006/relationships/tags" Target="../tags/tag125.xml"/><Relationship Id="rId30" Type="http://schemas.openxmlformats.org/officeDocument/2006/relationships/image" Target="../media/image12.png"/><Relationship Id="rId35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2.xml"/><Relationship Id="rId12" Type="http://schemas.openxmlformats.org/officeDocument/2006/relationships/tags" Target="../tags/tag146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22.png"/><Relationship Id="rId5" Type="http://schemas.openxmlformats.org/officeDocument/2006/relationships/tags" Target="../tags/tag146.xml"/><Relationship Id="rId10" Type="http://schemas.openxmlformats.org/officeDocument/2006/relationships/tags" Target="../tags/tag145.xml"/><Relationship Id="rId4" Type="http://schemas.openxmlformats.org/officeDocument/2006/relationships/tags" Target="../tags/tag145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tags" Target="../tags/tag150.xml"/><Relationship Id="rId21" Type="http://schemas.openxmlformats.org/officeDocument/2006/relationships/tags" Target="../tags/tag154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52.xml"/><Relationship Id="rId25" Type="http://schemas.openxmlformats.org/officeDocument/2006/relationships/tags" Target="../tags/tag157.xml"/><Relationship Id="rId2" Type="http://schemas.openxmlformats.org/officeDocument/2006/relationships/tags" Target="../tags/tag149.xml"/><Relationship Id="rId16" Type="http://schemas.openxmlformats.org/officeDocument/2006/relationships/image" Target="../media/image25.png"/><Relationship Id="rId20" Type="http://schemas.openxmlformats.org/officeDocument/2006/relationships/image" Target="../media/image23.png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image" Target="../media/image27.png"/><Relationship Id="rId5" Type="http://schemas.openxmlformats.org/officeDocument/2006/relationships/tags" Target="../tags/tag152.xml"/><Relationship Id="rId15" Type="http://schemas.openxmlformats.org/officeDocument/2006/relationships/image" Target="../media/image21.png"/><Relationship Id="rId23" Type="http://schemas.openxmlformats.org/officeDocument/2006/relationships/tags" Target="../tags/tag156.xml"/><Relationship Id="rId28" Type="http://schemas.openxmlformats.org/officeDocument/2006/relationships/image" Target="../media/image29.png"/><Relationship Id="rId10" Type="http://schemas.openxmlformats.org/officeDocument/2006/relationships/tags" Target="../tags/tag157.xml"/><Relationship Id="rId19" Type="http://schemas.openxmlformats.org/officeDocument/2006/relationships/tags" Target="../tags/tag153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20.png"/><Relationship Id="rId22" Type="http://schemas.openxmlformats.org/officeDocument/2006/relationships/image" Target="../media/image26.png"/><Relationship Id="rId27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tags" Target="../tags/tag162.xml"/><Relationship Id="rId21" Type="http://schemas.openxmlformats.org/officeDocument/2006/relationships/tags" Target="../tags/tag165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image" Target="../media/image20.png"/><Relationship Id="rId25" Type="http://schemas.openxmlformats.org/officeDocument/2006/relationships/tags" Target="../tags/tag167.xml"/><Relationship Id="rId2" Type="http://schemas.openxmlformats.org/officeDocument/2006/relationships/tags" Target="../tags/tag16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0.png"/><Relationship Id="rId29" Type="http://schemas.openxmlformats.org/officeDocument/2006/relationships/tags" Target="../tags/tag170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23" Type="http://schemas.openxmlformats.org/officeDocument/2006/relationships/tags" Target="../tags/tag166.xml"/><Relationship Id="rId28" Type="http://schemas.openxmlformats.org/officeDocument/2006/relationships/image" Target="../media/image27.png"/><Relationship Id="rId10" Type="http://schemas.openxmlformats.org/officeDocument/2006/relationships/tags" Target="../tags/tag169.xml"/><Relationship Id="rId19" Type="http://schemas.openxmlformats.org/officeDocument/2006/relationships/image" Target="../media/image25.png"/><Relationship Id="rId31" Type="http://schemas.openxmlformats.org/officeDocument/2006/relationships/tags" Target="../tags/tag171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Relationship Id="rId22" Type="http://schemas.openxmlformats.org/officeDocument/2006/relationships/image" Target="../media/image22.png"/><Relationship Id="rId27" Type="http://schemas.openxmlformats.org/officeDocument/2006/relationships/tags" Target="../tags/tag169.xml"/><Relationship Id="rId30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36.png"/><Relationship Id="rId5" Type="http://schemas.openxmlformats.org/officeDocument/2006/relationships/tags" Target="../tags/tag189.xml"/><Relationship Id="rId10" Type="http://schemas.openxmlformats.org/officeDocument/2006/relationships/image" Target="../media/image35.png"/><Relationship Id="rId4" Type="http://schemas.openxmlformats.org/officeDocument/2006/relationships/tags" Target="../tags/tag188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0.xml"/><Relationship Id="rId4" Type="http://schemas.openxmlformats.org/officeDocument/2006/relationships/tags" Target="../tags/tag19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../media/image340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35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image" Target="../media/image37.png"/><Relationship Id="rId2" Type="http://schemas.openxmlformats.org/officeDocument/2006/relationships/tags" Target="../tags/tag225.xml"/><Relationship Id="rId16" Type="http://schemas.openxmlformats.org/officeDocument/2006/relationships/tags" Target="../tags/tag23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image" Target="../media/image340.png"/><Relationship Id="rId10" Type="http://schemas.openxmlformats.org/officeDocument/2006/relationships/tags" Target="../tags/tag233.xml"/><Relationship Id="rId19" Type="http://schemas.openxmlformats.org/officeDocument/2006/relationships/image" Target="../media/image38.png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image" Target="../media/image37.png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tags" Target="../tags/tag248.xml"/><Relationship Id="rId2" Type="http://schemas.openxmlformats.org/officeDocument/2006/relationships/tags" Target="../tags/tag238.xml"/><Relationship Id="rId16" Type="http://schemas.openxmlformats.org/officeDocument/2006/relationships/image" Target="../media/image340.png"/><Relationship Id="rId20" Type="http://schemas.openxmlformats.org/officeDocument/2006/relationships/image" Target="../media/image38.png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5" Type="http://schemas.openxmlformats.org/officeDocument/2006/relationships/tags" Target="../tags/tag24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46.xml"/><Relationship Id="rId19" Type="http://schemas.openxmlformats.org/officeDocument/2006/relationships/tags" Target="../tags/tag249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18" Type="http://schemas.openxmlformats.org/officeDocument/2006/relationships/image" Target="../media/image340.png"/><Relationship Id="rId3" Type="http://schemas.openxmlformats.org/officeDocument/2006/relationships/tags" Target="../tags/tag253.xml"/><Relationship Id="rId21" Type="http://schemas.openxmlformats.org/officeDocument/2006/relationships/tags" Target="../tags/tag265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6" Type="http://schemas.openxmlformats.org/officeDocument/2006/relationships/tags" Target="../tags/tag266.xml"/><Relationship Id="rId20" Type="http://schemas.openxmlformats.org/officeDocument/2006/relationships/image" Target="../media/image37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10" Type="http://schemas.openxmlformats.org/officeDocument/2006/relationships/tags" Target="../tags/tag260.xml"/><Relationship Id="rId19" Type="http://schemas.openxmlformats.org/officeDocument/2006/relationships/tags" Target="../tags/tag264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1.png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image" Target="../media/image40.png"/><Relationship Id="rId2" Type="http://schemas.openxmlformats.org/officeDocument/2006/relationships/tags" Target="../tags/tag268.xml"/><Relationship Id="rId16" Type="http://schemas.openxmlformats.org/officeDocument/2006/relationships/image" Target="../media/image390.png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image" Target="../media/image380.png"/><Relationship Id="rId10" Type="http://schemas.openxmlformats.org/officeDocument/2006/relationships/tags" Target="../tags/tag276.xml"/><Relationship Id="rId19" Type="http://schemas.openxmlformats.org/officeDocument/2006/relationships/image" Target="../media/image45.png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82.xml"/><Relationship Id="rId26" Type="http://schemas.openxmlformats.org/officeDocument/2006/relationships/tags" Target="../tags/tag291.xml"/><Relationship Id="rId3" Type="http://schemas.openxmlformats.org/officeDocument/2006/relationships/tags" Target="../tags/tag281.xml"/><Relationship Id="rId21" Type="http://schemas.openxmlformats.org/officeDocument/2006/relationships/image" Target="../media/image44.png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image" Target="../media/image42.png"/><Relationship Id="rId25" Type="http://schemas.openxmlformats.org/officeDocument/2006/relationships/image" Target="../media/image47.png"/><Relationship Id="rId2" Type="http://schemas.openxmlformats.org/officeDocument/2006/relationships/tags" Target="../tags/tag280.xml"/><Relationship Id="rId16" Type="http://schemas.openxmlformats.org/officeDocument/2006/relationships/tags" Target="../tags/tag280.xml"/><Relationship Id="rId20" Type="http://schemas.openxmlformats.org/officeDocument/2006/relationships/tags" Target="../tags/tag283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290.xml"/><Relationship Id="rId5" Type="http://schemas.openxmlformats.org/officeDocument/2006/relationships/tags" Target="../tags/tag283.xml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10" Type="http://schemas.openxmlformats.org/officeDocument/2006/relationships/tags" Target="../tags/tag288.xml"/><Relationship Id="rId19" Type="http://schemas.openxmlformats.org/officeDocument/2006/relationships/image" Target="../media/image43.png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2.xml"/><Relationship Id="rId22" Type="http://schemas.openxmlformats.org/officeDocument/2006/relationships/tags" Target="../tags/tag289.xml"/><Relationship Id="rId27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image" Target="../media/image42.png"/><Relationship Id="rId26" Type="http://schemas.openxmlformats.org/officeDocument/2006/relationships/image" Target="../media/image47.png"/><Relationship Id="rId3" Type="http://schemas.openxmlformats.org/officeDocument/2006/relationships/tags" Target="../tags/tag294.xml"/><Relationship Id="rId21" Type="http://schemas.openxmlformats.org/officeDocument/2006/relationships/tags" Target="../tags/tag296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293.xml"/><Relationship Id="rId25" Type="http://schemas.openxmlformats.org/officeDocument/2006/relationships/tags" Target="../tags/tag303.xml"/><Relationship Id="rId2" Type="http://schemas.openxmlformats.org/officeDocument/2006/relationships/tags" Target="../tags/tag29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tags" Target="../tags/tag305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24" Type="http://schemas.openxmlformats.org/officeDocument/2006/relationships/image" Target="../media/image46.png"/><Relationship Id="rId5" Type="http://schemas.openxmlformats.org/officeDocument/2006/relationships/tags" Target="../tags/tag296.xml"/><Relationship Id="rId15" Type="http://schemas.openxmlformats.org/officeDocument/2006/relationships/slideLayout" Target="../slideLayouts/slideLayout2.xml"/><Relationship Id="rId23" Type="http://schemas.openxmlformats.org/officeDocument/2006/relationships/tags" Target="../tags/tag302.xml"/><Relationship Id="rId28" Type="http://schemas.openxmlformats.org/officeDocument/2006/relationships/image" Target="../media/image49.png"/><Relationship Id="rId10" Type="http://schemas.openxmlformats.org/officeDocument/2006/relationships/tags" Target="../tags/tag301.xml"/><Relationship Id="rId19" Type="http://schemas.openxmlformats.org/officeDocument/2006/relationships/tags" Target="../tags/tag295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image" Target="../media/image44.png"/><Relationship Id="rId27" Type="http://schemas.openxmlformats.org/officeDocument/2006/relationships/tags" Target="../tags/tag304.xml"/><Relationship Id="rId30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13" Type="http://schemas.openxmlformats.org/officeDocument/2006/relationships/tags" Target="../tags/tag318.xml"/><Relationship Id="rId18" Type="http://schemas.openxmlformats.org/officeDocument/2006/relationships/tags" Target="../tags/tag307.xml"/><Relationship Id="rId26" Type="http://schemas.openxmlformats.org/officeDocument/2006/relationships/tags" Target="../tags/tag317.xml"/><Relationship Id="rId3" Type="http://schemas.openxmlformats.org/officeDocument/2006/relationships/tags" Target="../tags/tag308.xml"/><Relationship Id="rId21" Type="http://schemas.openxmlformats.org/officeDocument/2006/relationships/image" Target="../media/image43.png"/><Relationship Id="rId7" Type="http://schemas.openxmlformats.org/officeDocument/2006/relationships/tags" Target="../tags/tag312.xml"/><Relationship Id="rId12" Type="http://schemas.openxmlformats.org/officeDocument/2006/relationships/tags" Target="../tags/tag317.xml"/><Relationship Id="rId17" Type="http://schemas.openxmlformats.org/officeDocument/2006/relationships/image" Target="../media/image39.png"/><Relationship Id="rId25" Type="http://schemas.openxmlformats.org/officeDocument/2006/relationships/image" Target="../media/image46.png"/><Relationship Id="rId33" Type="http://schemas.openxmlformats.org/officeDocument/2006/relationships/image" Target="../media/image48.png"/><Relationship Id="rId2" Type="http://schemas.openxmlformats.org/officeDocument/2006/relationships/tags" Target="../tags/tag307.xml"/><Relationship Id="rId16" Type="http://schemas.openxmlformats.org/officeDocument/2006/relationships/slideLayout" Target="../slideLayouts/slideLayout2.xml"/><Relationship Id="rId20" Type="http://schemas.openxmlformats.org/officeDocument/2006/relationships/tags" Target="../tags/tag309.xml"/><Relationship Id="rId29" Type="http://schemas.openxmlformats.org/officeDocument/2006/relationships/image" Target="../media/image49.png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24" Type="http://schemas.openxmlformats.org/officeDocument/2006/relationships/tags" Target="../tags/tag316.xml"/><Relationship Id="rId32" Type="http://schemas.openxmlformats.org/officeDocument/2006/relationships/tags" Target="../tags/tag320.xml"/><Relationship Id="rId5" Type="http://schemas.openxmlformats.org/officeDocument/2006/relationships/tags" Target="../tags/tag310.xml"/><Relationship Id="rId15" Type="http://schemas.openxmlformats.org/officeDocument/2006/relationships/tags" Target="../tags/tag320.xml"/><Relationship Id="rId23" Type="http://schemas.openxmlformats.org/officeDocument/2006/relationships/image" Target="../media/image44.png"/><Relationship Id="rId28" Type="http://schemas.openxmlformats.org/officeDocument/2006/relationships/tags" Target="../tags/tag318.xml"/><Relationship Id="rId10" Type="http://schemas.openxmlformats.org/officeDocument/2006/relationships/tags" Target="../tags/tag315.xml"/><Relationship Id="rId19" Type="http://schemas.openxmlformats.org/officeDocument/2006/relationships/image" Target="../media/image42.png"/><Relationship Id="rId31" Type="http://schemas.openxmlformats.org/officeDocument/2006/relationships/image" Target="../media/image50.png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Relationship Id="rId22" Type="http://schemas.openxmlformats.org/officeDocument/2006/relationships/tags" Target="../tags/tag310.xml"/><Relationship Id="rId27" Type="http://schemas.openxmlformats.org/officeDocument/2006/relationships/image" Target="../media/image47.png"/><Relationship Id="rId30" Type="http://schemas.openxmlformats.org/officeDocument/2006/relationships/tags" Target="../tags/tag3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image" Target="../media/image51.png"/><Relationship Id="rId4" Type="http://schemas.openxmlformats.org/officeDocument/2006/relationships/tags" Target="../tags/tag3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tags" Target="../tags/tag3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0.xml"/><Relationship Id="rId5" Type="http://schemas.openxmlformats.org/officeDocument/2006/relationships/tags" Target="../tags/tag11.xml"/><Relationship Id="rId10" Type="http://schemas.openxmlformats.org/officeDocument/2006/relationships/image" Target="../media/image3.png"/><Relationship Id="rId4" Type="http://schemas.openxmlformats.org/officeDocument/2006/relationships/tags" Target="../tags/tag10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tags" Target="../tags/tag3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tags" Target="../tags/tag3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tags" Target="../tags/tag3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tags" Target="../tags/tag3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tags" Target="../tags/tag3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tags" Target="../tags/tag33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tags" Target="../tags/tag339.xml"/><Relationship Id="rId7" Type="http://schemas.openxmlformats.org/officeDocument/2006/relationships/image" Target="../media/image39.png"/><Relationship Id="rId12" Type="http://schemas.openxmlformats.org/officeDocument/2006/relationships/image" Target="../media/image570.png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0.png"/><Relationship Id="rId3" Type="http://schemas.openxmlformats.org/officeDocument/2006/relationships/tags" Target="../tags/tag344.xml"/><Relationship Id="rId7" Type="http://schemas.openxmlformats.org/officeDocument/2006/relationships/tags" Target="../tags/tag348.xml"/><Relationship Id="rId12" Type="http://schemas.openxmlformats.org/officeDocument/2006/relationships/tags" Target="../tags/tag348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11" Type="http://schemas.openxmlformats.org/officeDocument/2006/relationships/image" Target="../media/image59.png"/><Relationship Id="rId5" Type="http://schemas.openxmlformats.org/officeDocument/2006/relationships/tags" Target="../tags/tag346.xml"/><Relationship Id="rId10" Type="http://schemas.openxmlformats.org/officeDocument/2006/relationships/tags" Target="../tags/tag345.xml"/><Relationship Id="rId4" Type="http://schemas.openxmlformats.org/officeDocument/2006/relationships/tags" Target="../tags/tag345.xml"/><Relationship Id="rId9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56.xml"/><Relationship Id="rId13" Type="http://schemas.openxmlformats.org/officeDocument/2006/relationships/image" Target="../media/image39.png"/><Relationship Id="rId18" Type="http://schemas.openxmlformats.org/officeDocument/2006/relationships/tags" Target="../tags/tag357.xml"/><Relationship Id="rId3" Type="http://schemas.openxmlformats.org/officeDocument/2006/relationships/tags" Target="../tags/tag351.xml"/><Relationship Id="rId21" Type="http://schemas.openxmlformats.org/officeDocument/2006/relationships/image" Target="../media/image63.png"/><Relationship Id="rId7" Type="http://schemas.openxmlformats.org/officeDocument/2006/relationships/tags" Target="../tags/tag35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1.png"/><Relationship Id="rId2" Type="http://schemas.openxmlformats.org/officeDocument/2006/relationships/tags" Target="../tags/tag350.xml"/><Relationship Id="rId16" Type="http://schemas.openxmlformats.org/officeDocument/2006/relationships/tags" Target="../tags/tag356.xml"/><Relationship Id="rId20" Type="http://schemas.openxmlformats.org/officeDocument/2006/relationships/tags" Target="../tags/tag358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tags" Target="../tags/tag359.xml"/><Relationship Id="rId5" Type="http://schemas.openxmlformats.org/officeDocument/2006/relationships/tags" Target="../tags/tag353.xml"/><Relationship Id="rId15" Type="http://schemas.openxmlformats.org/officeDocument/2006/relationships/image" Target="../media/image59.png"/><Relationship Id="rId23" Type="http://schemas.openxmlformats.org/officeDocument/2006/relationships/image" Target="../media/image60.png"/><Relationship Id="rId10" Type="http://schemas.openxmlformats.org/officeDocument/2006/relationships/tags" Target="../tags/tag358.xml"/><Relationship Id="rId19" Type="http://schemas.openxmlformats.org/officeDocument/2006/relationships/image" Target="../media/image62.png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4" Type="http://schemas.openxmlformats.org/officeDocument/2006/relationships/tags" Target="../tags/tag352.xml"/><Relationship Id="rId22" Type="http://schemas.openxmlformats.org/officeDocument/2006/relationships/tags" Target="../tags/tag35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tags" Target="../tags/tag362.xml"/><Relationship Id="rId21" Type="http://schemas.openxmlformats.org/officeDocument/2006/relationships/tags" Target="../tags/tag369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63.xml"/><Relationship Id="rId25" Type="http://schemas.openxmlformats.org/officeDocument/2006/relationships/tags" Target="../tags/tag371.xml"/><Relationship Id="rId2" Type="http://schemas.openxmlformats.org/officeDocument/2006/relationships/tags" Target="../tags/tag361.xml"/><Relationship Id="rId16" Type="http://schemas.openxmlformats.org/officeDocument/2006/relationships/image" Target="../media/image39.png"/><Relationship Id="rId20" Type="http://schemas.openxmlformats.org/officeDocument/2006/relationships/image" Target="../media/image500.png"/><Relationship Id="rId29" Type="http://schemas.openxmlformats.org/officeDocument/2006/relationships/tags" Target="../tags/tag373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image" Target="../media/image62.png"/><Relationship Id="rId5" Type="http://schemas.openxmlformats.org/officeDocument/2006/relationships/tags" Target="../tags/tag364.xml"/><Relationship Id="rId15" Type="http://schemas.openxmlformats.org/officeDocument/2006/relationships/slideLayout" Target="../slideLayouts/slideLayout2.xml"/><Relationship Id="rId23" Type="http://schemas.openxmlformats.org/officeDocument/2006/relationships/tags" Target="../tags/tag370.xml"/><Relationship Id="rId28" Type="http://schemas.openxmlformats.org/officeDocument/2006/relationships/image" Target="../media/image60.png"/><Relationship Id="rId10" Type="http://schemas.openxmlformats.org/officeDocument/2006/relationships/tags" Target="../tags/tag369.xml"/><Relationship Id="rId19" Type="http://schemas.openxmlformats.org/officeDocument/2006/relationships/image" Target="../media/image64.png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image" Target="../media/image61.png"/><Relationship Id="rId27" Type="http://schemas.openxmlformats.org/officeDocument/2006/relationships/tags" Target="../tags/tag372.xml"/><Relationship Id="rId30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16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3.png"/><Relationship Id="rId2" Type="http://schemas.openxmlformats.org/officeDocument/2006/relationships/tags" Target="../tags/tag14.xml"/><Relationship Id="rId16" Type="http://schemas.openxmlformats.org/officeDocument/2006/relationships/image" Target="../media/image5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15.xml"/><Relationship Id="rId5" Type="http://schemas.openxmlformats.org/officeDocument/2006/relationships/tags" Target="../tags/tag17.xml"/><Relationship Id="rId15" Type="http://schemas.openxmlformats.org/officeDocument/2006/relationships/tags" Target="../tags/tag19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13" Type="http://schemas.openxmlformats.org/officeDocument/2006/relationships/tags" Target="../tags/tag386.xml"/><Relationship Id="rId18" Type="http://schemas.openxmlformats.org/officeDocument/2006/relationships/tags" Target="../tags/tag391.xml"/><Relationship Id="rId26" Type="http://schemas.openxmlformats.org/officeDocument/2006/relationships/image" Target="../media/image66.png"/><Relationship Id="rId39" Type="http://schemas.openxmlformats.org/officeDocument/2006/relationships/tags" Target="../tags/tag391.xml"/><Relationship Id="rId3" Type="http://schemas.openxmlformats.org/officeDocument/2006/relationships/tags" Target="../tags/tag376.xml"/><Relationship Id="rId21" Type="http://schemas.openxmlformats.org/officeDocument/2006/relationships/tags" Target="../tags/tag377.xml"/><Relationship Id="rId34" Type="http://schemas.openxmlformats.org/officeDocument/2006/relationships/image" Target="../media/image62.png"/><Relationship Id="rId7" Type="http://schemas.openxmlformats.org/officeDocument/2006/relationships/tags" Target="../tags/tag380.xml"/><Relationship Id="rId12" Type="http://schemas.openxmlformats.org/officeDocument/2006/relationships/tags" Target="../tags/tag385.xml"/><Relationship Id="rId17" Type="http://schemas.openxmlformats.org/officeDocument/2006/relationships/tags" Target="../tags/tag390.xml"/><Relationship Id="rId25" Type="http://schemas.openxmlformats.org/officeDocument/2006/relationships/tags" Target="../tags/tag382.xml"/><Relationship Id="rId33" Type="http://schemas.openxmlformats.org/officeDocument/2006/relationships/tags" Target="../tags/tag388.xml"/><Relationship Id="rId38" Type="http://schemas.openxmlformats.org/officeDocument/2006/relationships/image" Target="../media/image60.png"/><Relationship Id="rId2" Type="http://schemas.openxmlformats.org/officeDocument/2006/relationships/tags" Target="../tags/tag375.xml"/><Relationship Id="rId16" Type="http://schemas.openxmlformats.org/officeDocument/2006/relationships/tags" Target="../tags/tag389.xml"/><Relationship Id="rId20" Type="http://schemas.openxmlformats.org/officeDocument/2006/relationships/image" Target="../media/image39.png"/><Relationship Id="rId29" Type="http://schemas.openxmlformats.org/officeDocument/2006/relationships/tags" Target="../tags/tag386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tags" Target="../tags/tag384.xml"/><Relationship Id="rId24" Type="http://schemas.openxmlformats.org/officeDocument/2006/relationships/image" Target="../media/image500.png"/><Relationship Id="rId32" Type="http://schemas.openxmlformats.org/officeDocument/2006/relationships/image" Target="../media/image61.png"/><Relationship Id="rId37" Type="http://schemas.openxmlformats.org/officeDocument/2006/relationships/tags" Target="../tags/tag390.xml"/><Relationship Id="rId40" Type="http://schemas.openxmlformats.org/officeDocument/2006/relationships/image" Target="../media/image65.png"/><Relationship Id="rId5" Type="http://schemas.openxmlformats.org/officeDocument/2006/relationships/tags" Target="../tags/tag378.xml"/><Relationship Id="rId15" Type="http://schemas.openxmlformats.org/officeDocument/2006/relationships/tags" Target="../tags/tag388.xml"/><Relationship Id="rId23" Type="http://schemas.openxmlformats.org/officeDocument/2006/relationships/image" Target="../media/image64.png"/><Relationship Id="rId28" Type="http://schemas.openxmlformats.org/officeDocument/2006/relationships/image" Target="../media/image67.png"/><Relationship Id="rId36" Type="http://schemas.openxmlformats.org/officeDocument/2006/relationships/image" Target="../media/image63.png"/><Relationship Id="rId10" Type="http://schemas.openxmlformats.org/officeDocument/2006/relationships/tags" Target="../tags/tag383.xml"/><Relationship Id="rId19" Type="http://schemas.openxmlformats.org/officeDocument/2006/relationships/slideLayout" Target="../slideLayouts/slideLayout2.xml"/><Relationship Id="rId31" Type="http://schemas.openxmlformats.org/officeDocument/2006/relationships/tags" Target="../tags/tag387.xml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4" Type="http://schemas.openxmlformats.org/officeDocument/2006/relationships/tags" Target="../tags/tag387.xml"/><Relationship Id="rId22" Type="http://schemas.openxmlformats.org/officeDocument/2006/relationships/image" Target="../media/image59.png"/><Relationship Id="rId27" Type="http://schemas.openxmlformats.org/officeDocument/2006/relationships/tags" Target="../tags/tag385.xml"/><Relationship Id="rId30" Type="http://schemas.openxmlformats.org/officeDocument/2006/relationships/image" Target="../media/image68.png"/><Relationship Id="rId35" Type="http://schemas.openxmlformats.org/officeDocument/2006/relationships/tags" Target="../tags/tag38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13" Type="http://schemas.openxmlformats.org/officeDocument/2006/relationships/image" Target="../media/image650.png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12" Type="http://schemas.openxmlformats.org/officeDocument/2006/relationships/image" Target="../media/image640.png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11" Type="http://schemas.openxmlformats.org/officeDocument/2006/relationships/image" Target="../media/image600.png"/><Relationship Id="rId5" Type="http://schemas.openxmlformats.org/officeDocument/2006/relationships/tags" Target="../tags/tag396.xml"/><Relationship Id="rId10" Type="http://schemas.openxmlformats.org/officeDocument/2006/relationships/image" Target="../media/image69.png"/><Relationship Id="rId4" Type="http://schemas.openxmlformats.org/officeDocument/2006/relationships/tags" Target="../tags/tag395.xml"/><Relationship Id="rId9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image" Target="../media/image69.png"/><Relationship Id="rId18" Type="http://schemas.openxmlformats.org/officeDocument/2006/relationships/image" Target="../media/image71.png"/><Relationship Id="rId3" Type="http://schemas.openxmlformats.org/officeDocument/2006/relationships/tags" Target="../tags/tag402.xml"/><Relationship Id="rId21" Type="http://schemas.openxmlformats.org/officeDocument/2006/relationships/tags" Target="../tags/tag408.xml"/><Relationship Id="rId7" Type="http://schemas.openxmlformats.org/officeDocument/2006/relationships/tags" Target="../tags/tag406.xml"/><Relationship Id="rId12" Type="http://schemas.openxmlformats.org/officeDocument/2006/relationships/slideLayout" Target="../slideLayouts/slideLayout2.xml"/><Relationship Id="rId17" Type="http://schemas.openxmlformats.org/officeDocument/2006/relationships/tags" Target="../tags/tag405.xml"/><Relationship Id="rId2" Type="http://schemas.openxmlformats.org/officeDocument/2006/relationships/tags" Target="../tags/tag401.xml"/><Relationship Id="rId16" Type="http://schemas.openxmlformats.org/officeDocument/2006/relationships/image" Target="../media/image620.png"/><Relationship Id="rId20" Type="http://schemas.openxmlformats.org/officeDocument/2006/relationships/image" Target="../media/image72.png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image" Target="../media/image70.png"/><Relationship Id="rId10" Type="http://schemas.openxmlformats.org/officeDocument/2006/relationships/tags" Target="../tags/tag409.xml"/><Relationship Id="rId19" Type="http://schemas.openxmlformats.org/officeDocument/2006/relationships/tags" Target="../tags/tag406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image" Target="../media/image600.png"/><Relationship Id="rId22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670.png"/><Relationship Id="rId4" Type="http://schemas.openxmlformats.org/officeDocument/2006/relationships/image" Target="../media/image6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image" Target="../media/image75.png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2.xml"/><Relationship Id="rId16" Type="http://schemas.openxmlformats.org/officeDocument/2006/relationships/image" Target="../media/image650.png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5" Type="http://schemas.openxmlformats.org/officeDocument/2006/relationships/image" Target="../media/image640.png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image" Target="../media/image6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tags" Target="../tags/tag434.xml"/><Relationship Id="rId18" Type="http://schemas.openxmlformats.org/officeDocument/2006/relationships/image" Target="../media/image77.png"/><Relationship Id="rId3" Type="http://schemas.openxmlformats.org/officeDocument/2006/relationships/tags" Target="../tags/tag424.xml"/><Relationship Id="rId21" Type="http://schemas.openxmlformats.org/officeDocument/2006/relationships/tags" Target="../tags/tag432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26.xml"/><Relationship Id="rId2" Type="http://schemas.openxmlformats.org/officeDocument/2006/relationships/tags" Target="../tags/tag423.xml"/><Relationship Id="rId16" Type="http://schemas.openxmlformats.org/officeDocument/2006/relationships/image" Target="../media/image76.png"/><Relationship Id="rId20" Type="http://schemas.openxmlformats.org/officeDocument/2006/relationships/image" Target="../media/image72.png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5" Type="http://schemas.openxmlformats.org/officeDocument/2006/relationships/tags" Target="../tags/tag426.xml"/><Relationship Id="rId15" Type="http://schemas.openxmlformats.org/officeDocument/2006/relationships/image" Target="../media/image75.png"/><Relationship Id="rId10" Type="http://schemas.openxmlformats.org/officeDocument/2006/relationships/tags" Target="../tags/tag431.xml"/><Relationship Id="rId19" Type="http://schemas.openxmlformats.org/officeDocument/2006/relationships/tags" Target="../tags/tag430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5" Type="http://schemas.openxmlformats.org/officeDocument/2006/relationships/image" Target="../media/image72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3" Type="http://schemas.openxmlformats.org/officeDocument/2006/relationships/tags" Target="../tags/tag440.xml"/><Relationship Id="rId7" Type="http://schemas.openxmlformats.org/officeDocument/2006/relationships/image" Target="../media/image78.png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442.xml"/><Relationship Id="rId10" Type="http://schemas.openxmlformats.org/officeDocument/2006/relationships/tags" Target="../tags/tag442.xml"/><Relationship Id="rId4" Type="http://schemas.openxmlformats.org/officeDocument/2006/relationships/tags" Target="../tags/tag441.xml"/><Relationship Id="rId9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448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12" Type="http://schemas.openxmlformats.org/officeDocument/2006/relationships/image" Target="../media/image79.png"/><Relationship Id="rId2" Type="http://schemas.openxmlformats.org/officeDocument/2006/relationships/tags" Target="../tags/tag444.xml"/><Relationship Id="rId16" Type="http://schemas.openxmlformats.org/officeDocument/2006/relationships/image" Target="../media/image82.png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11" Type="http://schemas.openxmlformats.org/officeDocument/2006/relationships/tags" Target="../tags/tag446.xml"/><Relationship Id="rId5" Type="http://schemas.openxmlformats.org/officeDocument/2006/relationships/tags" Target="../tags/tag447.xml"/><Relationship Id="rId15" Type="http://schemas.openxmlformats.org/officeDocument/2006/relationships/tags" Target="../tags/tag449.xml"/><Relationship Id="rId10" Type="http://schemas.openxmlformats.org/officeDocument/2006/relationships/image" Target="../media/image81.png"/><Relationship Id="rId4" Type="http://schemas.openxmlformats.org/officeDocument/2006/relationships/tags" Target="../tags/tag446.xml"/><Relationship Id="rId9" Type="http://schemas.openxmlformats.org/officeDocument/2006/relationships/image" Target="../media/image78.png"/><Relationship Id="rId1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image" Target="../media/image720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notesSlide" Target="../notesSlides/notesSlide5.xml"/><Relationship Id="rId18" Type="http://schemas.openxmlformats.org/officeDocument/2006/relationships/tags" Target="../tags/tag2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tags" Target="../tags/tag22.xml"/><Relationship Id="rId16" Type="http://schemas.openxmlformats.org/officeDocument/2006/relationships/tags" Target="../tags/tag24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3.png"/><Relationship Id="rId10" Type="http://schemas.openxmlformats.org/officeDocument/2006/relationships/tags" Target="../tags/tag30.xml"/><Relationship Id="rId19" Type="http://schemas.openxmlformats.org/officeDocument/2006/relationships/image" Target="../media/image5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2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3" Type="http://schemas.openxmlformats.org/officeDocument/2006/relationships/tags" Target="../tags/tag455.xml"/><Relationship Id="rId7" Type="http://schemas.openxmlformats.org/officeDocument/2006/relationships/image" Target="../media/image83.png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9.png"/><Relationship Id="rId5" Type="http://schemas.openxmlformats.org/officeDocument/2006/relationships/tags" Target="../tags/tag457.xml"/><Relationship Id="rId10" Type="http://schemas.openxmlformats.org/officeDocument/2006/relationships/tags" Target="../tags/tag457.xml"/><Relationship Id="rId4" Type="http://schemas.openxmlformats.org/officeDocument/2006/relationships/tags" Target="../tags/tag456.xml"/><Relationship Id="rId9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463.xml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image" Target="../media/image80.png"/><Relationship Id="rId2" Type="http://schemas.openxmlformats.org/officeDocument/2006/relationships/tags" Target="../tags/tag459.xml"/><Relationship Id="rId16" Type="http://schemas.openxmlformats.org/officeDocument/2006/relationships/image" Target="../media/image79.png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tags" Target="../tags/tag462.xml"/><Relationship Id="rId5" Type="http://schemas.openxmlformats.org/officeDocument/2006/relationships/tags" Target="../tags/tag462.xml"/><Relationship Id="rId15" Type="http://schemas.openxmlformats.org/officeDocument/2006/relationships/tags" Target="../tags/tag464.xml"/><Relationship Id="rId10" Type="http://schemas.openxmlformats.org/officeDocument/2006/relationships/image" Target="../media/image84.png"/><Relationship Id="rId4" Type="http://schemas.openxmlformats.org/officeDocument/2006/relationships/tags" Target="../tags/tag461.xml"/><Relationship Id="rId9" Type="http://schemas.openxmlformats.org/officeDocument/2006/relationships/image" Target="../media/image83.png"/><Relationship Id="rId1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67.xml"/><Relationship Id="rId7" Type="http://schemas.openxmlformats.org/officeDocument/2006/relationships/image" Target="../media/image85.png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9.xml"/><Relationship Id="rId4" Type="http://schemas.openxmlformats.org/officeDocument/2006/relationships/tags" Target="../tags/tag4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35.xml"/><Relationship Id="rId3" Type="http://schemas.openxmlformats.org/officeDocument/2006/relationships/tags" Target="../tags/tag34.xml"/><Relationship Id="rId21" Type="http://schemas.openxmlformats.org/officeDocument/2006/relationships/image" Target="../media/image5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3.png"/><Relationship Id="rId2" Type="http://schemas.openxmlformats.org/officeDocument/2006/relationships/tags" Target="../tags/tag33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41.xml"/><Relationship Id="rId19" Type="http://schemas.openxmlformats.org/officeDocument/2006/relationships/image" Target="../media/image4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7.png"/><Relationship Id="rId4" Type="http://schemas.openxmlformats.org/officeDocument/2006/relationships/tags" Target="../tags/tag5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6480720" cy="2829309"/>
          </a:xfrm>
        </p:spPr>
        <p:txBody>
          <a:bodyPr/>
          <a:lstStyle/>
          <a:p>
            <a:r>
              <a:rPr lang="en-GB" sz="4400" dirty="0"/>
              <a:t>A novel differentiable unification of least absolute deviations and least squares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Kevin Burke </a:t>
            </a:r>
            <a:r>
              <a:rPr lang="en-GB" dirty="0"/>
              <a:t>| University of Limerick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1"/>
            <a:ext cx="2808312" cy="13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97" y="5517232"/>
            <a:ext cx="2534989" cy="1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SQUARE VS ABSOLUTE VALUE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67544" y="975135"/>
            <a:ext cx="3810000" cy="380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76800" y="975135"/>
            <a:ext cx="3810000" cy="3805238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2301652" y="3921694"/>
            <a:ext cx="332508" cy="365740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6729244" y="3921694"/>
            <a:ext cx="332508" cy="365740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115616" y="5500453"/>
            <a:ext cx="1656184" cy="49026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Differentiable</a:t>
            </a:r>
          </a:p>
        </p:txBody>
      </p:sp>
      <p:cxnSp>
        <p:nvCxnSpPr>
          <p:cNvPr id="9" name="Elbow Connector 8"/>
          <p:cNvCxnSpPr/>
          <p:nvPr>
            <p:custDataLst>
              <p:tags r:id="rId8"/>
            </p:custDataLst>
          </p:nvPr>
        </p:nvCxnSpPr>
        <p:spPr>
          <a:xfrm rot="5400000" flipH="1" flipV="1">
            <a:off x="1424736" y="4623537"/>
            <a:ext cx="1395889" cy="357944"/>
          </a:xfrm>
          <a:prstGeom prst="bentConnector2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506344" y="5511639"/>
            <a:ext cx="2170881" cy="49026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Non-Differentiable</a:t>
            </a:r>
          </a:p>
        </p:txBody>
      </p:sp>
      <p:cxnSp>
        <p:nvCxnSpPr>
          <p:cNvPr id="12" name="Elbow Connector 11"/>
          <p:cNvCxnSpPr/>
          <p:nvPr>
            <p:custDataLst>
              <p:tags r:id="rId10"/>
            </p:custDataLst>
          </p:nvPr>
        </p:nvCxnSpPr>
        <p:spPr>
          <a:xfrm rot="16200000" flipV="1">
            <a:off x="6628019" y="4538298"/>
            <a:ext cx="1407075" cy="539607"/>
          </a:xfrm>
          <a:prstGeom prst="bentConnector2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7182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>
            <p:custDataLst>
              <p:tags r:id="rId6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9687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2157636" y="1805902"/>
            <a:ext cx="75247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2533873" y="2198934"/>
            <a:ext cx="0" cy="581420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230838" y="3187835"/>
            <a:ext cx="2217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(differentiable</a:t>
            </a:r>
            <a:r>
              <a:rPr lang="en-GB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  <p:sp>
        <p:nvSpPr>
          <p:cNvPr id="55" name="TextBox 54"/>
          <p:cNvSpPr txBox="1"/>
          <p:nvPr>
            <p:custDataLst>
              <p:tags r:id="rId10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23196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2157636" y="1805902"/>
            <a:ext cx="75247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2959248" y="1805901"/>
            <a:ext cx="59881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>
            <p:custDataLst>
              <p:tags r:id="rId9"/>
            </p:custDataLst>
          </p:nvPr>
        </p:nvCxnSpPr>
        <p:spPr>
          <a:xfrm>
            <a:off x="2533873" y="2198934"/>
            <a:ext cx="0" cy="581420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>
            <p:custDataLst>
              <p:tags r:id="rId10"/>
            </p:custDataLst>
          </p:nvPr>
        </p:nvCxnSpPr>
        <p:spPr>
          <a:xfrm flipV="1">
            <a:off x="3258655" y="1076325"/>
            <a:ext cx="751370" cy="729576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(0)=0</m:t>
                      </m:r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b="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(since</a:t>
                </a:r>
                <a:r>
                  <a:rPr lang="en-GB" sz="2400" b="0" dirty="0">
                    <a:ea typeface="Yu Gothic Medium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=0</m:t>
                    </m:r>
                  </m:oMath>
                </a14:m>
                <a:r>
                  <a:rPr lang="en-GB" sz="24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blipFill>
                <a:blip r:embed="rId25"/>
                <a:stretch>
                  <a:fillRect l="-8746" t="-24590" r="-3790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230838" y="3187835"/>
            <a:ext cx="2217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(differentiable</a:t>
            </a:r>
            <a:r>
              <a:rPr lang="en-GB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  <p:sp>
        <p:nvSpPr>
          <p:cNvPr id="55" name="TextBox 54"/>
          <p:cNvSpPr txBox="1"/>
          <p:nvPr>
            <p:custDataLst>
              <p:tags r:id="rId14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27170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1"/>
          <a:srcRect l="5585" t="11207" r="4641"/>
          <a:stretch/>
        </p:blipFill>
        <p:spPr>
          <a:xfrm>
            <a:off x="4203310" y="1801875"/>
            <a:ext cx="4104467" cy="405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>
            <p:custDataLst>
              <p:tags r:id="rId5"/>
            </p:custDataLst>
          </p:nvPr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2157636" y="1805902"/>
            <a:ext cx="75247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2959248" y="1805901"/>
            <a:ext cx="59881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>
            <p:custDataLst>
              <p:tags r:id="rId10"/>
            </p:custDataLst>
          </p:nvPr>
        </p:nvCxnSpPr>
        <p:spPr>
          <a:xfrm>
            <a:off x="2533873" y="2198934"/>
            <a:ext cx="0" cy="581420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>
            <p:custDataLst>
              <p:tags r:id="rId11"/>
            </p:custDataLst>
          </p:nvPr>
        </p:nvCxnSpPr>
        <p:spPr>
          <a:xfrm flipV="1">
            <a:off x="3258655" y="1076325"/>
            <a:ext cx="751370" cy="729576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(0)=0</m:t>
                      </m:r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b="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(since</a:t>
                </a:r>
                <a:r>
                  <a:rPr lang="en-GB" sz="2400" b="0" dirty="0">
                    <a:ea typeface="Yu Gothic Medium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=0</m:t>
                    </m:r>
                  </m:oMath>
                </a14:m>
                <a:r>
                  <a:rPr lang="en-GB" sz="24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blipFill>
                <a:blip r:embed="rId31"/>
                <a:stretch>
                  <a:fillRect l="-8746" t="-24590" r="-3790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230838" y="3187835"/>
            <a:ext cx="2217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(differentiable</a:t>
            </a:r>
            <a:r>
              <a:rPr lang="en-GB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blipFill>
                <a:blip r:embed="rId33"/>
                <a:stretch>
                  <a:fillRect l="-2899" r="-652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blipFill>
                <a:blip r:embed="rId35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6"/>
                </p:custDataLst>
              </p:nvPr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blipFill>
                <a:blip r:embed="rId37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>
            <p:custDataLst>
              <p:tags r:id="rId18"/>
            </p:custDataLst>
          </p:nvPr>
        </p:nvGrpSpPr>
        <p:grpSpPr>
          <a:xfrm>
            <a:off x="5493820" y="1954136"/>
            <a:ext cx="1846779" cy="439343"/>
            <a:chOff x="5493820" y="2083724"/>
            <a:chExt cx="1846779" cy="439343"/>
          </a:xfrm>
        </p:grpSpPr>
        <p:sp>
          <p:nvSpPr>
            <p:cNvPr id="21" name="Rectangle 20"/>
            <p:cNvSpPr/>
            <p:nvPr/>
          </p:nvSpPr>
          <p:spPr>
            <a:xfrm>
              <a:off x="5493820" y="2083724"/>
              <a:ext cx="1846779" cy="4393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blipFill>
                  <a:blip r:embed="rId38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/>
          <p:cNvSpPr txBox="1"/>
          <p:nvPr>
            <p:custDataLst>
              <p:tags r:id="rId19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307492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l="5585" t="11207" r="4641"/>
          <a:stretch/>
        </p:blipFill>
        <p:spPr>
          <a:xfrm>
            <a:off x="4203310" y="1801875"/>
            <a:ext cx="4104467" cy="405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>
            <p:custDataLst>
              <p:tags r:id="rId5"/>
            </p:custDataLst>
          </p:nvPr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2157636" y="1805902"/>
            <a:ext cx="75247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2959248" y="1805901"/>
            <a:ext cx="59881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>
            <p:custDataLst>
              <p:tags r:id="rId10"/>
            </p:custDataLst>
          </p:nvPr>
        </p:nvCxnSpPr>
        <p:spPr>
          <a:xfrm>
            <a:off x="2533873" y="2198934"/>
            <a:ext cx="0" cy="581420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>
            <p:custDataLst>
              <p:tags r:id="rId11"/>
            </p:custDataLst>
          </p:nvPr>
        </p:nvCxnSpPr>
        <p:spPr>
          <a:xfrm flipV="1">
            <a:off x="3258655" y="1076325"/>
            <a:ext cx="751370" cy="729576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(0)=0</m:t>
                      </m:r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b="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(since</a:t>
                </a:r>
                <a:r>
                  <a:rPr lang="en-GB" sz="2400" b="0" dirty="0">
                    <a:ea typeface="Yu Gothic Medium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=0</m:t>
                    </m:r>
                  </m:oMath>
                </a14:m>
                <a:r>
                  <a:rPr lang="en-GB" sz="24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blipFill>
                <a:blip r:embed="rId32"/>
                <a:stretch>
                  <a:fillRect l="-8746" t="-24590" r="-3790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230838" y="3187835"/>
            <a:ext cx="2217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(differentiable</a:t>
            </a:r>
            <a:r>
              <a:rPr lang="en-GB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blipFill>
                <a:blip r:embed="rId34"/>
                <a:stretch>
                  <a:fillRect l="-2899" r="-652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blipFill>
                <a:blip r:embed="rId36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blipFill>
                <a:blip r:embed="rId38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>
            <p:custDataLst>
              <p:tags r:id="rId18"/>
            </p:custDataLst>
          </p:nvPr>
        </p:nvGrpSpPr>
        <p:grpSpPr>
          <a:xfrm>
            <a:off x="5493820" y="1954136"/>
            <a:ext cx="1846779" cy="439343"/>
            <a:chOff x="5493820" y="2083724"/>
            <a:chExt cx="1846779" cy="439343"/>
          </a:xfrm>
        </p:grpSpPr>
        <p:sp>
          <p:nvSpPr>
            <p:cNvPr id="21" name="Rectangle 20"/>
            <p:cNvSpPr/>
            <p:nvPr/>
          </p:nvSpPr>
          <p:spPr>
            <a:xfrm>
              <a:off x="5493820" y="2083724"/>
              <a:ext cx="1846779" cy="4393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blipFill>
                  <a:blip r:embed="rId39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>
            <p:custDataLst>
              <p:tags r:id="rId19"/>
            </p:custDataLst>
          </p:nvPr>
        </p:nvGrpSpPr>
        <p:grpSpPr>
          <a:xfrm>
            <a:off x="659185" y="3529058"/>
            <a:ext cx="3336751" cy="2780022"/>
            <a:chOff x="395536" y="3973927"/>
            <a:chExt cx="3336751" cy="278002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0"/>
            <a:srcRect l="9501" t="11207" r="4640" b="12837"/>
            <a:stretch/>
          </p:blipFill>
          <p:spPr>
            <a:xfrm>
              <a:off x="755576" y="3973927"/>
              <a:ext cx="2938077" cy="259593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67544" y="4005064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1.0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36" y="6289690"/>
              <a:ext cx="39078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-1.0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5606" y="6569283"/>
              <a:ext cx="39078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-1.0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3509" y="6569283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1.0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1992" y="6569283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0.0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7544" y="5147377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0.0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70083" y="4139487"/>
              <a:ext cx="721598" cy="328100"/>
              <a:chOff x="5493821" y="2083725"/>
              <a:chExt cx="721598" cy="3281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493821" y="2083725"/>
                <a:ext cx="721598" cy="328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516385" y="2104047"/>
                    <a:ext cx="699033" cy="30777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6385" y="2104047"/>
                    <a:ext cx="699033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128" r="-13675" b="-3396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/>
          <p:cNvSpPr txBox="1"/>
          <p:nvPr>
            <p:custDataLst>
              <p:tags r:id="rId20"/>
            </p:custDataLst>
          </p:nvPr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35223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SMOOTH LAPLACE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SMOOTH LAPLACE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148205" y="2238544"/>
            <a:ext cx="11438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Laplace</a:t>
            </a:r>
          </a:p>
        </p:txBody>
      </p:sp>
    </p:spTree>
    <p:extLst>
      <p:ext uri="{BB962C8B-B14F-4D97-AF65-F5344CB8AC3E}">
        <p14:creationId xmlns:p14="http://schemas.microsoft.com/office/powerpoint/2010/main" val="332775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>
            <p:custDataLst>
              <p:tags r:id="rId2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SMOOTH LAPLACE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4148205" y="2238544"/>
            <a:ext cx="11438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𝝉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𝟎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.</m:t>
                    </m:r>
                  </m:oMath>
                </a14:m>
                <a:r>
                  <a:rPr lang="en-GB" b="1" dirty="0">
                    <a:solidFill>
                      <a:srgbClr val="DE4D66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5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blipFill>
                <a:blip r:embed="rId24"/>
                <a:stretch>
                  <a:fillRect l="-5102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blipFill>
                <a:blip r:embed="rId26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blipFill>
                <a:blip r:embed="rId28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5409325" y="2597793"/>
            <a:ext cx="114387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Smooth Laplace</a:t>
            </a:r>
          </a:p>
        </p:txBody>
      </p:sp>
    </p:spTree>
    <p:extLst>
      <p:ext uri="{BB962C8B-B14F-4D97-AF65-F5344CB8AC3E}">
        <p14:creationId xmlns:p14="http://schemas.microsoft.com/office/powerpoint/2010/main" val="11536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263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>
            <p:custDataLst>
              <p:tags r:id="rId2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>
            <p:custDataLst>
              <p:tags r:id="rId3"/>
            </p:custDataLst>
          </p:nvPr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SMOOTH LAPLACE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4148205" y="2238544"/>
            <a:ext cx="11438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𝝉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𝟎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.</m:t>
                    </m:r>
                  </m:oMath>
                </a14:m>
                <a:r>
                  <a:rPr lang="en-GB" b="1" dirty="0">
                    <a:solidFill>
                      <a:srgbClr val="DE4D66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5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blipFill>
                <a:blip r:embed="rId28"/>
                <a:stretch>
                  <a:fillRect l="-5102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blipFill>
                <a:blip r:embed="rId30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blipFill>
                <a:blip r:embed="rId32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5409325" y="2597793"/>
            <a:ext cx="114387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Smooth Laplace</a:t>
            </a:r>
          </a:p>
        </p:txBody>
      </p:sp>
      <p:sp>
        <p:nvSpPr>
          <p:cNvPr id="23" name="TextBox 22"/>
          <p:cNvSpPr txBox="1"/>
          <p:nvPr>
            <p:custDataLst>
              <p:tags r:id="rId14"/>
            </p:custDataLst>
          </p:nvPr>
        </p:nvSpPr>
        <p:spPr>
          <a:xfrm>
            <a:off x="2770485" y="2639095"/>
            <a:ext cx="135867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</a:p>
          <a:p>
            <a:pPr algn="ctr"/>
            <a:r>
              <a:rPr lang="en-GB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(for comparison)</a:t>
            </a:r>
            <a:endParaRPr lang="en-GB" sz="2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2" name="Straight Arrow Connector 21"/>
          <p:cNvCxnSpPr/>
          <p:nvPr>
            <p:custDataLst>
              <p:tags r:id="rId15"/>
            </p:custDataLst>
          </p:nvPr>
        </p:nvCxnSpPr>
        <p:spPr>
          <a:xfrm>
            <a:off x="3913851" y="3217524"/>
            <a:ext cx="504825" cy="409575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LIKELIHOOD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/>
              <a:lstStyle/>
              <a:p>
                <a:r>
                  <a:rPr lang="en-GB" dirty="0"/>
                  <a:t>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  <a:blipFill>
                <a:blip r:embed="rId4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4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LIKELIHOOD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/>
              <a:lstStyle/>
              <a:p>
                <a:r>
                  <a:rPr lang="en-GB" dirty="0"/>
                  <a:t>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Differentiable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  <a:blipFill>
                <a:blip r:embed="rId4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LIKELIHOOD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/>
              <a:lstStyle/>
              <a:p>
                <a:r>
                  <a:rPr lang="en-GB" dirty="0"/>
                  <a:t>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Differentiable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Standard, gradient-based optimisation can proceed, e.g., </a:t>
                </a:r>
                <a:r>
                  <a:rPr lang="en-GB" b="1" dirty="0" err="1">
                    <a:solidFill>
                      <a:srgbClr val="62626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nlm</a:t>
                </a:r>
                <a:endParaRPr lang="en-GB" b="1" dirty="0">
                  <a:solidFill>
                    <a:srgbClr val="626262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  <a:blipFill>
                <a:blip r:embed="rId4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7</a:t>
            </a:r>
          </a:p>
        </p:txBody>
      </p:sp>
      <p:sp>
        <p:nvSpPr>
          <p:cNvPr id="17" name="TextBox 16"/>
          <p:cNvSpPr txBox="1"/>
          <p:nvPr>
            <p:custDataLst>
              <p:tags r:id="rId4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31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02840" y="2636912"/>
            <a:ext cx="2880000" cy="345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079200" y="2636912"/>
            <a:ext cx="2880000" cy="34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85232" y="2636912"/>
            <a:ext cx="2880000" cy="34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GB"/>
              <a:t>7</a:t>
            </a:r>
          </a:p>
        </p:txBody>
      </p:sp>
      <p:sp>
        <p:nvSpPr>
          <p:cNvPr id="17" name="TextBox 16"/>
          <p:cNvSpPr txBox="1"/>
          <p:nvPr>
            <p:custDataLst>
              <p:tags r:id="rId7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72682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569779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7358037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84885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936526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5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6219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2674794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5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96535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</p:spTree>
    <p:extLst>
      <p:ext uri="{BB962C8B-B14F-4D97-AF65-F5344CB8AC3E}">
        <p14:creationId xmlns:p14="http://schemas.microsoft.com/office/powerpoint/2010/main" val="304525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9707827"/>
              </p:ext>
            </p:extLst>
          </p:nvPr>
        </p:nvGraphicFramePr>
        <p:xfrm>
          <a:off x="243573" y="3798096"/>
          <a:ext cx="499684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3564514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6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>
            <p:custDataLst>
              <p:tags r:id="rId7"/>
            </p:custDataLst>
          </p:nvPr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Left Brace 13"/>
          <p:cNvSpPr/>
          <p:nvPr>
            <p:custDataLst>
              <p:tags r:id="rId8"/>
            </p:custDataLst>
          </p:nvPr>
        </p:nvSpPr>
        <p:spPr>
          <a:xfrm rot="5400000">
            <a:off x="4149486" y="315450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9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blipFill>
                <a:blip r:embed="rId14"/>
                <a:stretch>
                  <a:fillRect l="-6220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>
            <p:custDataLst>
              <p:tags r:id="rId10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197664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7647264"/>
              </p:ext>
            </p:extLst>
          </p:nvPr>
        </p:nvGraphicFramePr>
        <p:xfrm>
          <a:off x="243573" y="3798096"/>
          <a:ext cx="76598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4953780"/>
              </p:ext>
            </p:extLst>
          </p:nvPr>
        </p:nvGraphicFramePr>
        <p:xfrm>
          <a:off x="243573" y="3798096"/>
          <a:ext cx="499684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3752288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7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>
            <p:custDataLst>
              <p:tags r:id="rId8"/>
            </p:custDataLst>
          </p:nvPr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Left Brace 13"/>
          <p:cNvSpPr/>
          <p:nvPr>
            <p:custDataLst>
              <p:tags r:id="rId9"/>
            </p:custDataLst>
          </p:nvPr>
        </p:nvSpPr>
        <p:spPr>
          <a:xfrm rot="5400000">
            <a:off x="4149486" y="315450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>
            <p:custDataLst>
              <p:tags r:id="rId10"/>
            </p:custDataLst>
          </p:nvPr>
        </p:nvSpPr>
        <p:spPr>
          <a:xfrm rot="5400000">
            <a:off x="6368251" y="2700016"/>
            <a:ext cx="432048" cy="2257716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1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blipFill>
                <a:blip r:embed="rId17"/>
                <a:stretch>
                  <a:fillRect l="-6220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2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even 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blipFill>
                <a:blip r:embed="rId19"/>
                <a:stretch>
                  <a:fillRect l="-4893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>
            <p:custDataLst>
              <p:tags r:id="rId13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36097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0793803"/>
              </p:ext>
            </p:extLst>
          </p:nvPr>
        </p:nvGraphicFramePr>
        <p:xfrm>
          <a:off x="243573" y="3798096"/>
          <a:ext cx="854748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366927421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lm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0.72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1.30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-0.15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791453"/>
              </p:ext>
            </p:extLst>
          </p:nvPr>
        </p:nvGraphicFramePr>
        <p:xfrm>
          <a:off x="243573" y="3798096"/>
          <a:ext cx="76598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7862125"/>
              </p:ext>
            </p:extLst>
          </p:nvPr>
        </p:nvGraphicFramePr>
        <p:xfrm>
          <a:off x="243573" y="3798096"/>
          <a:ext cx="499684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269446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8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>
            <p:custDataLst>
              <p:tags r:id="rId9"/>
            </p:custDataLst>
          </p:nvPr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Left Brace 13"/>
          <p:cNvSpPr/>
          <p:nvPr>
            <p:custDataLst>
              <p:tags r:id="rId10"/>
            </p:custDataLst>
          </p:nvPr>
        </p:nvSpPr>
        <p:spPr>
          <a:xfrm rot="5400000">
            <a:off x="4149486" y="315450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>
            <p:custDataLst>
              <p:tags r:id="rId11"/>
            </p:custDataLst>
          </p:nvPr>
        </p:nvSpPr>
        <p:spPr>
          <a:xfrm rot="5400000">
            <a:off x="6368251" y="2700016"/>
            <a:ext cx="432048" cy="2257716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2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blipFill>
                <a:blip r:embed="rId18"/>
                <a:stretch>
                  <a:fillRect l="-6220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3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even 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blipFill>
                <a:blip r:embed="rId20"/>
                <a:stretch>
                  <a:fillRect l="-4893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49422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4489629"/>
              </p:ext>
            </p:extLst>
          </p:nvPr>
        </p:nvGraphicFramePr>
        <p:xfrm>
          <a:off x="243573" y="3798096"/>
          <a:ext cx="854748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366927421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lm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0.72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1.30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-0.15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8739592"/>
              </p:ext>
            </p:extLst>
          </p:nvPr>
        </p:nvGraphicFramePr>
        <p:xfrm>
          <a:off x="243573" y="3798096"/>
          <a:ext cx="76598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528012"/>
              </p:ext>
            </p:extLst>
          </p:nvPr>
        </p:nvGraphicFramePr>
        <p:xfrm>
          <a:off x="243573" y="3798096"/>
          <a:ext cx="499684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05492955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GB"/>
              <a:t>8</a:t>
            </a:r>
          </a:p>
        </p:txBody>
      </p:sp>
      <p:grpSp>
        <p:nvGrpSpPr>
          <p:cNvPr id="7" name="Group 6"/>
          <p:cNvGrpSpPr/>
          <p:nvPr>
            <p:custDataLst>
              <p:tags r:id="rId8"/>
            </p:custDataLst>
          </p:nvPr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>
            <p:custDataLst>
              <p:tags r:id="rId9"/>
            </p:custDataLst>
          </p:nvPr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>
            <p:custDataLst>
              <p:tags r:id="rId10"/>
            </p:custDataLst>
          </p:nvPr>
        </p:nvCxnSpPr>
        <p:spPr>
          <a:xfrm flipV="1">
            <a:off x="2954867" y="5681577"/>
            <a:ext cx="5508517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11"/>
            </p:custDataLst>
          </p:nvPr>
        </p:nvSpPr>
        <p:spPr>
          <a:xfrm flipH="1">
            <a:off x="3470772" y="5849597"/>
            <a:ext cx="452111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dirty="0">
                <a:solidFill>
                  <a:srgbClr val="62626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..tending to least squares?</a:t>
            </a:r>
          </a:p>
        </p:txBody>
      </p:sp>
      <p:sp>
        <p:nvSpPr>
          <p:cNvPr id="14" name="Left Brace 13"/>
          <p:cNvSpPr/>
          <p:nvPr>
            <p:custDataLst>
              <p:tags r:id="rId12"/>
            </p:custDataLst>
          </p:nvPr>
        </p:nvSpPr>
        <p:spPr>
          <a:xfrm rot="5400000">
            <a:off x="4149486" y="315450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>
            <p:custDataLst>
              <p:tags r:id="rId13"/>
            </p:custDataLst>
          </p:nvPr>
        </p:nvSpPr>
        <p:spPr>
          <a:xfrm rot="5400000">
            <a:off x="6368251" y="2700016"/>
            <a:ext cx="432048" cy="2257716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14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blipFill>
                <a:blip r:embed="rId20"/>
                <a:stretch>
                  <a:fillRect l="-6220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5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even 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blipFill>
                <a:blip r:embed="rId22"/>
                <a:stretch>
                  <a:fillRect l="-4893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>
            <p:custDataLst>
              <p:tags r:id="rId16"/>
            </p:custDataLst>
          </p:nvPr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0344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/>
          <a:srcRect t="11615"/>
          <a:stretch/>
        </p:blipFill>
        <p:spPr>
          <a:xfrm>
            <a:off x="467544" y="1124744"/>
            <a:ext cx="5715000" cy="504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2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blipFill>
                <a:blip r:embed="rId16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blipFill>
                <a:blip r:embed="rId17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4478895" y="1769551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1" name="Straight Arrow Connector 10"/>
          <p:cNvCxnSpPr/>
          <p:nvPr>
            <p:custDataLst>
              <p:tags r:id="rId7"/>
            </p:custDataLst>
          </p:nvPr>
        </p:nvCxnSpPr>
        <p:spPr>
          <a:xfrm flipH="1">
            <a:off x="3974728" y="2088519"/>
            <a:ext cx="940436" cy="522731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>
            <p:custDataLst>
              <p:tags r:id="rId8"/>
            </p:custDataLst>
          </p:nvPr>
        </p:nvCxnSpPr>
        <p:spPr>
          <a:xfrm flipH="1">
            <a:off x="3974728" y="2824035"/>
            <a:ext cx="940436" cy="522731"/>
          </a:xfrm>
          <a:prstGeom prst="straightConnector1">
            <a:avLst/>
          </a:prstGeom>
          <a:ln w="38100">
            <a:solidFill>
              <a:srgbClr val="DE4D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9"/>
            </p:custDataLst>
          </p:nvPr>
        </p:nvCxnSpPr>
        <p:spPr>
          <a:xfrm flipH="1">
            <a:off x="3974728" y="3688006"/>
            <a:ext cx="940436" cy="522731"/>
          </a:xfrm>
          <a:prstGeom prst="straightConnector1">
            <a:avLst/>
          </a:prstGeom>
          <a:ln w="38100">
            <a:solidFill>
              <a:srgbClr val="79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0"/>
            </p:custDataLst>
          </p:nvPr>
        </p:nvCxnSpPr>
        <p:spPr>
          <a:xfrm>
            <a:off x="2389093" y="1477383"/>
            <a:ext cx="940436" cy="522731"/>
          </a:xfrm>
          <a:prstGeom prst="straightConnector1">
            <a:avLst/>
          </a:prstGeom>
          <a:ln w="38100">
            <a:solidFill>
              <a:srgbClr val="239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blipFill>
                <a:blip r:embed="rId18"/>
                <a:stretch>
                  <a:fillRect l="-6667" r="-9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blipFill>
                <a:blip r:embed="rId19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8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5"/>
          <a:srcRect t="11615"/>
          <a:stretch/>
        </p:blipFill>
        <p:spPr>
          <a:xfrm>
            <a:off x="467544" y="1124744"/>
            <a:ext cx="5715000" cy="504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2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6"/>
                </p:custDataLst>
              </p:nvPr>
            </p:nvSpPr>
            <p:spPr>
              <a:blipFill>
                <a:blip r:embed="rId17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blipFill>
                <a:blip r:embed="rId19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blipFill>
                <a:blip r:embed="rId21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4478895" y="1769551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1" name="Straight Arrow Connector 10"/>
          <p:cNvCxnSpPr/>
          <p:nvPr>
            <p:custDataLst>
              <p:tags r:id="rId7"/>
            </p:custDataLst>
          </p:nvPr>
        </p:nvCxnSpPr>
        <p:spPr>
          <a:xfrm flipH="1">
            <a:off x="3974728" y="2088519"/>
            <a:ext cx="940436" cy="522731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>
            <p:custDataLst>
              <p:tags r:id="rId8"/>
            </p:custDataLst>
          </p:nvPr>
        </p:nvCxnSpPr>
        <p:spPr>
          <a:xfrm flipH="1">
            <a:off x="3974728" y="2824035"/>
            <a:ext cx="940436" cy="522731"/>
          </a:xfrm>
          <a:prstGeom prst="straightConnector1">
            <a:avLst/>
          </a:prstGeom>
          <a:ln w="38100">
            <a:solidFill>
              <a:srgbClr val="DE4D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9"/>
            </p:custDataLst>
          </p:nvPr>
        </p:nvCxnSpPr>
        <p:spPr>
          <a:xfrm flipH="1">
            <a:off x="3974728" y="3688006"/>
            <a:ext cx="940436" cy="522731"/>
          </a:xfrm>
          <a:prstGeom prst="straightConnector1">
            <a:avLst/>
          </a:prstGeom>
          <a:ln w="38100">
            <a:solidFill>
              <a:srgbClr val="79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0"/>
            </p:custDataLst>
          </p:nvPr>
        </p:nvCxnSpPr>
        <p:spPr>
          <a:xfrm>
            <a:off x="2389093" y="1477383"/>
            <a:ext cx="940436" cy="522731"/>
          </a:xfrm>
          <a:prstGeom prst="straightConnector1">
            <a:avLst/>
          </a:prstGeom>
          <a:ln w="38100">
            <a:solidFill>
              <a:srgbClr val="239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blipFill>
                <a:blip r:embed="rId23"/>
                <a:stretch>
                  <a:fillRect l="-6667" r="-9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blipFill>
                <a:blip r:embed="rId27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70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6"/>
          <a:srcRect t="11615"/>
          <a:stretch/>
        </p:blipFill>
        <p:spPr>
          <a:xfrm>
            <a:off x="467544" y="1124744"/>
            <a:ext cx="5715000" cy="504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2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7"/>
                </p:custDataLst>
              </p:nvPr>
            </p:nvSpPr>
            <p:spPr>
              <a:blipFill>
                <a:blip r:embed="rId18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blipFill>
                <a:blip r:embed="rId20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blipFill>
                <a:blip r:embed="rId22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4478895" y="1769551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1" name="Straight Arrow Connector 10"/>
          <p:cNvCxnSpPr/>
          <p:nvPr>
            <p:custDataLst>
              <p:tags r:id="rId7"/>
            </p:custDataLst>
          </p:nvPr>
        </p:nvCxnSpPr>
        <p:spPr>
          <a:xfrm flipH="1">
            <a:off x="3974728" y="2088519"/>
            <a:ext cx="940436" cy="522731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>
            <p:custDataLst>
              <p:tags r:id="rId8"/>
            </p:custDataLst>
          </p:nvPr>
        </p:nvCxnSpPr>
        <p:spPr>
          <a:xfrm flipH="1">
            <a:off x="3974728" y="2824035"/>
            <a:ext cx="940436" cy="522731"/>
          </a:xfrm>
          <a:prstGeom prst="straightConnector1">
            <a:avLst/>
          </a:prstGeom>
          <a:ln w="38100">
            <a:solidFill>
              <a:srgbClr val="DE4D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9"/>
            </p:custDataLst>
          </p:nvPr>
        </p:nvCxnSpPr>
        <p:spPr>
          <a:xfrm flipH="1">
            <a:off x="3974728" y="3688006"/>
            <a:ext cx="940436" cy="522731"/>
          </a:xfrm>
          <a:prstGeom prst="straightConnector1">
            <a:avLst/>
          </a:prstGeom>
          <a:ln w="38100">
            <a:solidFill>
              <a:srgbClr val="79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0"/>
            </p:custDataLst>
          </p:nvPr>
        </p:nvCxnSpPr>
        <p:spPr>
          <a:xfrm>
            <a:off x="2389093" y="1477383"/>
            <a:ext cx="940436" cy="522731"/>
          </a:xfrm>
          <a:prstGeom prst="straightConnector1">
            <a:avLst/>
          </a:prstGeom>
          <a:ln w="38100">
            <a:solidFill>
              <a:srgbClr val="239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blipFill>
                <a:blip r:embed="rId24"/>
                <a:stretch>
                  <a:fillRect l="-6667" r="-9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Small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|"/>
                        <m:endChr m:val="|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blipFill>
                <a:blip r:embed="rId28"/>
                <a:stretch>
                  <a:fillRect l="-9091" t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blipFill>
                <a:blip r:embed="rId30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1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7"/>
          <a:srcRect t="11615"/>
          <a:stretch/>
        </p:blipFill>
        <p:spPr>
          <a:xfrm>
            <a:off x="467544" y="1124744"/>
            <a:ext cx="5715000" cy="504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2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18"/>
                </p:custDataLst>
              </p:nvPr>
            </p:nvSpPr>
            <p:spPr>
              <a:blipFill>
                <a:blip r:embed="rId19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blipFill>
                <a:blip r:embed="rId21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blipFill>
                <a:blip r:embed="rId23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4478895" y="1769551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1" name="Straight Arrow Connector 10"/>
          <p:cNvCxnSpPr/>
          <p:nvPr>
            <p:custDataLst>
              <p:tags r:id="rId7"/>
            </p:custDataLst>
          </p:nvPr>
        </p:nvCxnSpPr>
        <p:spPr>
          <a:xfrm flipH="1">
            <a:off x="3974728" y="2088519"/>
            <a:ext cx="940436" cy="522731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>
            <p:custDataLst>
              <p:tags r:id="rId8"/>
            </p:custDataLst>
          </p:nvPr>
        </p:nvCxnSpPr>
        <p:spPr>
          <a:xfrm flipH="1">
            <a:off x="3974728" y="2824035"/>
            <a:ext cx="940436" cy="522731"/>
          </a:xfrm>
          <a:prstGeom prst="straightConnector1">
            <a:avLst/>
          </a:prstGeom>
          <a:ln w="38100">
            <a:solidFill>
              <a:srgbClr val="DE4D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9"/>
            </p:custDataLst>
          </p:nvPr>
        </p:nvCxnSpPr>
        <p:spPr>
          <a:xfrm flipH="1">
            <a:off x="3974728" y="3688006"/>
            <a:ext cx="940436" cy="522731"/>
          </a:xfrm>
          <a:prstGeom prst="straightConnector1">
            <a:avLst/>
          </a:prstGeom>
          <a:ln w="38100">
            <a:solidFill>
              <a:srgbClr val="79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0"/>
            </p:custDataLst>
          </p:nvPr>
        </p:nvCxnSpPr>
        <p:spPr>
          <a:xfrm>
            <a:off x="2389093" y="1477383"/>
            <a:ext cx="940436" cy="522731"/>
          </a:xfrm>
          <a:prstGeom prst="straightConnector1">
            <a:avLst/>
          </a:prstGeom>
          <a:ln w="38100">
            <a:solidFill>
              <a:srgbClr val="239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blipFill>
                <a:blip r:embed="rId25"/>
                <a:stretch>
                  <a:fillRect l="-6667" r="-9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Small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|"/>
                        <m:endChr m:val="|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blipFill>
                <a:blip r:embed="rId29"/>
                <a:stretch>
                  <a:fillRect l="-9091" t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182544" y="3794110"/>
                <a:ext cx="2349896" cy="87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Large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 ?</a:t>
                </a:r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6182544" y="3794110"/>
                <a:ext cx="2349896" cy="871521"/>
              </a:xfrm>
              <a:prstGeom prst="rect">
                <a:avLst/>
              </a:prstGeom>
              <a:blipFill>
                <a:blip r:embed="rId31"/>
                <a:stretch>
                  <a:fillRect l="-9067" t="-12587" b="-23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blipFill>
                <a:blip r:embed="rId33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8846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3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1560" y="31942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i="1" dirty="0"/>
              <a:t>absolute</a:t>
            </a:r>
            <a:r>
              <a:rPr lang="en-GB" sz="2800" dirty="0"/>
              <a:t> </a:t>
            </a:r>
            <a:r>
              <a:rPr lang="en-GB" sz="2800" i="1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274037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6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37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08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9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Laplace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964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Laplace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Gaussian</a:t>
                </a:r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86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11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8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72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11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11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4324350" y="2127676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8" name="Straight Arrow Connector 7"/>
          <p:cNvCxnSpPr/>
          <p:nvPr>
            <p:custDataLst>
              <p:tags r:id="rId6"/>
            </p:custDataLst>
          </p:nvPr>
        </p:nvCxnSpPr>
        <p:spPr>
          <a:xfrm flipH="1">
            <a:off x="2887903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>
                <p:custDataLst>
                  <p:tags r:id="rId7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43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11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3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15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4324350" y="2127676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8" name="Straight Arrow Connector 7"/>
          <p:cNvCxnSpPr/>
          <p:nvPr>
            <p:custDataLst>
              <p:tags r:id="rId6"/>
            </p:custDataLst>
          </p:nvPr>
        </p:nvCxnSpPr>
        <p:spPr>
          <a:xfrm flipH="1">
            <a:off x="2887903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7"/>
            </p:custDataLst>
          </p:nvPr>
        </p:nvCxnSpPr>
        <p:spPr>
          <a:xfrm flipH="1">
            <a:off x="1821847" y="2054306"/>
            <a:ext cx="25840" cy="2247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blipFill>
                <a:blip r:embed="rId17"/>
                <a:stretch>
                  <a:fillRect l="-6667" r="-8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blipFill>
                <a:blip r:embed="rId19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blipFill>
                <a:blip r:embed="rId21"/>
                <a:stretch>
                  <a:fillRect l="-3226" r="-725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>
                <p:custDataLst>
                  <p:tags r:id="rId11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0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11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6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18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>
            <p:custDataLst>
              <p:tags r:id="rId5"/>
            </p:custDataLst>
          </p:nvPr>
        </p:nvGrpSpPr>
        <p:grpSpPr>
          <a:xfrm>
            <a:off x="4607496" y="1340768"/>
            <a:ext cx="4356992" cy="4566285"/>
            <a:chOff x="4607496" y="1340768"/>
            <a:chExt cx="4356992" cy="4566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9"/>
            <a:srcRect r="4702"/>
            <a:stretch/>
          </p:blipFill>
          <p:spPr>
            <a:xfrm>
              <a:off x="4607496" y="1340768"/>
              <a:ext cx="4356992" cy="45662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500" r="-12500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324350" y="2127676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8" name="Straight Arrow Connector 7"/>
          <p:cNvCxnSpPr/>
          <p:nvPr>
            <p:custDataLst>
              <p:tags r:id="rId7"/>
            </p:custDataLst>
          </p:nvPr>
        </p:nvCxnSpPr>
        <p:spPr>
          <a:xfrm flipH="1">
            <a:off x="2887903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8"/>
            </p:custDataLst>
          </p:nvPr>
        </p:nvCxnSpPr>
        <p:spPr>
          <a:xfrm flipH="1">
            <a:off x="1821847" y="2054306"/>
            <a:ext cx="25840" cy="2247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>
            <p:custDataLst>
              <p:tags r:id="rId9"/>
            </p:custDataLst>
          </p:nvPr>
        </p:nvCxnSpPr>
        <p:spPr>
          <a:xfrm>
            <a:off x="5289114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blipFill>
                <a:blip r:embed="rId22"/>
                <a:stretch>
                  <a:fillRect l="-6667" r="-8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blipFill>
                <a:blip r:embed="rId24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blipFill>
                <a:blip r:embed="rId26"/>
                <a:stretch>
                  <a:fillRect l="-3226" r="-725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49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1560" y="31942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i="1" dirty="0"/>
              <a:t>absolute</a:t>
            </a:r>
            <a:r>
              <a:rPr lang="en-GB" sz="2800" dirty="0"/>
              <a:t> </a:t>
            </a:r>
            <a:r>
              <a:rPr lang="en-GB" sz="2800" i="1" dirty="0"/>
              <a:t>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611560" y="54694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928349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11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0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22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>
            <p:custDataLst>
              <p:tags r:id="rId5"/>
            </p:custDataLst>
          </p:nvPr>
        </p:nvGrpSpPr>
        <p:grpSpPr>
          <a:xfrm>
            <a:off x="4607496" y="1340768"/>
            <a:ext cx="4356992" cy="4566285"/>
            <a:chOff x="4607496" y="1340768"/>
            <a:chExt cx="4356992" cy="4566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3"/>
            <a:srcRect r="4702"/>
            <a:stretch/>
          </p:blipFill>
          <p:spPr>
            <a:xfrm>
              <a:off x="4607496" y="1340768"/>
              <a:ext cx="4356992" cy="45662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2500" r="-12500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324350" y="2127676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8" name="Straight Arrow Connector 7"/>
          <p:cNvCxnSpPr/>
          <p:nvPr>
            <p:custDataLst>
              <p:tags r:id="rId7"/>
            </p:custDataLst>
          </p:nvPr>
        </p:nvCxnSpPr>
        <p:spPr>
          <a:xfrm flipH="1">
            <a:off x="2887903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8"/>
            </p:custDataLst>
          </p:nvPr>
        </p:nvCxnSpPr>
        <p:spPr>
          <a:xfrm flipH="1">
            <a:off x="1821847" y="2054306"/>
            <a:ext cx="25840" cy="2247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733727" y="2008863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7733727" y="2008863"/>
                <a:ext cx="913437" cy="276999"/>
              </a:xfrm>
              <a:prstGeom prst="rect">
                <a:avLst/>
              </a:prstGeom>
              <a:blipFill>
                <a:blip r:embed="rId26"/>
                <a:stretch>
                  <a:fillRect l="-6711" r="-939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>
            <p:custDataLst>
              <p:tags r:id="rId10"/>
            </p:custDataLst>
          </p:nvPr>
        </p:nvCxnSpPr>
        <p:spPr>
          <a:xfrm>
            <a:off x="5289114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11"/>
            </p:custDataLst>
          </p:nvPr>
        </p:nvCxnSpPr>
        <p:spPr>
          <a:xfrm flipH="1">
            <a:off x="7620135" y="2054306"/>
            <a:ext cx="6732" cy="58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733727" y="2208590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7733727" y="2208590"/>
                <a:ext cx="792088" cy="276999"/>
              </a:xfrm>
              <a:prstGeom prst="rect">
                <a:avLst/>
              </a:prstGeom>
              <a:blipFill>
                <a:blip r:embed="rId28"/>
                <a:stretch>
                  <a:fillRect l="-6923" r="-1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705485" y="2408317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7705485" y="2408317"/>
                <a:ext cx="758221" cy="276999"/>
              </a:xfrm>
              <a:prstGeom prst="rect">
                <a:avLst/>
              </a:prstGeom>
              <a:blipFill>
                <a:blip r:embed="rId30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blipFill>
                <a:blip r:embed="rId32"/>
                <a:stretch>
                  <a:fillRect l="-6667" r="-8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blipFill>
                <a:blip r:embed="rId34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blipFill>
                <a:blip r:embed="rId36"/>
                <a:stretch>
                  <a:fillRect l="-3226" r="-725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>
                <p:custDataLst>
                  <p:tags r:id="rId17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9"/>
                </p:custDataLst>
              </p:nvPr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7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>
            <p:custDataLst>
              <p:tags r:id="rId1"/>
            </p:custDataLst>
          </p:nvPr>
        </p:nvGrpSpPr>
        <p:grpSpPr>
          <a:xfrm>
            <a:off x="598376" y="1048137"/>
            <a:ext cx="7947248" cy="4761726"/>
            <a:chOff x="598376" y="1048137"/>
            <a:chExt cx="7947248" cy="47617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8376" y="1048137"/>
              <a:ext cx="7947248" cy="47617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905" r="-9524" b="-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LOG-LIKELIHOOD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12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>
            <p:custDataLst>
              <p:tags r:id="rId5"/>
            </p:custDataLst>
          </p:nvPr>
        </p:nvSpPr>
        <p:spPr>
          <a:xfrm rot="16200000">
            <a:off x="-409908" y="3198167"/>
            <a:ext cx="2124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13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>
            <p:custDataLst>
              <p:tags r:id="rId7"/>
            </p:custDataLst>
          </p:nvPr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>
            <p:custDataLst>
              <p:tags r:id="rId8"/>
            </p:custDataLst>
          </p:nvPr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964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>
            <p:custDataLst>
              <p:tags r:id="rId1"/>
            </p:custDataLst>
          </p:nvPr>
        </p:nvGrpSpPr>
        <p:grpSpPr>
          <a:xfrm>
            <a:off x="598376" y="1048137"/>
            <a:ext cx="7947248" cy="4761726"/>
            <a:chOff x="598376" y="1048137"/>
            <a:chExt cx="7947248" cy="47617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8376" y="1048137"/>
              <a:ext cx="7947248" cy="47617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9524" b="-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LOG-LIKELIHOOD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12</a:t>
            </a:r>
          </a:p>
        </p:txBody>
      </p:sp>
      <p:grpSp>
        <p:nvGrpSpPr>
          <p:cNvPr id="27" name="Group 26"/>
          <p:cNvGrpSpPr/>
          <p:nvPr>
            <p:custDataLst>
              <p:tags r:id="rId4"/>
            </p:custDataLst>
          </p:nvPr>
        </p:nvGrpSpPr>
        <p:grpSpPr>
          <a:xfrm>
            <a:off x="597600" y="1047672"/>
            <a:ext cx="7948800" cy="4762656"/>
            <a:chOff x="597600" y="1047672"/>
            <a:chExt cx="7948800" cy="476265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600" y="1047672"/>
              <a:ext cx="7948800" cy="4762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821231" y="5073015"/>
                  <a:ext cx="25968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231" y="5073015"/>
                  <a:ext cx="25968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302" r="-9302" b="-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>
            <p:custDataLst>
              <p:tags r:id="rId5"/>
            </p:custDataLst>
          </p:nvPr>
        </p:nvCxnSpPr>
        <p:spPr>
          <a:xfrm flipH="1">
            <a:off x="2339752" y="1768556"/>
            <a:ext cx="0" cy="2736000"/>
          </a:xfrm>
          <a:prstGeom prst="straightConnector1">
            <a:avLst/>
          </a:prstGeom>
          <a:ln w="38100">
            <a:solidFill>
              <a:srgbClr val="00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267744" y="2780928"/>
                <a:ext cx="21602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max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ℓ</m:t>
                          </m:r>
                        </m:e>
                      </m:d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−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𝟑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𝟖𝟒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/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𝟐</m:t>
                      </m:r>
                    </m:oMath>
                  </m:oMathPara>
                </a14:m>
                <a:endParaRPr lang="en-GB" b="1" dirty="0">
                  <a:solidFill>
                    <a:srgbClr val="0033CC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2267744" y="2780928"/>
                <a:ext cx="2160240" cy="276999"/>
              </a:xfrm>
              <a:prstGeom prst="rect">
                <a:avLst/>
              </a:prstGeom>
              <a:blipFill>
                <a:blip r:embed="rId18"/>
                <a:stretch>
                  <a:fillRect t="-217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20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>
            <p:custDataLst>
              <p:tags r:id="rId8"/>
            </p:custDataLst>
          </p:nvPr>
        </p:nvSpPr>
        <p:spPr>
          <a:xfrm rot="16200000">
            <a:off x="-409908" y="3198167"/>
            <a:ext cx="2124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22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>
            <p:custDataLst>
              <p:tags r:id="rId10"/>
            </p:custDataLst>
          </p:nvPr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>
            <p:custDataLst>
              <p:tags r:id="rId11"/>
            </p:custDataLst>
          </p:nvPr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34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BETA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0318" y="176165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endParaRPr lang="en-GB" sz="2000" b="1" dirty="0">
              <a:solidFill>
                <a:srgbClr val="5AC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7" y="278999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endParaRPr lang="en-GB" sz="2000" b="1" dirty="0">
              <a:solidFill>
                <a:srgbClr val="DF536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7263" y="435577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0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blipFill>
                <a:blip r:embed="rId3"/>
                <a:stretch>
                  <a:fillRect l="-9302" r="-9302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4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-175882" y="3198168"/>
                <a:ext cx="165618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5882" y="3198168"/>
                <a:ext cx="1656184" cy="461665"/>
              </a:xfrm>
              <a:prstGeom prst="rect">
                <a:avLst/>
              </a:prstGeom>
              <a:blipFill>
                <a:blip r:embed="rId5"/>
                <a:stretch>
                  <a:fillRect r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6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1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STANDARD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14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blipFill>
                <a:blip r:embed="rId14"/>
                <a:stretch>
                  <a:fillRect l="-9302" r="-9302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710226" y="126876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endParaRPr lang="en-GB" sz="2000" b="1" dirty="0">
              <a:solidFill>
                <a:srgbClr val="DF536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4716016" y="4221088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>
                <a:solidFill>
                  <a:srgbClr val="DF536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likelihood 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15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 rot="16200000">
            <a:off x="-495433" y="3167252"/>
            <a:ext cx="21860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16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>
            <p:custDataLst>
              <p:tags r:id="rId10"/>
            </p:custDataLst>
          </p:nvPr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>
            <p:custDataLst>
              <p:tags r:id="rId11"/>
            </p:custDataLst>
          </p:nvPr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746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STANDARD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14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blipFill>
                <a:blip r:embed="rId18"/>
                <a:stretch>
                  <a:fillRect l="-9302" r="-9302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710226" y="126876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endParaRPr lang="en-GB" sz="2000" b="1" dirty="0">
              <a:solidFill>
                <a:srgbClr val="DF536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4716016" y="4221088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>
                <a:solidFill>
                  <a:srgbClr val="DF536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likelihood SE</a:t>
            </a:r>
          </a:p>
        </p:txBody>
      </p:sp>
      <p:sp>
        <p:nvSpPr>
          <p:cNvPr id="21" name="Rectangle 20"/>
          <p:cNvSpPr/>
          <p:nvPr>
            <p:custDataLst>
              <p:tags r:id="rId8"/>
            </p:custDataLst>
          </p:nvPr>
        </p:nvSpPr>
        <p:spPr>
          <a:xfrm>
            <a:off x="4457131" y="3200170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>
                <a:solidFill>
                  <a:srgbClr val="DF536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bootstrapping 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20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 rot="16200000">
            <a:off x="-495433" y="3167252"/>
            <a:ext cx="21860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22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>
            <p:custDataLst>
              <p:tags r:id="rId12"/>
            </p:custDataLst>
          </p:nvPr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>
            <p:custDataLst>
              <p:tags r:id="rId13"/>
            </p:custDataLst>
          </p:nvPr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28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26102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077" y="1561555"/>
            <a:ext cx="4419843" cy="5296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8"/>
                </p:custDataLst>
              </p:nvPr>
            </p:nvSpPr>
            <p:spPr>
              <a:blipFill>
                <a:blip r:embed="rId9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11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29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077" y="1561555"/>
            <a:ext cx="4419843" cy="5296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32920" y="1560408"/>
            <a:ext cx="4420800" cy="5297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4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blipFill>
                <a:blip r:embed="rId12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14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blipFill>
                <a:blip r:embed="rId16"/>
                <a:stretch>
                  <a:fillRect l="-2941" r="-5882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51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95% CI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  <a:blipFill>
                <a:blip r:embed="rId6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3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1560" y="31942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i="1" dirty="0"/>
              <a:t>absolute</a:t>
            </a:r>
            <a:r>
              <a:rPr lang="en-GB" sz="2800" dirty="0"/>
              <a:t> </a:t>
            </a:r>
            <a:r>
              <a:rPr lang="en-GB" sz="2800" i="1" dirty="0"/>
              <a:t>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611560" y="54694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</a:t>
            </a:r>
            <a:endParaRPr lang="en-GB" sz="2800" i="1" dirty="0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5410490" y="5589240"/>
            <a:ext cx="285460" cy="40344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/>
          <p:nvPr>
            <p:custDataLst>
              <p:tags r:id="rId10"/>
            </p:custDataLst>
          </p:nvPr>
        </p:nvCxnSpPr>
        <p:spPr>
          <a:xfrm flipV="1">
            <a:off x="5695950" y="1892676"/>
            <a:ext cx="460972" cy="3898286"/>
          </a:xfrm>
          <a:prstGeom prst="bentConnector3">
            <a:avLst>
              <a:gd name="adj1" fmla="val 550451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6557976" y="13694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Gaussian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2209978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120" y="1560408"/>
            <a:ext cx="4420800" cy="5297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95% CI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9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0"/>
                </p:custDataLst>
              </p:nvPr>
            </p:nvSpPr>
            <p:spPr>
              <a:xfrm>
                <a:off x="351600" y="764704"/>
                <a:ext cx="8335200" cy="5361459"/>
              </a:xfrm>
              <a:blipFill>
                <a:blip r:embed="rId11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36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2120" y="1560408"/>
            <a:ext cx="4420800" cy="5297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32920" y="1560408"/>
            <a:ext cx="4420800" cy="5297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95% CI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12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blipFill>
                <a:blip r:embed="rId14"/>
                <a:stretch>
                  <a:fillRect l="-2941" r="-5882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5"/>
                </p:custDataLst>
              </p:nvPr>
            </p:nvSpPr>
            <p:spPr>
              <a:xfrm>
                <a:off x="351600" y="764704"/>
                <a:ext cx="8335200" cy="5361459"/>
              </a:xfrm>
              <a:blipFill>
                <a:blip r:embed="rId16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73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r="467"/>
          <a:stretch/>
        </p:blipFill>
        <p:spPr>
          <a:xfrm>
            <a:off x="1547664" y="5373216"/>
            <a:ext cx="5818422" cy="123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/>
              <a:t>17</a:t>
            </a:r>
          </a:p>
        </p:txBody>
      </p:sp>
      <p:sp>
        <p:nvSpPr>
          <p:cNvPr id="7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5557" y="764704"/>
            <a:ext cx="9116963" cy="55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Font typeface="Yu Gothic Medium" panose="020B0500000000000000" pitchFamily="34" charset="-128"/>
              <a:buChar char="‑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New differentiable approximation to L1 regression / Laplace</a:t>
            </a:r>
          </a:p>
          <a:p>
            <a:r>
              <a:rPr lang="en-GB" sz="2000" dirty="0"/>
              <a:t>Extension includes L2 regression / Gaussian</a:t>
            </a:r>
          </a:p>
          <a:p>
            <a:r>
              <a:rPr lang="en-GB" sz="2000" dirty="0"/>
              <a:t>Smoothly joins two common regression approaches</a:t>
            </a:r>
          </a:p>
          <a:p>
            <a:r>
              <a:rPr lang="en-GB" sz="2000" dirty="0"/>
              <a:t>SEs can be improved</a:t>
            </a:r>
          </a:p>
          <a:p>
            <a:r>
              <a:rPr lang="en-GB" sz="2000" dirty="0"/>
              <a:t>References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>
                <a:solidFill>
                  <a:srgbClr val="262626"/>
                </a:solidFill>
              </a:rPr>
              <a:t>O’Neill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(2022). Robust Distributional Regression with Automatic Variable Selection.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 dirty="0">
                <a:solidFill>
                  <a:srgbClr val="262626"/>
                </a:solidFill>
              </a:rPr>
              <a:t>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>
                <a:solidFill>
                  <a:srgbClr val="262626"/>
                </a:solidFill>
              </a:rPr>
              <a:t>O’Neill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(2021) Variable Selection Using a Smooth Information Criterion for Multi-Parameter Regression Models.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 dirty="0">
                <a:solidFill>
                  <a:srgbClr val="262626"/>
                </a:solidFill>
              </a:rPr>
              <a:t>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&amp; </a:t>
            </a:r>
            <a:r>
              <a:rPr lang="en-GB" sz="1600" dirty="0" err="1">
                <a:solidFill>
                  <a:srgbClr val="262626"/>
                </a:solidFill>
              </a:rPr>
              <a:t>Patilea</a:t>
            </a:r>
            <a:r>
              <a:rPr lang="en-GB" sz="1600" dirty="0">
                <a:solidFill>
                  <a:srgbClr val="262626"/>
                </a:solidFill>
              </a:rPr>
              <a:t> (2021). A likelihood-based approach for cure regression models. TEST.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 err="1">
                <a:solidFill>
                  <a:srgbClr val="262626"/>
                </a:solidFill>
              </a:rPr>
              <a:t>Jaouimaa</a:t>
            </a:r>
            <a:r>
              <a:rPr lang="en-GB" sz="1600" dirty="0">
                <a:solidFill>
                  <a:srgbClr val="262626"/>
                </a:solidFill>
              </a:rPr>
              <a:t>, Ha,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(2019). Penalized Variable Selection in Multi-Parameter Regression Survival Modelling.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>
                <a:solidFill>
                  <a:srgbClr val="262626"/>
                </a:solidFill>
              </a:rPr>
              <a:t>.</a:t>
            </a:r>
            <a:endParaRPr lang="en-GB" sz="1600" dirty="0">
              <a:solidFill>
                <a:srgbClr val="262626"/>
              </a:solidFill>
            </a:endParaRPr>
          </a:p>
          <a:p>
            <a:pPr lvl="1">
              <a:spcAft>
                <a:spcPts val="600"/>
              </a:spcAft>
              <a:buSzPts val="1000"/>
            </a:pPr>
            <a:r>
              <a:rPr lang="en-GB" sz="1600" b="1" dirty="0">
                <a:solidFill>
                  <a:srgbClr val="262626"/>
                </a:solidFill>
              </a:rPr>
              <a:t>Also see: </a:t>
            </a:r>
            <a:r>
              <a:rPr lang="en-GB" sz="1600" b="1" dirty="0">
                <a:solidFill>
                  <a:srgbClr val="0033CC"/>
                </a:solidFill>
              </a:rPr>
              <a:t>kevinburke.ie</a:t>
            </a:r>
            <a:r>
              <a:rPr lang="en-GB" sz="1600" b="1" dirty="0">
                <a:solidFill>
                  <a:srgbClr val="262626"/>
                </a:solidFill>
              </a:rPr>
              <a:t> and </a:t>
            </a:r>
            <a:r>
              <a:rPr lang="en-GB" sz="1600" b="1" dirty="0">
                <a:solidFill>
                  <a:srgbClr val="0033CC"/>
                </a:solidFill>
              </a:rPr>
              <a:t>arxiv.org/a/burke_k_1</a:t>
            </a:r>
          </a:p>
        </p:txBody>
      </p:sp>
      <p:cxnSp>
        <p:nvCxnSpPr>
          <p:cNvPr id="8" name="Elbow Connector 7"/>
          <p:cNvCxnSpPr/>
          <p:nvPr>
            <p:custDataLst>
              <p:tags r:id="rId5"/>
            </p:custDataLst>
          </p:nvPr>
        </p:nvCxnSpPr>
        <p:spPr>
          <a:xfrm rot="10800000">
            <a:off x="611561" y="3118685"/>
            <a:ext cx="1173267" cy="3096000"/>
          </a:xfrm>
          <a:prstGeom prst="bentConnector3">
            <a:avLst>
              <a:gd name="adj1" fmla="val 131662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6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1560" y="31942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i="1" dirty="0"/>
              <a:t>absolute</a:t>
            </a:r>
            <a:r>
              <a:rPr lang="en-GB" sz="2800" dirty="0"/>
              <a:t> </a:t>
            </a:r>
            <a:r>
              <a:rPr lang="en-GB" sz="2800" i="1" dirty="0"/>
              <a:t>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611560" y="54694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</a:t>
            </a:r>
            <a:endParaRPr lang="en-GB" sz="2800" i="1" dirty="0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5410490" y="5589240"/>
            <a:ext cx="285460" cy="40344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/>
          <p:nvPr>
            <p:custDataLst>
              <p:tags r:id="rId10"/>
            </p:custDataLst>
          </p:nvPr>
        </p:nvCxnSpPr>
        <p:spPr>
          <a:xfrm flipV="1">
            <a:off x="5695950" y="1892676"/>
            <a:ext cx="460972" cy="3898286"/>
          </a:xfrm>
          <a:prstGeom prst="bentConnector3">
            <a:avLst>
              <a:gd name="adj1" fmla="val 550451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>
            <p:custDataLst>
              <p:tags r:id="rId11"/>
            </p:custDataLst>
          </p:nvPr>
        </p:nvCxnSpPr>
        <p:spPr>
          <a:xfrm flipV="1">
            <a:off x="5695950" y="3886701"/>
            <a:ext cx="198400" cy="1904261"/>
          </a:xfrm>
          <a:prstGeom prst="bentConnector3">
            <a:avLst>
              <a:gd name="adj1" fmla="val 1278764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6557976" y="13694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Gaussian</a:t>
            </a:r>
            <a:endParaRPr lang="en-GB" sz="2800" b="1" i="1" dirty="0"/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6722872" y="3318599"/>
            <a:ext cx="13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Laplace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30592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SQUARE VS ABSOLUTE VALUE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7544" y="975135"/>
            <a:ext cx="3810000" cy="380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76800" y="975135"/>
            <a:ext cx="38100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SQUARE VS ABSOLUTE VALUE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7544" y="975135"/>
            <a:ext cx="3810000" cy="380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76800" y="975135"/>
            <a:ext cx="3810000" cy="3805238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2301652" y="3921694"/>
            <a:ext cx="332508" cy="365740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1115616" y="5500453"/>
            <a:ext cx="1656184" cy="49026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Differentiable</a:t>
            </a:r>
          </a:p>
        </p:txBody>
      </p:sp>
      <p:cxnSp>
        <p:nvCxnSpPr>
          <p:cNvPr id="9" name="Elbow Connector 8"/>
          <p:cNvCxnSpPr/>
          <p:nvPr>
            <p:custDataLst>
              <p:tags r:id="rId7"/>
            </p:custDataLst>
          </p:nvPr>
        </p:nvCxnSpPr>
        <p:spPr>
          <a:xfrm rot="5400000" flipH="1" flipV="1">
            <a:off x="1424736" y="4623537"/>
            <a:ext cx="1395889" cy="357944"/>
          </a:xfrm>
          <a:prstGeom prst="bentConnector2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48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Yu Gothic UI Semibold"/>
        <a:ea typeface=""/>
        <a:cs typeface=""/>
      </a:majorFont>
      <a:minorFont>
        <a:latin typeface="Yu Gothic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2838</Words>
  <Application>Microsoft Office PowerPoint</Application>
  <PresentationFormat>On-screen Show (4:3)</PresentationFormat>
  <Paragraphs>787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MS UI Gothic</vt:lpstr>
      <vt:lpstr>Yu Gothic Medium</vt:lpstr>
      <vt:lpstr>Yu Gothic UI Semibold</vt:lpstr>
      <vt:lpstr>Arial</vt:lpstr>
      <vt:lpstr>Calibri</vt:lpstr>
      <vt:lpstr>Cambria Math</vt:lpstr>
      <vt:lpstr>Courier New</vt:lpstr>
      <vt:lpstr>Wingdings 3</vt:lpstr>
      <vt:lpstr>Office Theme</vt:lpstr>
      <vt:lpstr>A novel differentiable unification of least absolute deviations and least squares</vt:lpstr>
      <vt:lpstr>LEAST SQUARES  VS ABSOLUTE DEVIATIONS</vt:lpstr>
      <vt:lpstr>LEAST SQUARES  VS ABSOLUTE DEVIATIONS</vt:lpstr>
      <vt:lpstr>LEAST SQUARES  VS ABSOLUTE DEVIATIONS</vt:lpstr>
      <vt:lpstr>LEAST SQUARES  VS ABSOLUTE DEVIATIONS</vt:lpstr>
      <vt:lpstr>LEAST SQUARES  VS ABSOLUTE DEVIATIONS</vt:lpstr>
      <vt:lpstr>LEAST SQUARES  VS ABSOLUTE DEVIATIONS</vt:lpstr>
      <vt:lpstr>SQUARE VS ABSOLUTE VALUE FUNCTION</vt:lpstr>
      <vt:lpstr>SQUARE VS ABSOLUTE VALUE FUNCTION</vt:lpstr>
      <vt:lpstr>SQUARE VS ABSOLUTE VALUE FUNCTION</vt:lpstr>
      <vt:lpstr>DIFFERENTIABLE APPROXIMATION</vt:lpstr>
      <vt:lpstr>DIFFERENTIABLE APPROXIMATION</vt:lpstr>
      <vt:lpstr>DIFFERENTIABLE APPROXIMATION</vt:lpstr>
      <vt:lpstr>DIFFERENTIABLE APPROXIMATION</vt:lpstr>
      <vt:lpstr>DIFFERENTIABLE APPROXIMATION</vt:lpstr>
      <vt:lpstr>DIFFERENTIABLE APPROXIMATION</vt:lpstr>
      <vt:lpstr>SMOOTH LAPLACE DISTRIBUTION</vt:lpstr>
      <vt:lpstr>SMOOTH LAPLACE DISTRIBUTION</vt:lpstr>
      <vt:lpstr>SMOOTH LAPLACE DISTRIBUTION</vt:lpstr>
      <vt:lpstr>SMOOTH LAPLACE DISTRIBUTION</vt:lpstr>
      <vt:lpstr>LIKELIHOOD ESTIMATION</vt:lpstr>
      <vt:lpstr>LIKELIHOOD ESTIMATION</vt:lpstr>
      <vt:lpstr>LIKELIHOOD ESTIMATION</vt:lpstr>
      <vt:lpstr>STACK LOSS DATA FIT</vt:lpstr>
      <vt:lpstr>STACK LOSS DATA FIT</vt:lpstr>
      <vt:lpstr>STACK LOSS DATA FIT</vt:lpstr>
      <vt:lpstr>STACK LOSS DATA FIT</vt:lpstr>
      <vt:lpstr>STACK LOSS DATA FIT</vt:lpstr>
      <vt:lpstr>STACK LOSS DATA FIT</vt:lpstr>
      <vt:lpstr>STACK LOSS DATA FIT</vt:lpstr>
      <vt:lpstr>STACK LOSS DATA FIT</vt:lpstr>
      <vt:lpstr>STACK LOSS DATA FIT</vt:lpstr>
      <vt:lpstr>STACK LOSS DATA FIT</vt:lpstr>
      <vt:lpstr>INCREASING τ</vt:lpstr>
      <vt:lpstr>INCREASING τ</vt:lpstr>
      <vt:lpstr>INCREASING τ</vt:lpstr>
      <vt:lpstr>INCREASING τ</vt:lpstr>
      <vt:lpstr>BEHAVIOUR FOR LARGE τ</vt:lpstr>
      <vt:lpstr>BEHAVIOUR FOR LARGE τ</vt:lpstr>
      <vt:lpstr>BEHAVIOUR FOR LARGE τ</vt:lpstr>
      <vt:lpstr>BEHAVIOUR FOR LARGE τ</vt:lpstr>
      <vt:lpstr>BEHAVIOUR FOR LARGE τ</vt:lpstr>
      <vt:lpstr>BEHAVIOUR FOR LARGE τ</vt:lpstr>
      <vt:lpstr>BEHAVIOUR FOR LARGE τ</vt:lpstr>
      <vt:lpstr>BEHAVIOUR FOR LARGE τ</vt:lpstr>
      <vt:lpstr>NEW PARAMETERISATION</vt:lpstr>
      <vt:lpstr>NEW PARAMETERISATION</vt:lpstr>
      <vt:lpstr>NEW PARAMETERISATION</vt:lpstr>
      <vt:lpstr>NEW PARAMETERISATION</vt:lpstr>
      <vt:lpstr>NEW PARAMETERISATION</vt:lpstr>
      <vt:lpstr>STACKLOSS: LOG-LIKELIHOOD</vt:lpstr>
      <vt:lpstr>STACKLOSS: LOG-LIKELIHOOD</vt:lpstr>
      <vt:lpstr>STACKLOSS: BETA COEFFICIENTS</vt:lpstr>
      <vt:lpstr>STACKLOSS: STANDARD ERRORS</vt:lpstr>
      <vt:lpstr>STACKLOSS: STANDARD ERRORS</vt:lpstr>
      <vt:lpstr>SIMULATION: SE ESTIMATION</vt:lpstr>
      <vt:lpstr>SIMULATION: SE ESTIMATION</vt:lpstr>
      <vt:lpstr>SIMULATION: SE ESTIMATION</vt:lpstr>
      <vt:lpstr>SIMULATION: 95% CI COVERAGE</vt:lpstr>
      <vt:lpstr>SIMULATION: 95% CI COVERAGE</vt:lpstr>
      <vt:lpstr>SIMULATION: 95% CI COVERAGE</vt:lpstr>
      <vt:lpstr>SUMMARY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</dc:creator>
  <cp:lastModifiedBy>Burke, Kevin</cp:lastModifiedBy>
  <cp:revision>286</cp:revision>
  <dcterms:created xsi:type="dcterms:W3CDTF">2019-10-21T18:44:45Z</dcterms:created>
  <dcterms:modified xsi:type="dcterms:W3CDTF">2022-12-16T23:46:01Z</dcterms:modified>
</cp:coreProperties>
</file>