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33" r:id="rId4"/>
    <p:sldId id="381" r:id="rId6"/>
    <p:sldId id="39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12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52D3-E6A0-4AE5-A8D3-28851D6FED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683BC-A9AF-4710-A163-4C41485DEA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3AD5EBB-275F-4C24-B082-C5EEF14355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83BC-A9AF-4710-A163-4C41485DEA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683BC-A9AF-4710-A163-4C41485DEA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35F262-658D-4704-A3CB-5BD52B73B968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16E5A-9D2C-4629-9816-00282E4BBFFC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A2764-DCF3-4416-BEEC-EEA70BB448E2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F6E5B6-6B57-4040-B225-B62B37DB1EB7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C0EAEB-3B82-414D-B89A-330E729DB743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1B32092-41CB-4103-8C72-19A69FECD800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326B-40F0-4932-A1AD-CA6300207B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&lt;#&gt;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8F8B-5176-403C-9597-13629A949F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445C0-7CE9-4796-BE19-2A98F53DB7C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9F8E-FE4F-4C81-8DCA-BA07DEEFED9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94CF2-53C8-4157-BF52-09A3309676F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D58E-15CA-4C7B-A08C-B76658A5088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F3B-8BCC-428B-901B-ED76C0E9AC3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6E8400-8EF6-40AE-B6F7-CD9657AD7C99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4CE90-DD58-4BC6-AFF2-BA0032AA654C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6005F-A993-4352-863C-DB55136BF3F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FBC8-0427-4D8E-AD6D-136B668A921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326B-40F0-4932-A1AD-CA6300207B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A248-7BE1-4335-B3FB-1E6869F2EC7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F326B-40F0-4932-A1AD-CA6300207B3C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&lt;#&gt;</a:t>
            </a:r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ECA21A-9B3D-416F-9D86-FD79CF5558FB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2A47F1-0A80-42E3-8199-8E49A1911717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4D09E6-88AF-45DC-8CCA-3D11A42FD709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B4FA25-B7D1-43A4-89C4-D62A83714B28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98635E-D8DA-4073-8152-51DE521F71D6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8C9D3B-555D-46C8-A762-FFFD87139196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E5B903-2AA2-4B1E-9E5D-18DF42FD0E4A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3E108-0678-4BB4-8C32-B85CDDC971C5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AEE28E-B12F-45E7-B07D-F8BA68FC34A0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44126-BA58-44D2-9A97-BD374C6593EC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49563A-20C4-4211-B9E6-D6B0DF032B50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E5862-1B23-434A-ACD9-BA6FCF2E6606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EB982C-B5BE-49BF-898B-3DB6DDB6B5F7}" type="datetime1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32F67-5D92-430E-8119-8AF9ECB00FD4}" type="slidenum">
              <a:rPr lang="zh-CN" altLang="en-US" smtClean="0"/>
            </a:fld>
            <a:endParaRPr lang="zh-CN" altLang="en-US" sz="135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326B-40F0-4932-A1AD-CA6300207B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F326B-40F0-4932-A1AD-CA6300207B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CA248-7BE1-4335-B3FB-1E6869F2EC7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0"/>
          <p:cNvSpPr>
            <a:spLocks noChangeArrowheads="1"/>
          </p:cNvSpPr>
          <p:nvPr/>
        </p:nvSpPr>
        <p:spPr bwMode="auto">
          <a:xfrm>
            <a:off x="2852739" y="2844040"/>
            <a:ext cx="6486525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Tutorial of </a:t>
            </a:r>
            <a:r>
              <a:rPr lang="en-US" altLang="zh-CN" sz="27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Week 2</a:t>
            </a: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03" y="128528"/>
            <a:ext cx="6638925" cy="952500"/>
          </a:xfrm>
          <a:prstGeom prst="rect">
            <a:avLst/>
          </a:prstGeom>
        </p:spPr>
      </p:pic>
      <p:sp>
        <p:nvSpPr>
          <p:cNvPr id="6" name="文本框 10"/>
          <p:cNvSpPr>
            <a:spLocks noChangeArrowheads="1"/>
          </p:cNvSpPr>
          <p:nvPr/>
        </p:nvSpPr>
        <p:spPr bwMode="auto">
          <a:xfrm>
            <a:off x="2852737" y="4301457"/>
            <a:ext cx="64865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Kangran ZHAO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118010438@link.cuhk.edu.cn</a:t>
            </a:r>
            <a:endParaRPr kumimoji="0" lang="zh-CN" altLang="en-US" sz="11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18083" y="6368651"/>
            <a:ext cx="5294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7999" y="245749"/>
            <a:ext cx="666069" cy="664458"/>
            <a:chOff x="611187" y="261275"/>
            <a:chExt cx="666069" cy="664458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6387" y="283727"/>
            <a:ext cx="75734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Course Information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22910" y="1424305"/>
            <a:ext cx="11249025" cy="4351655"/>
          </a:xfrm>
        </p:spPr>
        <p:txBody>
          <a:bodyPr>
            <a:normAutofit/>
          </a:bodyPr>
          <a:p>
            <a:r>
              <a:rPr lang="en-US" altLang="zh-CN" sz="2400"/>
              <a:t>Tutorials: </a:t>
            </a:r>
            <a:endParaRPr lang="en-US" altLang="zh-CN" sz="2400"/>
          </a:p>
          <a:p>
            <a:pPr lvl="1"/>
            <a:r>
              <a:rPr lang="en-US" altLang="zh-CN" sz="2000"/>
              <a:t>Mon. 19:00-19:50 TA207</a:t>
            </a:r>
            <a:endParaRPr lang="en-US" altLang="zh-CN" sz="2000"/>
          </a:p>
          <a:p>
            <a:pPr lvl="1"/>
            <a:r>
              <a:rPr lang="en-US" altLang="zh-CN" sz="2000"/>
              <a:t>Mon. 20:00-20:50 TA207</a:t>
            </a:r>
            <a:endParaRPr lang="en-US" altLang="zh-CN" sz="2000"/>
          </a:p>
          <a:p>
            <a:pPr lvl="1"/>
            <a:r>
              <a:rPr lang="en-US" altLang="zh-CN" sz="2000"/>
              <a:t>Tue. 18:00-18:50 TA307</a:t>
            </a:r>
            <a:endParaRPr lang="en-US" altLang="zh-CN" sz="2000"/>
          </a:p>
          <a:p>
            <a:pPr lvl="1"/>
            <a:r>
              <a:rPr lang="en-US" altLang="zh-CN" sz="2000"/>
              <a:t>Tue. 20:00-20:50 TA307</a:t>
            </a:r>
            <a:endParaRPr lang="en-US" altLang="zh-CN" sz="2000"/>
          </a:p>
          <a:p>
            <a:pPr lvl="1"/>
            <a:r>
              <a:rPr lang="en-US" altLang="zh-CN" sz="2000"/>
              <a:t>Thu. 18:00-18:50 TA307</a:t>
            </a:r>
            <a:endParaRPr lang="en-US" altLang="zh-CN" sz="2000"/>
          </a:p>
          <a:p>
            <a:pPr lvl="0"/>
            <a:endParaRPr lang="en-US" altLang="zh-CN" sz="2400"/>
          </a:p>
          <a:p>
            <a:pPr lvl="0"/>
            <a:r>
              <a:rPr lang="en-US" altLang="zh-CN" sz="2400"/>
              <a:t>Programming Language: Python&gt;=3.7, any IDE (VSCode, PyCharm, Jupyter, etc)</a:t>
            </a:r>
            <a:endParaRPr lang="en-US" altLang="zh-CN" sz="2400"/>
          </a:p>
          <a:p>
            <a:pPr marL="0" lvl="0" indent="0">
              <a:buNone/>
            </a:pPr>
            <a:endParaRPr lang="en-US" altLang="zh-CN" sz="2400"/>
          </a:p>
          <a:p>
            <a:pPr lvl="0"/>
            <a:r>
              <a:rPr lang="en-US" altLang="zh-CN" sz="2400"/>
              <a:t>This course will use more Python packages based on your CSC1001 foundation. Remember to go over </a:t>
            </a:r>
            <a:r>
              <a:rPr lang="en-US" altLang="zh-CN" sz="2400"/>
              <a:t>basic Python programming as soon as possible.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18083" y="6368651"/>
            <a:ext cx="52943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6CA248-7BE1-4335-B3FB-1E6869F2EC71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7999" y="245749"/>
            <a:ext cx="666069" cy="664458"/>
            <a:chOff x="611187" y="261275"/>
            <a:chExt cx="666069" cy="664458"/>
          </a:xfrm>
        </p:grpSpPr>
        <p:sp>
          <p:nvSpPr>
            <p:cNvPr id="6" name="矩形 5"/>
            <p:cNvSpPr>
              <a:spLocks noChangeAspect="1"/>
            </p:cNvSpPr>
            <p:nvPr/>
          </p:nvSpPr>
          <p:spPr>
            <a:xfrm>
              <a:off x="611187" y="261275"/>
              <a:ext cx="538925" cy="53762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>
              <a:spLocks noChangeAspect="1"/>
            </p:cNvSpPr>
            <p:nvPr/>
          </p:nvSpPr>
          <p:spPr>
            <a:xfrm>
              <a:off x="880650" y="530086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06387" y="283727"/>
            <a:ext cx="75734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Python Acquisition Checklist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422910" y="1424305"/>
            <a:ext cx="11249025" cy="4351655"/>
          </a:xfrm>
        </p:spPr>
        <p:txBody>
          <a:bodyPr>
            <a:normAutofit/>
          </a:bodyPr>
          <a:p>
            <a:r>
              <a:rPr lang="en-US" altLang="zh-CN" sz="2400"/>
              <a:t>Variable &amp; Value Types: int, float, boolean, etc.</a:t>
            </a:r>
            <a:endParaRPr lang="en-US" altLang="zh-CN" sz="2400"/>
          </a:p>
          <a:p>
            <a:r>
              <a:rPr lang="en-US" altLang="zh-CN" sz="2400"/>
              <a:t>Assignment(=) and Operations(+, -, *, /, //, **)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Comparisons(&gt;, &lt;, &lt;=, &gt;=, != ,==) and </a:t>
            </a:r>
            <a:r>
              <a:rPr lang="en-US" altLang="zh-CN" sz="2400"/>
              <a:t>Logics(and, not, or)</a:t>
            </a:r>
            <a:endParaRPr lang="en-US" altLang="zh-CN" sz="2400"/>
          </a:p>
          <a:p>
            <a:r>
              <a:rPr lang="en-US" altLang="zh-CN" sz="2400"/>
              <a:t>Data Structures: list, tuple, dict, str, etc.</a:t>
            </a:r>
            <a:endParaRPr lang="en-US" altLang="zh-CN" sz="2400"/>
          </a:p>
          <a:p>
            <a:r>
              <a:rPr lang="en-US" altLang="zh-CN" sz="2400"/>
              <a:t>Loop Statement(for, while) and Condition Flow (if, elif, else)</a:t>
            </a:r>
            <a:endParaRPr lang="en-US" altLang="zh-CN" sz="2400"/>
          </a:p>
          <a:p>
            <a:r>
              <a:rPr lang="en-US" altLang="zh-CN" sz="2400"/>
              <a:t>Function</a:t>
            </a:r>
            <a:endParaRPr lang="en-US" altLang="zh-CN" sz="2400"/>
          </a:p>
          <a:p>
            <a:r>
              <a:rPr lang="en-US" altLang="zh-CN" sz="2400"/>
              <a:t>Class</a:t>
            </a:r>
            <a:endParaRPr lang="en-US" altLang="zh-CN" sz="2400"/>
          </a:p>
          <a:p>
            <a:r>
              <a:rPr lang="en-US" altLang="zh-CN" sz="2400"/>
              <a:t>Comments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演示</Application>
  <PresentationFormat>宽屏</PresentationFormat>
  <Paragraphs>33</Paragraphs>
  <Slides>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Calibri</vt:lpstr>
      <vt:lpstr>等线</vt:lpstr>
      <vt:lpstr>Arial Unicode MS</vt:lpstr>
      <vt:lpstr>等线 Light</vt:lpstr>
      <vt:lpstr>Calibri Light</vt:lpstr>
      <vt:lpstr>1_Office 主题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Tao-Tao</dc:creator>
  <cp:lastModifiedBy>.</cp:lastModifiedBy>
  <cp:revision>89</cp:revision>
  <dcterms:created xsi:type="dcterms:W3CDTF">2020-11-18T11:23:00Z</dcterms:created>
  <dcterms:modified xsi:type="dcterms:W3CDTF">2025-01-16T11:17:37Z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9698226EE1CE4F599DDA170562F4889A_13</vt:lpwstr>
  </property>
  <property fmtid="{D5CDD505-2E9C-101B-9397-08002B2CF9AE}" pid="3" name="KSOProductBuildVer">
    <vt:lpwstr>2052-12.1.0.19770</vt:lpwstr>
  </property>
</Properties>
</file>