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720" r:id="rId3"/>
  </p:sldMasterIdLst>
  <p:sldIdLst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00" d="100"/>
          <a:sy n="10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4F9E506-2A3C-4A39-86B9-EB66BE2D77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88821C10-8B7C-4889-9C9F-7DD2BB65E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86C6E-2B22-440D-A8DD-B69544B85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9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D2A6BCF-1CB5-4295-A2EB-AA9FE87FB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5CE63DDF-E3C4-4627-A550-0905B427B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1924D-D48A-43A2-B214-FF3E78232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2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57B3EFD2-CF19-4F44-97F5-8E97FD06B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C2BE6CCB-5560-4682-8683-2AD185F7E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0DC8A-63B9-406F-B6DA-16B821241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7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8CF73A30-7415-46FB-B3EA-8203A74C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EEBF0FAB-2039-402C-B626-E456D717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C23A768B-BED8-461A-AD12-8826DF19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FD3B9-83A9-4682-8DDB-EA60357BFB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BEA30BC0-CE90-4685-A5B7-9E71C73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0F1CE87-CCC3-4DFE-A543-38D055D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EDB131A-4A94-4B93-A21C-DFA951E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C3E95-FF6A-4896-8EFA-37621B2F0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3F4BDAB-BCEB-4D7E-820F-B476003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413E0F31-0731-49F3-AA26-99086AA4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AD1504A9-7DA3-4DEF-B8D7-2B0AE6E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ED7C7-E8D7-4541-B73D-0D5681C6B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1F4FAFE-A80E-42FC-A050-E05CD97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DEDACAF3-88D3-4E9F-BA1F-7CFFB4E2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89794C8F-6821-4EFF-94B2-3C117A2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7438-75A0-4086-BC8A-3FD9DAA6F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B123009E-3176-4F48-AADC-24CBDD40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469A7DDA-F14E-4638-96F9-0A132268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363B9547-AB50-4C82-AD5E-930AB4E0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D112D-00A4-4604-BE4B-9FE5D9B0B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3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9D9D59A5-BCD6-4A10-88AE-7CF757B8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DD13887E-7100-4743-8FD2-3685821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81EE4A33-8A34-4105-A23D-8CB45FEB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3F7DC-E008-403A-9ADD-6B5210759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3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03B15A8D-69FC-474C-8597-3CF878B1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5A395BAF-6678-47A7-B76E-1AB8031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F8588A76-15B8-44D9-A59E-0F9A88D2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E014D-5485-4E50-B3BB-82E8235A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4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C09467CE-5282-494C-A799-A1CA09DC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BF44B842-3ACE-4D29-B55F-A15FC92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2E534828-37C5-4582-A628-BAFC58BA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6470D-3EBF-4C37-9664-DD901B8388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AB13055D-78FE-49D5-8A8F-4B6B6AE70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1A124EA-172F-4D88-96DA-8A02B830E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A92C8-80CD-4F8E-9882-C8FB9FA00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9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267FE952-C9C7-46B0-9516-4CDFFA3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F3E63FB7-4926-48CC-A82C-A2329AA5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CCD91642-7CCA-4C72-A3F3-64502D2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627DB-CEDE-4E08-A2C0-6B0A93F25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9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E8CCF22-64BE-4EE2-9D9A-4A30D89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0B74567C-7D6C-484A-80DD-E99BB45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F623BC75-8416-4B64-A167-81EF4C8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06CA8-CA5A-4F2B-94C8-58B7102DE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76A123F2-4D6D-45A6-B797-ABE0EAB3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975DEA9A-4F15-48E2-BFA1-26FA27AA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504A865B-CEA4-4F8E-BCC9-6AD55D48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D01F9-6CD2-4362-9D69-947B3B412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5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2CE43AD-2086-4878-BF95-59B72DEBC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1C95DCC3-A392-47BA-B3A2-C448A5DAE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A17B-E5C6-4EB7-927C-5003BB06C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80C60EDD-268F-4AE4-9B55-1B9CAE243D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5C732A1-7999-4B6A-8E7B-BF3FD25B9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DA812-B833-4393-820A-244D58764F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2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E95704D-8804-4EDB-AA2D-2C0C5E607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A4AD3933-E015-4295-8FA2-219A74746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5728B-55BB-4306-AD91-8DB1BE25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89C3A95-1C00-46BC-878E-F61E06CEC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E116FA21-65A7-4BF1-BCAD-3D2C821CC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7ED9D-C080-4BFE-A730-8B4E9232C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3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067377EC-AD88-4DE0-9968-A83B6F0DA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A5A2779A-4FB0-4D1A-88F8-39FFB512F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F45F8-CCBA-4E2D-B639-4E48FDC3E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98210CAB-8860-4E4C-9AE7-73E17B28C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D392FB45-3CFB-48C8-B13D-E49FBCEE7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40EA1-8AF3-4BC4-8A07-66D9D7F26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8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8C9EE4A6-52C2-4E52-B80A-D61FF3722D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FB49EDB1-5EAC-45EE-B9E4-A34B676DD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B8074-257C-4256-B191-E7FD63928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0D330287-8A9A-460D-9190-B81B300D1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DB82A8B-7B2A-4B71-8703-CDF806087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DFFA3-EF59-4742-BDD4-79B268F54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36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59C1B4B-235E-47D8-82DE-E6B7C442D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43FB7BD3-557A-400F-8641-0A7EDF97D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F2528-57D4-4C33-A49F-F5EC27DDF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0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28F86A63-54D1-41B0-AC63-F90877870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16C598BA-5C70-4BBB-B0E9-F1DC4FAD6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89816-E2D0-492B-A9C9-91F55819B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6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434500B-2C7B-4F11-A844-1A8E579CA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6998A6E7-6586-42CB-B2DF-F88C40202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C9AD6-7299-424B-8876-03221D9F8C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3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490E04D-1581-4CE5-B4CE-A45078052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967133B-BFD3-4CA1-95DC-071849496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C3A28-4E0C-425B-B157-090C4504A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5A05BAAF-64C2-43FD-B35D-83F4CCE6B0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80C266D8-C0B6-47DC-AD23-2B26924DF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79ADC-4E51-41E6-861B-A5239E332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5F6780C4-F727-4D48-B4C3-5C6EAC96B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65207D1D-F5B9-4AC9-AF4F-89FA5C763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D1D1-8997-484B-9521-2400235651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0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FDF1316B-04B7-4DDE-AEAD-BB6A797F7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62AE768D-010B-4739-A7AB-33029C8BE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E74E8-1249-40ED-988D-ACB5297D8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6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7260DBAE-8728-49EA-8FAC-FD807B1CD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E6E4B10-FDD4-4B8F-B6D0-5BA12F41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95FB1-7320-443D-89F8-1F2D4B3F2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5894931-05F6-4DA0-93E2-CDD82BAA66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2C87F31B-E371-4316-9D71-5BA26A1C8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949CD-363B-4503-B4C2-32352201D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233C081-4472-4F06-B4FC-A91CD7960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41F16E9E-D717-4FD3-813A-B8BD1E9A4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EB15-43D3-497B-A9E6-A3BB93F44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43D69889-6BEE-4407-9334-48122CA37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263" y="1720850"/>
            <a:ext cx="465931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24A7D632-C097-43A1-85A5-140CD530C2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D394AFCC-657E-4950-99EB-3D5C47A7B9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5F7952EA-6856-4AD4-A298-7BC77F6E9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BC8AA42C-12B3-403D-B46D-FCBA6C935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32DD6-046E-44B9-884A-C777AEAD3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B84FEEDC-7DDF-419D-AF4A-5C56F8B8A9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072F70A6-D80D-4DCE-8C59-5B1F057268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1086DDFE-9FE6-4FDA-988C-A182E1DD91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FE9162A5-6903-4F3F-9B55-63E43B1E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564F3E39-5000-4B4E-81A3-E6C4EF2D1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D069CA2F-732E-4910-B9C6-18B618508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5D218F28-609A-4964-9A1A-136235CA859B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4" r:id="rId2"/>
    <p:sldLayoutId id="2147483763" r:id="rId3"/>
    <p:sldLayoutId id="2147483762" r:id="rId4"/>
    <p:sldLayoutId id="2147483761" r:id="rId5"/>
    <p:sldLayoutId id="2147483760" r:id="rId6"/>
    <p:sldLayoutId id="2147483759" r:id="rId7"/>
    <p:sldLayoutId id="2147483758" r:id="rId8"/>
    <p:sldLayoutId id="2147483757" r:id="rId9"/>
    <p:sldLayoutId id="2147483756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E121968D-F92D-45C2-AEE9-2F2C025857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E166C994-ED72-44C4-8979-538565508C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AAF906A7-2115-4250-BB80-8506492C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4846DEAB-91FF-4551-9E5B-89DAB93F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3F30F0F9-C295-43DD-8A61-FDFB7995931C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36087F-7F0B-75B0-86F2-A84FEE9C4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2166393" cy="29607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5" r:id="rId2"/>
    <p:sldLayoutId id="2147483784" r:id="rId3"/>
    <p:sldLayoutId id="2147483783" r:id="rId4"/>
    <p:sldLayoutId id="2147483782" r:id="rId5"/>
    <p:sldLayoutId id="2147483781" r:id="rId6"/>
    <p:sldLayoutId id="2147483780" r:id="rId7"/>
    <p:sldLayoutId id="2147483779" r:id="rId8"/>
    <p:sldLayoutId id="2147483778" r:id="rId9"/>
    <p:sldLayoutId id="2147483777" r:id="rId10"/>
    <p:sldLayoutId id="21474837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3313">
            <a:extLst>
              <a:ext uri="{FF2B5EF4-FFF2-40B4-BE49-F238E27FC236}">
                <a16:creationId xmlns:a16="http://schemas.microsoft.com/office/drawing/2014/main" id="{A9F6A6A9-C0D5-4060-9BFF-547B6AB3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LED跑馬燈電路</a:t>
            </a:r>
            <a:endParaRPr lang="zh-CN" altLang="en-US"/>
          </a:p>
        </p:txBody>
      </p:sp>
      <p:sp>
        <p:nvSpPr>
          <p:cNvPr id="15363" name="Text Box 13315">
            <a:extLst>
              <a:ext uri="{FF2B5EF4-FFF2-40B4-BE49-F238E27FC236}">
                <a16:creationId xmlns:a16="http://schemas.microsoft.com/office/drawing/2014/main" id="{BC95790D-986E-4EAF-AAFF-B62A56B6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1350"/>
            <a:ext cx="1966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輪流點亮一個LED</a:t>
            </a:r>
          </a:p>
        </p:txBody>
      </p:sp>
      <p:sp>
        <p:nvSpPr>
          <p:cNvPr id="15364" name="Oval 13316">
            <a:extLst>
              <a:ext uri="{FF2B5EF4-FFF2-40B4-BE49-F238E27FC236}">
                <a16:creationId xmlns:a16="http://schemas.microsoft.com/office/drawing/2014/main" id="{CB6CE6BF-BEFA-4262-B5C1-232D2594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40" y="5733256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 Box 13317">
            <a:extLst>
              <a:ext uri="{FF2B5EF4-FFF2-40B4-BE49-F238E27FC236}">
                <a16:creationId xmlns:a16="http://schemas.microsoft.com/office/drawing/2014/main" id="{8D82B119-D7C7-44C6-BAC6-4B4E573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5" y="5877719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CF3ADD-EBC9-9BBA-0DFA-97A2944F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17057"/>
            <a:ext cx="2743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7F86700-C69D-2565-32EE-47FE9A75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62284"/>
            <a:ext cx="502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CA927-A177-9EC0-3159-2DF5C2F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HW#3</a:t>
            </a:r>
            <a:r>
              <a:rPr lang="zh-TW" altLang="en-US" dirty="0"/>
              <a:t> </a:t>
            </a:r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A3232F-48D9-A473-CD81-36CE0EC4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#8~#12</a:t>
            </a:r>
            <a:r>
              <a:rPr lang="zh-TW" altLang="en-US" dirty="0"/>
              <a:t> 一開始向右順序亮燈，直到碰到按鍵則反轉，只要一反轉則亮燈秒數從基本的</a:t>
            </a:r>
            <a:r>
              <a:rPr lang="en-US" altLang="zh-TW" dirty="0"/>
              <a:t>5ms </a:t>
            </a:r>
            <a:r>
              <a:rPr lang="zh-TW" altLang="en-US" dirty="0"/>
              <a:t>，累加</a:t>
            </a:r>
            <a:r>
              <a:rPr lang="en-US" altLang="zh-TW" dirty="0"/>
              <a:t>15ms,</a:t>
            </a:r>
            <a:r>
              <a:rPr lang="zh-TW" altLang="en-US" dirty="0"/>
              <a:t>直到超過</a:t>
            </a:r>
            <a:r>
              <a:rPr lang="en-US" altLang="zh-TW" dirty="0"/>
              <a:t>65ms</a:t>
            </a:r>
            <a:r>
              <a:rPr lang="zh-TW" altLang="en-US" dirty="0"/>
              <a:t>則從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 err="1"/>
              <a:t>ms</a:t>
            </a:r>
            <a:r>
              <a:rPr lang="en-US" altLang="zh-TW" dirty="0"/>
              <a:t> </a:t>
            </a:r>
            <a:r>
              <a:rPr lang="zh-TW" altLang="en-US" dirty="0"/>
              <a:t>開始，如此周而復始</a:t>
            </a:r>
            <a:r>
              <a:rPr lang="en-US" altLang="zh-TW"/>
              <a:t>(LOOP)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2635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Pages>0</Pages>
  <Words>65</Words>
  <Characters>0</Characters>
  <Application>Microsoft Office PowerPoint</Application>
  <DocSecurity>0</DocSecurity>
  <PresentationFormat>如螢幕大小 (4:3)</PresentationFormat>
  <Lines>0</Lines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Custom Design</vt:lpstr>
      <vt:lpstr>Custom Design_2</vt:lpstr>
      <vt:lpstr>1_Custom Design</vt:lpstr>
      <vt:lpstr>LED跑馬燈電路</vt:lpstr>
      <vt:lpstr>HW#3 Question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開關電路與LED跑馬燈</dc:title>
  <dc:subject/>
  <dc:creator>趙英傑</dc:creator>
  <cp:keywords/>
  <dc:description/>
  <cp:lastModifiedBy>JJ Chiang</cp:lastModifiedBy>
  <cp:revision>53</cp:revision>
  <dcterms:created xsi:type="dcterms:W3CDTF">2013-06-03T22:45:21Z</dcterms:created>
  <dcterms:modified xsi:type="dcterms:W3CDTF">2025-10-13T16:13:40Z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