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1" r:id="rId2"/>
    <p:sldMasterId id="2147483653" r:id="rId3"/>
  </p:sldMasterIdLst>
  <p:handoutMasterIdLst>
    <p:handoutMasterId r:id="rId17"/>
  </p:handoutMasterIdLst>
  <p:sldIdLst>
    <p:sldId id="256" r:id="rId4"/>
    <p:sldId id="258" r:id="rId5"/>
    <p:sldId id="277" r:id="rId6"/>
    <p:sldId id="274" r:id="rId7"/>
    <p:sldId id="272" r:id="rId8"/>
    <p:sldId id="273" r:id="rId9"/>
    <p:sldId id="278" r:id="rId10"/>
    <p:sldId id="279" r:id="rId11"/>
    <p:sldId id="280" r:id="rId12"/>
    <p:sldId id="268" r:id="rId13"/>
    <p:sldId id="270" r:id="rId14"/>
    <p:sldId id="271" r:id="rId15"/>
    <p:sldId id="281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Objects="1">
      <p:cViewPr varScale="1">
        <p:scale>
          <a:sx n="78" d="100"/>
          <a:sy n="78" d="100"/>
        </p:scale>
        <p:origin x="874" y="62"/>
      </p:cViewPr>
      <p:guideLst>
        <p:guide orient="horz" pos="21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60B323B7-3DEA-178D-83B8-040CBEF24D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35FBE90-BD86-65FA-023E-C123E0F368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D3638-50C9-4CCD-B7CA-60B689E9DD01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2D00399-B07E-B8A5-3CDD-6F1761AE7D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386BFD-B4B6-882A-04DD-FDDB7917E7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643B8-37B4-4D2B-A6B6-12D664C22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90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7D4CF67-6417-C808-86F0-065D6035BF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83782"/>
      </p:ext>
    </p:extLst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1028">
            <a:extLst>
              <a:ext uri="{FF2B5EF4-FFF2-40B4-BE49-F238E27FC236}">
                <a16:creationId xmlns:a16="http://schemas.microsoft.com/office/drawing/2014/main" id="{29A68A3D-A3A5-4565-8855-289CD83A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1029">
            <a:extLst>
              <a:ext uri="{FF2B5EF4-FFF2-40B4-BE49-F238E27FC236}">
                <a16:creationId xmlns:a16="http://schemas.microsoft.com/office/drawing/2014/main" id="{67B0E9EE-FAA9-4947-A9F1-964EECAF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1030">
            <a:extLst>
              <a:ext uri="{FF2B5EF4-FFF2-40B4-BE49-F238E27FC236}">
                <a16:creationId xmlns:a16="http://schemas.microsoft.com/office/drawing/2014/main" id="{9C5BAEE8-0FEF-4C62-A340-D55B1F2F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F88BAA-01D3-46E8-BA4A-7BB0960861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879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52930" cy="5937250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1028">
            <a:extLst>
              <a:ext uri="{FF2B5EF4-FFF2-40B4-BE49-F238E27FC236}">
                <a16:creationId xmlns:a16="http://schemas.microsoft.com/office/drawing/2014/main" id="{6B4302C0-D828-47A5-B160-C5504A0A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1029">
            <a:extLst>
              <a:ext uri="{FF2B5EF4-FFF2-40B4-BE49-F238E27FC236}">
                <a16:creationId xmlns:a16="http://schemas.microsoft.com/office/drawing/2014/main" id="{84D13A3E-B573-48E4-B9FB-CADB566B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1030">
            <a:extLst>
              <a:ext uri="{FF2B5EF4-FFF2-40B4-BE49-F238E27FC236}">
                <a16:creationId xmlns:a16="http://schemas.microsoft.com/office/drawing/2014/main" id="{FB0BFA65-46A6-4FF9-AB76-B23B37A2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169DA9-FD05-4850-848F-3767D360DE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237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9A4E4B4E-AE69-47BF-A330-47ACFF2BE3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6515491D-3A8F-4462-A35C-AB2708CBC9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28235F-CDFD-4D19-BE8C-00235E654E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8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349596C0-21CD-4E96-A809-C613B619D6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326C1868-2B9B-4FF7-8B12-496F3E8F3A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87287A-7190-4B9A-9030-9095D8B2DA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51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E8A3AB88-E9CF-430D-976A-66700E7498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3F4CE0CB-9455-45A3-85BD-21D43B7E05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C548A7-E911-43A4-BC72-298DD5647F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91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1788" y="1600200"/>
            <a:ext cx="222783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554" y="1600200"/>
            <a:ext cx="222783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244D77D7-101E-4823-AFE2-4812A36BA8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2B696618-462C-4B54-A340-ABDE518E63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988B-D407-4F49-843A-63093E6427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6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Footer Placeholder 3076">
            <a:extLst>
              <a:ext uri="{FF2B5EF4-FFF2-40B4-BE49-F238E27FC236}">
                <a16:creationId xmlns:a16="http://schemas.microsoft.com/office/drawing/2014/main" id="{EC1EB5A1-2EE5-44FB-8BC6-89160F18B9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3077">
            <a:extLst>
              <a:ext uri="{FF2B5EF4-FFF2-40B4-BE49-F238E27FC236}">
                <a16:creationId xmlns:a16="http://schemas.microsoft.com/office/drawing/2014/main" id="{054B1E05-C650-4B73-82DD-26F9F150F4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11E5B8-8F37-42C4-A023-5088126589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69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Footer Placeholder 3076">
            <a:extLst>
              <a:ext uri="{FF2B5EF4-FFF2-40B4-BE49-F238E27FC236}">
                <a16:creationId xmlns:a16="http://schemas.microsoft.com/office/drawing/2014/main" id="{49EC5A25-B7FF-4E27-B405-9143BFAEB6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077">
            <a:extLst>
              <a:ext uri="{FF2B5EF4-FFF2-40B4-BE49-F238E27FC236}">
                <a16:creationId xmlns:a16="http://schemas.microsoft.com/office/drawing/2014/main" id="{38FBEDAB-9D87-4FC4-8E5B-6F165E7D1B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4D0878-5FFB-4BA7-97D0-C223136AF2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161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076">
            <a:extLst>
              <a:ext uri="{FF2B5EF4-FFF2-40B4-BE49-F238E27FC236}">
                <a16:creationId xmlns:a16="http://schemas.microsoft.com/office/drawing/2014/main" id="{C660A2BF-6746-46D9-A7C3-E4D2DE9BAB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3077">
            <a:extLst>
              <a:ext uri="{FF2B5EF4-FFF2-40B4-BE49-F238E27FC236}">
                <a16:creationId xmlns:a16="http://schemas.microsoft.com/office/drawing/2014/main" id="{2598E850-0BBA-4A12-87BC-CD96C2CEBC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E6E76-BDB2-4528-8329-89CA3E468E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97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9B4B9470-5186-4AFD-A581-4B5B883268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0F4F0B1D-829E-48DA-BB64-6D65970B00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2239A2-0315-41EB-88FB-C827E676A8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4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1028">
            <a:extLst>
              <a:ext uri="{FF2B5EF4-FFF2-40B4-BE49-F238E27FC236}">
                <a16:creationId xmlns:a16="http://schemas.microsoft.com/office/drawing/2014/main" id="{D64266E8-D206-441F-ADF7-C523DDF6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1029">
            <a:extLst>
              <a:ext uri="{FF2B5EF4-FFF2-40B4-BE49-F238E27FC236}">
                <a16:creationId xmlns:a16="http://schemas.microsoft.com/office/drawing/2014/main" id="{FCDFE7A7-CDA0-430F-AEC7-569518C4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1030">
            <a:extLst>
              <a:ext uri="{FF2B5EF4-FFF2-40B4-BE49-F238E27FC236}">
                <a16:creationId xmlns:a16="http://schemas.microsoft.com/office/drawing/2014/main" id="{42B0E89F-E60C-48E0-8515-DA1AED81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9845F1-16E1-4B0D-9C7E-8DB641B916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09052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539E0A87-EE09-4853-9223-F5786D526E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69F298FB-96D7-471F-B4E5-CDA621D4D0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F4A765-2F05-4827-82AF-1E0A5A2A7A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26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BD258B2A-62AB-4930-8F8F-73D3A5B468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6F4C9386-5C82-4263-B68C-4F72E7D60E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EFCF6C-5B9B-41D1-B0F6-1430339B51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448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7344" y="274638"/>
            <a:ext cx="2001044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274638"/>
            <a:ext cx="5887129" cy="58515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33383A17-2D8C-44D8-AB4C-07D4FEE3DE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7FA166E0-B41D-4C9F-BCB0-C538650CFE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BC2175-F3B5-443A-9407-E5A2F456C5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432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4100">
            <a:extLst>
              <a:ext uri="{FF2B5EF4-FFF2-40B4-BE49-F238E27FC236}">
                <a16:creationId xmlns:a16="http://schemas.microsoft.com/office/drawing/2014/main" id="{5662407F-A428-4E35-887E-FD3C501E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101">
            <a:extLst>
              <a:ext uri="{FF2B5EF4-FFF2-40B4-BE49-F238E27FC236}">
                <a16:creationId xmlns:a16="http://schemas.microsoft.com/office/drawing/2014/main" id="{52DF2A81-AE5C-4AEA-9F6F-FB712A4A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102">
            <a:extLst>
              <a:ext uri="{FF2B5EF4-FFF2-40B4-BE49-F238E27FC236}">
                <a16:creationId xmlns:a16="http://schemas.microsoft.com/office/drawing/2014/main" id="{D6A88DE6-83EE-4C16-B11D-E9799AA7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4C8A2-935B-4AF7-B548-827E85A069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22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4100">
            <a:extLst>
              <a:ext uri="{FF2B5EF4-FFF2-40B4-BE49-F238E27FC236}">
                <a16:creationId xmlns:a16="http://schemas.microsoft.com/office/drawing/2014/main" id="{6EE6F10B-5F78-4B0D-9CB2-72CF25E4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101">
            <a:extLst>
              <a:ext uri="{FF2B5EF4-FFF2-40B4-BE49-F238E27FC236}">
                <a16:creationId xmlns:a16="http://schemas.microsoft.com/office/drawing/2014/main" id="{496C5360-E6A3-4EB6-9A75-418B2D5D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102">
            <a:extLst>
              <a:ext uri="{FF2B5EF4-FFF2-40B4-BE49-F238E27FC236}">
                <a16:creationId xmlns:a16="http://schemas.microsoft.com/office/drawing/2014/main" id="{27CBC190-94D4-475A-AC43-2B9E3598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C5266-CB94-481C-B5B4-26044D550D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280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Date Placeholder 4100">
            <a:extLst>
              <a:ext uri="{FF2B5EF4-FFF2-40B4-BE49-F238E27FC236}">
                <a16:creationId xmlns:a16="http://schemas.microsoft.com/office/drawing/2014/main" id="{5D6754CF-A267-49CD-8915-B579730867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101">
            <a:extLst>
              <a:ext uri="{FF2B5EF4-FFF2-40B4-BE49-F238E27FC236}">
                <a16:creationId xmlns:a16="http://schemas.microsoft.com/office/drawing/2014/main" id="{D79D0F0E-BDD0-4DCF-955F-08A1BF099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102">
            <a:extLst>
              <a:ext uri="{FF2B5EF4-FFF2-40B4-BE49-F238E27FC236}">
                <a16:creationId xmlns:a16="http://schemas.microsoft.com/office/drawing/2014/main" id="{606F1619-8AD7-4780-BECF-A59CC179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8AD829-D53B-4485-AFC2-93F15F3A84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489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4100">
            <a:extLst>
              <a:ext uri="{FF2B5EF4-FFF2-40B4-BE49-F238E27FC236}">
                <a16:creationId xmlns:a16="http://schemas.microsoft.com/office/drawing/2014/main" id="{4D222CB0-BFAB-4ED5-ADD7-05FCE472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101">
            <a:extLst>
              <a:ext uri="{FF2B5EF4-FFF2-40B4-BE49-F238E27FC236}">
                <a16:creationId xmlns:a16="http://schemas.microsoft.com/office/drawing/2014/main" id="{2D94166C-15C0-4905-A7FA-5BADDE65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4102">
            <a:extLst>
              <a:ext uri="{FF2B5EF4-FFF2-40B4-BE49-F238E27FC236}">
                <a16:creationId xmlns:a16="http://schemas.microsoft.com/office/drawing/2014/main" id="{9796E4D2-9BC0-42DC-87E9-8DD092F9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1F2DF2-769C-4A80-9807-825600F83A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380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Date Placeholder 4100">
            <a:extLst>
              <a:ext uri="{FF2B5EF4-FFF2-40B4-BE49-F238E27FC236}">
                <a16:creationId xmlns:a16="http://schemas.microsoft.com/office/drawing/2014/main" id="{D6DD9AA9-FD03-48BA-809E-9CF376927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4101">
            <a:extLst>
              <a:ext uri="{FF2B5EF4-FFF2-40B4-BE49-F238E27FC236}">
                <a16:creationId xmlns:a16="http://schemas.microsoft.com/office/drawing/2014/main" id="{95C42432-3135-479D-940A-F27FC7244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4102">
            <a:extLst>
              <a:ext uri="{FF2B5EF4-FFF2-40B4-BE49-F238E27FC236}">
                <a16:creationId xmlns:a16="http://schemas.microsoft.com/office/drawing/2014/main" id="{ED56F5AF-41B6-4D65-ABF2-11929186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0AF497-1EC2-4275-AF4A-A41EDA3C0A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499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Date Placeholder 4100">
            <a:extLst>
              <a:ext uri="{FF2B5EF4-FFF2-40B4-BE49-F238E27FC236}">
                <a16:creationId xmlns:a16="http://schemas.microsoft.com/office/drawing/2014/main" id="{F36342F6-160C-4077-A2B5-8DA9F19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4101">
            <a:extLst>
              <a:ext uri="{FF2B5EF4-FFF2-40B4-BE49-F238E27FC236}">
                <a16:creationId xmlns:a16="http://schemas.microsoft.com/office/drawing/2014/main" id="{C40DB89D-F4B6-4D5C-9133-72156BBB6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102">
            <a:extLst>
              <a:ext uri="{FF2B5EF4-FFF2-40B4-BE49-F238E27FC236}">
                <a16:creationId xmlns:a16="http://schemas.microsoft.com/office/drawing/2014/main" id="{9AED3A9B-634F-45B3-A20E-CDFCF08C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3578A1-01A9-48EA-B65D-65E0BDBE9F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105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100">
            <a:extLst>
              <a:ext uri="{FF2B5EF4-FFF2-40B4-BE49-F238E27FC236}">
                <a16:creationId xmlns:a16="http://schemas.microsoft.com/office/drawing/2014/main" id="{463055D4-16D0-4388-BD56-293CB24C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4101">
            <a:extLst>
              <a:ext uri="{FF2B5EF4-FFF2-40B4-BE49-F238E27FC236}">
                <a16:creationId xmlns:a16="http://schemas.microsoft.com/office/drawing/2014/main" id="{3901DE6E-D1E4-48F2-B8BE-9458BB9F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4102">
            <a:extLst>
              <a:ext uri="{FF2B5EF4-FFF2-40B4-BE49-F238E27FC236}">
                <a16:creationId xmlns:a16="http://schemas.microsoft.com/office/drawing/2014/main" id="{41CC104C-C626-4D34-80DE-F0781269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69D605-9A52-4CF3-B5DA-6FAA459815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8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Date Placeholder 1028">
            <a:extLst>
              <a:ext uri="{FF2B5EF4-FFF2-40B4-BE49-F238E27FC236}">
                <a16:creationId xmlns:a16="http://schemas.microsoft.com/office/drawing/2014/main" id="{B9575255-635B-46EB-933B-ACDFC8781A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1029">
            <a:extLst>
              <a:ext uri="{FF2B5EF4-FFF2-40B4-BE49-F238E27FC236}">
                <a16:creationId xmlns:a16="http://schemas.microsoft.com/office/drawing/2014/main" id="{37FA3259-E08B-4B7A-914C-69DA6EF6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1030">
            <a:extLst>
              <a:ext uri="{FF2B5EF4-FFF2-40B4-BE49-F238E27FC236}">
                <a16:creationId xmlns:a16="http://schemas.microsoft.com/office/drawing/2014/main" id="{E6423031-7389-4B7C-8AE5-91833C9E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3FB769-18E6-473E-B40B-99CB94EE81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9611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4100">
            <a:extLst>
              <a:ext uri="{FF2B5EF4-FFF2-40B4-BE49-F238E27FC236}">
                <a16:creationId xmlns:a16="http://schemas.microsoft.com/office/drawing/2014/main" id="{E502E33F-80AD-49E5-9D2C-17D36C39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101">
            <a:extLst>
              <a:ext uri="{FF2B5EF4-FFF2-40B4-BE49-F238E27FC236}">
                <a16:creationId xmlns:a16="http://schemas.microsoft.com/office/drawing/2014/main" id="{80574964-F978-4436-99C0-6141D406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4102">
            <a:extLst>
              <a:ext uri="{FF2B5EF4-FFF2-40B4-BE49-F238E27FC236}">
                <a16:creationId xmlns:a16="http://schemas.microsoft.com/office/drawing/2014/main" id="{029AD6E6-605E-4B98-9477-AB2D81C8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D4EC6-4C4A-4BF2-AAC6-764A4311E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667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4100">
            <a:extLst>
              <a:ext uri="{FF2B5EF4-FFF2-40B4-BE49-F238E27FC236}">
                <a16:creationId xmlns:a16="http://schemas.microsoft.com/office/drawing/2014/main" id="{45D6CFBE-5B8A-4D25-ADE7-68C4CA09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101">
            <a:extLst>
              <a:ext uri="{FF2B5EF4-FFF2-40B4-BE49-F238E27FC236}">
                <a16:creationId xmlns:a16="http://schemas.microsoft.com/office/drawing/2014/main" id="{1BD2CB0E-25D2-4C8A-B1D9-A5B52B82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4102">
            <a:extLst>
              <a:ext uri="{FF2B5EF4-FFF2-40B4-BE49-F238E27FC236}">
                <a16:creationId xmlns:a16="http://schemas.microsoft.com/office/drawing/2014/main" id="{E92DFEAA-52D6-4128-913B-9D1E7004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8EC1A-1DF9-4FDB-99EB-651425F7A6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237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4100">
            <a:extLst>
              <a:ext uri="{FF2B5EF4-FFF2-40B4-BE49-F238E27FC236}">
                <a16:creationId xmlns:a16="http://schemas.microsoft.com/office/drawing/2014/main" id="{AC0BB7CD-E3D3-4FC2-BB85-BA242642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101">
            <a:extLst>
              <a:ext uri="{FF2B5EF4-FFF2-40B4-BE49-F238E27FC236}">
                <a16:creationId xmlns:a16="http://schemas.microsoft.com/office/drawing/2014/main" id="{F85DB5F5-7886-4B82-803D-110F85F29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102">
            <a:extLst>
              <a:ext uri="{FF2B5EF4-FFF2-40B4-BE49-F238E27FC236}">
                <a16:creationId xmlns:a16="http://schemas.microsoft.com/office/drawing/2014/main" id="{27FC1412-C681-47ED-A254-4A50E035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C680DD-20C3-4231-9367-F435C24066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73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7760" y="101600"/>
            <a:ext cx="2126853" cy="6024563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1600"/>
            <a:ext cx="6257264" cy="6024563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4100">
            <a:extLst>
              <a:ext uri="{FF2B5EF4-FFF2-40B4-BE49-F238E27FC236}">
                <a16:creationId xmlns:a16="http://schemas.microsoft.com/office/drawing/2014/main" id="{BE45D12B-6977-4BA1-96F3-E38424B9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101">
            <a:extLst>
              <a:ext uri="{FF2B5EF4-FFF2-40B4-BE49-F238E27FC236}">
                <a16:creationId xmlns:a16="http://schemas.microsoft.com/office/drawing/2014/main" id="{8FCECD67-B601-4098-A349-48FB9419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102">
            <a:extLst>
              <a:ext uri="{FF2B5EF4-FFF2-40B4-BE49-F238E27FC236}">
                <a16:creationId xmlns:a16="http://schemas.microsoft.com/office/drawing/2014/main" id="{F7698F94-3B38-4D00-8990-8C49435F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BECE30-252A-4973-A159-7DDE52A00D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954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 noProof="1"/>
          </a:p>
        </p:txBody>
      </p:sp>
      <p:sp>
        <p:nvSpPr>
          <p:cNvPr id="4" name="Date Placeholder 4100">
            <a:extLst>
              <a:ext uri="{FF2B5EF4-FFF2-40B4-BE49-F238E27FC236}">
                <a16:creationId xmlns:a16="http://schemas.microsoft.com/office/drawing/2014/main" id="{452A5CE8-900E-4FDB-B382-9B3FB417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101">
            <a:extLst>
              <a:ext uri="{FF2B5EF4-FFF2-40B4-BE49-F238E27FC236}">
                <a16:creationId xmlns:a16="http://schemas.microsoft.com/office/drawing/2014/main" id="{0BF378BE-07D2-4021-83A3-A1321553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102">
            <a:extLst>
              <a:ext uri="{FF2B5EF4-FFF2-40B4-BE49-F238E27FC236}">
                <a16:creationId xmlns:a16="http://schemas.microsoft.com/office/drawing/2014/main" id="{39CB7833-7159-4D3A-811F-02FFFAFC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F6DF36-C589-4E2D-B336-26FE1498BB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4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2504" cy="49530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174750"/>
            <a:ext cx="4032504" cy="49530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1028">
            <a:extLst>
              <a:ext uri="{FF2B5EF4-FFF2-40B4-BE49-F238E27FC236}">
                <a16:creationId xmlns:a16="http://schemas.microsoft.com/office/drawing/2014/main" id="{29B4540A-96E8-4261-BCC9-1794AD65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1029">
            <a:extLst>
              <a:ext uri="{FF2B5EF4-FFF2-40B4-BE49-F238E27FC236}">
                <a16:creationId xmlns:a16="http://schemas.microsoft.com/office/drawing/2014/main" id="{1F3974FB-02B6-40C0-9EC9-1BB044FD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1030">
            <a:extLst>
              <a:ext uri="{FF2B5EF4-FFF2-40B4-BE49-F238E27FC236}">
                <a16:creationId xmlns:a16="http://schemas.microsoft.com/office/drawing/2014/main" id="{F9F0586B-DDAE-47CD-B403-09BF9BED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721860-10BD-4B4E-9B27-FBC7FA0E28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45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Date Placeholder 1028">
            <a:extLst>
              <a:ext uri="{FF2B5EF4-FFF2-40B4-BE49-F238E27FC236}">
                <a16:creationId xmlns:a16="http://schemas.microsoft.com/office/drawing/2014/main" id="{F2F596D9-0E55-4CB8-9D91-3A47A351A7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1029">
            <a:extLst>
              <a:ext uri="{FF2B5EF4-FFF2-40B4-BE49-F238E27FC236}">
                <a16:creationId xmlns:a16="http://schemas.microsoft.com/office/drawing/2014/main" id="{E8480C32-44EA-42DD-8D12-B7C224D3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1030">
            <a:extLst>
              <a:ext uri="{FF2B5EF4-FFF2-40B4-BE49-F238E27FC236}">
                <a16:creationId xmlns:a16="http://schemas.microsoft.com/office/drawing/2014/main" id="{B36686D2-DBAC-4BEB-BBBB-3AE79BF6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FF9B82-3D5A-42A7-AB90-D432610003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998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Date Placeholder 1028">
            <a:extLst>
              <a:ext uri="{FF2B5EF4-FFF2-40B4-BE49-F238E27FC236}">
                <a16:creationId xmlns:a16="http://schemas.microsoft.com/office/drawing/2014/main" id="{C966A86D-F5AF-466F-AA3D-EF906311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1029">
            <a:extLst>
              <a:ext uri="{FF2B5EF4-FFF2-40B4-BE49-F238E27FC236}">
                <a16:creationId xmlns:a16="http://schemas.microsoft.com/office/drawing/2014/main" id="{25B8CF10-EB03-4642-A2C8-B5679757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1030">
            <a:extLst>
              <a:ext uri="{FF2B5EF4-FFF2-40B4-BE49-F238E27FC236}">
                <a16:creationId xmlns:a16="http://schemas.microsoft.com/office/drawing/2014/main" id="{E68DB564-256A-45CA-B455-0D0E1AAB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F1540-1400-4C0A-8A2A-03A866B921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06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28">
            <a:extLst>
              <a:ext uri="{FF2B5EF4-FFF2-40B4-BE49-F238E27FC236}">
                <a16:creationId xmlns:a16="http://schemas.microsoft.com/office/drawing/2014/main" id="{8FC233FD-3730-45E6-9CD6-E85AF66D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1029">
            <a:extLst>
              <a:ext uri="{FF2B5EF4-FFF2-40B4-BE49-F238E27FC236}">
                <a16:creationId xmlns:a16="http://schemas.microsoft.com/office/drawing/2014/main" id="{BD14CC10-81B5-4CAD-8BA1-FCDF6618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1030">
            <a:extLst>
              <a:ext uri="{FF2B5EF4-FFF2-40B4-BE49-F238E27FC236}">
                <a16:creationId xmlns:a16="http://schemas.microsoft.com/office/drawing/2014/main" id="{F8610AB2-EEC6-4327-8013-087117F6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A44AFE-EC73-4A87-8C0B-45E0A154CC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486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1028">
            <a:extLst>
              <a:ext uri="{FF2B5EF4-FFF2-40B4-BE49-F238E27FC236}">
                <a16:creationId xmlns:a16="http://schemas.microsoft.com/office/drawing/2014/main" id="{98E1B83C-EFED-43A9-B8C0-A1571960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1029">
            <a:extLst>
              <a:ext uri="{FF2B5EF4-FFF2-40B4-BE49-F238E27FC236}">
                <a16:creationId xmlns:a16="http://schemas.microsoft.com/office/drawing/2014/main" id="{F62F7A6A-BFA4-4AEE-BC26-B34E8989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1030">
            <a:extLst>
              <a:ext uri="{FF2B5EF4-FFF2-40B4-BE49-F238E27FC236}">
                <a16:creationId xmlns:a16="http://schemas.microsoft.com/office/drawing/2014/main" id="{D682DA25-8A93-419B-B5CE-627AC01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1AF75E-F8B6-49C9-8D5F-44A052ABD1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924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1028">
            <a:extLst>
              <a:ext uri="{FF2B5EF4-FFF2-40B4-BE49-F238E27FC236}">
                <a16:creationId xmlns:a16="http://schemas.microsoft.com/office/drawing/2014/main" id="{8AFC7278-E061-4E60-8FFD-1BF2BB7B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1029">
            <a:extLst>
              <a:ext uri="{FF2B5EF4-FFF2-40B4-BE49-F238E27FC236}">
                <a16:creationId xmlns:a16="http://schemas.microsoft.com/office/drawing/2014/main" id="{D5128C8A-F86D-451F-8BCB-A4B0DDB1F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1030">
            <a:extLst>
              <a:ext uri="{FF2B5EF4-FFF2-40B4-BE49-F238E27FC236}">
                <a16:creationId xmlns:a16="http://schemas.microsoft.com/office/drawing/2014/main" id="{8AA94ACA-CBB7-4679-B7A9-D3CD175E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15F0AB-838E-402F-A0A7-EE25670DAD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68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>
            <a:extLst>
              <a:ext uri="{FF2B5EF4-FFF2-40B4-BE49-F238E27FC236}">
                <a16:creationId xmlns:a16="http://schemas.microsoft.com/office/drawing/2014/main" id="{984C358C-1461-4E8E-A244-50DCA929E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1026">
            <a:extLst>
              <a:ext uri="{FF2B5EF4-FFF2-40B4-BE49-F238E27FC236}">
                <a16:creationId xmlns:a16="http://schemas.microsoft.com/office/drawing/2014/main" id="{C2E91F55-4111-4803-8C01-76BC21C52C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90500"/>
            <a:ext cx="82296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1027">
            <a:extLst>
              <a:ext uri="{FF2B5EF4-FFF2-40B4-BE49-F238E27FC236}">
                <a16:creationId xmlns:a16="http://schemas.microsoft.com/office/drawing/2014/main" id="{83D6E2F8-CE7C-49F2-B229-7928A843039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17475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Date Placeholder 1028">
            <a:extLst>
              <a:ext uri="{FF2B5EF4-FFF2-40B4-BE49-F238E27FC236}">
                <a16:creationId xmlns:a16="http://schemas.microsoft.com/office/drawing/2014/main" id="{67CB80A2-4D35-4C2D-9D03-A0DDEFB02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0" name="Footer Placeholder 1029">
            <a:extLst>
              <a:ext uri="{FF2B5EF4-FFF2-40B4-BE49-F238E27FC236}">
                <a16:creationId xmlns:a16="http://schemas.microsoft.com/office/drawing/2014/main" id="{10D8EAC9-7863-4001-B741-69C084258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1" name="Slide Number Placeholder 1030">
            <a:extLst>
              <a:ext uri="{FF2B5EF4-FFF2-40B4-BE49-F238E27FC236}">
                <a16:creationId xmlns:a16="http://schemas.microsoft.com/office/drawing/2014/main" id="{9C3D379B-F271-41BA-88A5-A83CA1B07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4050AE5-6B59-45A3-97D9-B5E205E00DB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64" r:id="rId2"/>
    <p:sldLayoutId id="2147483663" r:id="rId3"/>
    <p:sldLayoutId id="2147483662" r:id="rId4"/>
    <p:sldLayoutId id="2147483661" r:id="rId5"/>
    <p:sldLayoutId id="2147483660" r:id="rId6"/>
    <p:sldLayoutId id="2147483659" r:id="rId7"/>
    <p:sldLayoutId id="2147483658" r:id="rId8"/>
    <p:sldLayoutId id="2147483657" r:id="rId9"/>
    <p:sldLayoutId id="2147483656" r:id="rId10"/>
    <p:sldLayoutId id="214748365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3074">
            <a:extLst>
              <a:ext uri="{FF2B5EF4-FFF2-40B4-BE49-F238E27FC236}">
                <a16:creationId xmlns:a16="http://schemas.microsoft.com/office/drawing/2014/main" id="{E0F01F30-5229-4A2D-AC23-22EACDD9CFE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274638"/>
            <a:ext cx="80025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3075">
            <a:extLst>
              <a:ext uri="{FF2B5EF4-FFF2-40B4-BE49-F238E27FC236}">
                <a16:creationId xmlns:a16="http://schemas.microsoft.com/office/drawing/2014/main" id="{16A75818-CECD-4328-A579-2362971855F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141788" y="1600200"/>
            <a:ext cx="4546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7" name="Footer Placeholder 3076">
            <a:extLst>
              <a:ext uri="{FF2B5EF4-FFF2-40B4-BE49-F238E27FC236}">
                <a16:creationId xmlns:a16="http://schemas.microsoft.com/office/drawing/2014/main" id="{DA07D67E-F9B2-4865-AA38-3C8521743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endParaRPr lang="en-US"/>
          </a:p>
        </p:txBody>
      </p:sp>
      <p:sp>
        <p:nvSpPr>
          <p:cNvPr id="3078" name="Slide Number Placeholder 3077">
            <a:extLst>
              <a:ext uri="{FF2B5EF4-FFF2-40B4-BE49-F238E27FC236}">
                <a16:creationId xmlns:a16="http://schemas.microsoft.com/office/drawing/2014/main" id="{97FEEFEA-3C6B-4A28-93B5-3F9A2E0AF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noProof="1">
                <a:ea typeface="Arial" panose="020B0604020202020204" pitchFamily="34" charset="0"/>
                <a:cs typeface="+mn-ea"/>
              </a:defRPr>
            </a:lvl1pPr>
          </a:lstStyle>
          <a:p>
            <a:fld id="{086C529E-8B22-49BC-A76D-6AF0850D22BB}" type="slidenum">
              <a:rPr lang="en-US"/>
              <a:pPr/>
              <a:t>‹#›</a:t>
            </a:fld>
            <a:endParaRPr lang="en-US"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4CB0DB-25DE-210B-88E3-104E031CF49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62" y="2708920"/>
            <a:ext cx="2172546" cy="29691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3" r:id="rId3"/>
    <p:sldLayoutId id="2147483672" r:id="rId4"/>
    <p:sldLayoutId id="2147483671" r:id="rId5"/>
    <p:sldLayoutId id="2147483670" r:id="rId6"/>
    <p:sldLayoutId id="2147483669" r:id="rId7"/>
    <p:sldLayoutId id="2147483668" r:id="rId8"/>
    <p:sldLayoutId id="2147483667" r:id="rId9"/>
    <p:sldLayoutId id="2147483666" r:id="rId10"/>
    <p:sldLayoutId id="214748366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097" descr="title">
            <a:extLst>
              <a:ext uri="{FF2B5EF4-FFF2-40B4-BE49-F238E27FC236}">
                <a16:creationId xmlns:a16="http://schemas.microsoft.com/office/drawing/2014/main" id="{DA07FD91-32DC-4526-8348-BE61B79B30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4098">
            <a:extLst>
              <a:ext uri="{FF2B5EF4-FFF2-40B4-BE49-F238E27FC236}">
                <a16:creationId xmlns:a16="http://schemas.microsoft.com/office/drawing/2014/main" id="{6E2CA8E4-66CB-4DB0-AF2D-0A673D38E2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195513" y="101600"/>
            <a:ext cx="6769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Text Placeholder 4099">
            <a:extLst>
              <a:ext uri="{FF2B5EF4-FFF2-40B4-BE49-F238E27FC236}">
                <a16:creationId xmlns:a16="http://schemas.microsoft.com/office/drawing/2014/main" id="{486E463C-AA8F-4201-A7CA-27500F80D4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1" name="Date Placeholder 4100">
            <a:extLst>
              <a:ext uri="{FF2B5EF4-FFF2-40B4-BE49-F238E27FC236}">
                <a16:creationId xmlns:a16="http://schemas.microsoft.com/office/drawing/2014/main" id="{19493EA2-63C1-4C24-8884-7DCD0573D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endParaRPr lang="en-US"/>
          </a:p>
        </p:txBody>
      </p:sp>
      <p:sp>
        <p:nvSpPr>
          <p:cNvPr id="4102" name="Footer Placeholder 4101">
            <a:extLst>
              <a:ext uri="{FF2B5EF4-FFF2-40B4-BE49-F238E27FC236}">
                <a16:creationId xmlns:a16="http://schemas.microsoft.com/office/drawing/2014/main" id="{E11AAC49-7404-41B9-87FC-D50C602A2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endParaRPr lang="en-US"/>
          </a:p>
        </p:txBody>
      </p:sp>
      <p:sp>
        <p:nvSpPr>
          <p:cNvPr id="4103" name="Slide Number Placeholder 4102">
            <a:extLst>
              <a:ext uri="{FF2B5EF4-FFF2-40B4-BE49-F238E27FC236}">
                <a16:creationId xmlns:a16="http://schemas.microsoft.com/office/drawing/2014/main" id="{EBDBF7B8-5BB6-4B21-B550-4696ECA3D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noProof="1">
                <a:ea typeface="Arial" panose="020B0604020202020204" pitchFamily="34" charset="0"/>
                <a:cs typeface="+mn-ea"/>
              </a:defRPr>
            </a:lvl1pPr>
          </a:lstStyle>
          <a:p>
            <a:fld id="{AA2B1C51-0C16-422A-A290-441EFAFF79BB}" type="slidenum">
              <a:rPr lang="en-US"/>
              <a:pPr/>
              <a:t>‹#›</a:t>
            </a:fld>
            <a:endParaRPr lang="en-US"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6" r:id="rId2"/>
    <p:sldLayoutId id="2147483685" r:id="rId3"/>
    <p:sldLayoutId id="2147483684" r:id="rId4"/>
    <p:sldLayoutId id="2147483683" r:id="rId5"/>
    <p:sldLayoutId id="2147483682" r:id="rId6"/>
    <p:sldLayoutId id="2147483681" r:id="rId7"/>
    <p:sldLayoutId id="2147483680" r:id="rId8"/>
    <p:sldLayoutId id="2147483679" r:id="rId9"/>
    <p:sldLayoutId id="2147483678" r:id="rId10"/>
    <p:sldLayoutId id="2147483677" r:id="rId11"/>
    <p:sldLayoutId id="2147483676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arduino.cc/" TargetMode="Externa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arduino.cc/" TargetMode="Externa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3313">
            <a:extLst>
              <a:ext uri="{FF2B5EF4-FFF2-40B4-BE49-F238E27FC236}">
                <a16:creationId xmlns:a16="http://schemas.microsoft.com/office/drawing/2014/main" id="{2B6F86E0-F95B-44A6-93D8-2CCED4A1C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Arduino開發環境安裝</a:t>
            </a:r>
          </a:p>
        </p:txBody>
      </p:sp>
      <p:sp>
        <p:nvSpPr>
          <p:cNvPr id="15365" name="Text Box 13317">
            <a:extLst>
              <a:ext uri="{FF2B5EF4-FFF2-40B4-BE49-F238E27FC236}">
                <a16:creationId xmlns:a16="http://schemas.microsoft.com/office/drawing/2014/main" id="{F53F0999-95E4-40F8-BCBB-B84F1550F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709" y="1616758"/>
            <a:ext cx="26638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 err="1">
                <a:latin typeface="微軟正黑體" panose="020B0604030504040204" pitchFamily="34" charset="-120"/>
              </a:rPr>
              <a:t>Arduino程式開發工具可以在</a:t>
            </a:r>
            <a:r>
              <a:rPr lang="en-US" altLang="en-US" dirty="0" err="1">
                <a:latin typeface="微軟正黑體" panose="020B0604030504040204" pitchFamily="34" charset="-120"/>
                <a:hlinkClick r:id="rId2"/>
              </a:rPr>
              <a:t>arduino.cc下載</a:t>
            </a:r>
            <a:endParaRPr lang="en-US" altLang="en-US" dirty="0">
              <a:latin typeface="微軟正黑體" panose="020B0604030504040204" pitchFamily="34" charset="-120"/>
            </a:endParaRPr>
          </a:p>
        </p:txBody>
      </p:sp>
      <p:sp>
        <p:nvSpPr>
          <p:cNvPr id="15366" name="Text Box 13318">
            <a:extLst>
              <a:ext uri="{FF2B5EF4-FFF2-40B4-BE49-F238E27FC236}">
                <a16:creationId xmlns:a16="http://schemas.microsoft.com/office/drawing/2014/main" id="{D6FCB6E2-2319-4AF4-A902-CD045A5FD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3884" y="1616758"/>
            <a:ext cx="26638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</a:rPr>
              <a:t>用USB連接Arduino和電腦，Arduino將被當成序列埠連線裝置。</a:t>
            </a:r>
            <a:endParaRPr lang="zh-CN" altLang="en-US" dirty="0">
              <a:latin typeface="微軟正黑體" panose="020B0604030504040204" pitchFamily="34" charset="-120"/>
            </a:endParaRPr>
          </a:p>
        </p:txBody>
      </p:sp>
      <p:sp>
        <p:nvSpPr>
          <p:cNvPr id="15367" name="Oval 13319">
            <a:extLst>
              <a:ext uri="{FF2B5EF4-FFF2-40B4-BE49-F238E27FC236}">
                <a16:creationId xmlns:a16="http://schemas.microsoft.com/office/drawing/2014/main" id="{18EA4C71-3997-4583-B6B5-E8616F577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5953" y="5767686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8" name="Text Box 13320">
            <a:extLst>
              <a:ext uri="{FF2B5EF4-FFF2-40B4-BE49-F238E27FC236}">
                <a16:creationId xmlns:a16="http://schemas.microsoft.com/office/drawing/2014/main" id="{AE852DFC-949D-4FDA-A70E-03BA95255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6232" y="5912148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1-1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7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BDF1397-5F00-FA24-E792-BF0089938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" y="2495651"/>
            <a:ext cx="5257800" cy="3564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9BE5374-1D89-0E1E-F369-01C20DB3E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577" y="2712235"/>
            <a:ext cx="3077519" cy="3055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AC1DEC3-57E6-D1AD-CF9A-E9ACA991F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72" y="3700780"/>
            <a:ext cx="5273040" cy="3055620"/>
          </a:xfrm>
          <a:prstGeom prst="rect">
            <a:avLst/>
          </a:prstGeom>
          <a:noFill/>
          <a:ln>
            <a:noFill/>
          </a:ln>
        </p:spPr>
      </p:pic>
      <p:sp>
        <p:nvSpPr>
          <p:cNvPr id="17409" name="Title 15361">
            <a:extLst>
              <a:ext uri="{FF2B5EF4-FFF2-40B4-BE49-F238E27FC236}">
                <a16:creationId xmlns:a16="http://schemas.microsoft.com/office/drawing/2014/main" id="{D7CBDB92-ED0D-4708-8557-4265E36AA6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設定Arduino板的選項</a:t>
            </a:r>
          </a:p>
        </p:txBody>
      </p:sp>
      <p:sp>
        <p:nvSpPr>
          <p:cNvPr id="17410" name="Text Box 15364">
            <a:extLst>
              <a:ext uri="{FF2B5EF4-FFF2-40B4-BE49-F238E27FC236}">
                <a16:creationId xmlns:a16="http://schemas.microsoft.com/office/drawing/2014/main" id="{798CAA07-564C-407E-A6C2-3390A60E4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1577975"/>
            <a:ext cx="78470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微軟正黑體" panose="020B0604030504040204" pitchFamily="34" charset="-120"/>
              </a:rPr>
              <a:t>第一次使用Arduino程式開發工具時，請先把Arduino板接上電腦的USB，接著在Arduino程式開發工具裡面設定你的Arduino板子類型，以及序列埠編號。</a:t>
            </a:r>
          </a:p>
        </p:txBody>
      </p:sp>
      <p:sp>
        <p:nvSpPr>
          <p:cNvPr id="17411" name="Oval 15365">
            <a:extLst>
              <a:ext uri="{FF2B5EF4-FFF2-40B4-BE49-F238E27FC236}">
                <a16:creationId xmlns:a16="http://schemas.microsoft.com/office/drawing/2014/main" id="{BC5CB05C-5A77-4959-B62B-2EC3C435B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714" y="5695152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2" name="Text Box 15366">
            <a:extLst>
              <a:ext uri="{FF2B5EF4-FFF2-40B4-BE49-F238E27FC236}">
                <a16:creationId xmlns:a16="http://schemas.microsoft.com/office/drawing/2014/main" id="{E4174239-4929-42A3-8954-C7A294FB7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993" y="5839615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1-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18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C818B18-EB86-58FD-84C4-C2ACC530F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420888"/>
            <a:ext cx="5270500" cy="20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6386">
            <a:extLst>
              <a:ext uri="{FF2B5EF4-FFF2-40B4-BE49-F238E27FC236}">
                <a16:creationId xmlns:a16="http://schemas.microsoft.com/office/drawing/2014/main" id="{FD1A0D38-A9A4-42A6-9856-41ABE417B1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上傳「LED閃爍」程式</a:t>
            </a:r>
          </a:p>
        </p:txBody>
      </p:sp>
      <p:sp>
        <p:nvSpPr>
          <p:cNvPr id="18436" name="Text Box 16388">
            <a:extLst>
              <a:ext uri="{FF2B5EF4-FFF2-40B4-BE49-F238E27FC236}">
                <a16:creationId xmlns:a16="http://schemas.microsoft.com/office/drawing/2014/main" id="{EBF99028-3FD0-4809-B6DA-6068315CB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1628775"/>
            <a:ext cx="7281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Arduino程式開發工具裡面包含許多現成的範例程式，放在主功能表的「</a:t>
            </a:r>
            <a:r>
              <a:rPr lang="en-US" altLang="en-US" b="1"/>
              <a:t>檔案→範例</a:t>
            </a:r>
            <a:r>
              <a:rPr lang="en-US" altLang="en-US"/>
              <a:t>」底下。</a:t>
            </a:r>
          </a:p>
        </p:txBody>
      </p:sp>
      <p:sp>
        <p:nvSpPr>
          <p:cNvPr id="18437" name="Oval 16389">
            <a:extLst>
              <a:ext uri="{FF2B5EF4-FFF2-40B4-BE49-F238E27FC236}">
                <a16:creationId xmlns:a16="http://schemas.microsoft.com/office/drawing/2014/main" id="{E4C20B0B-D8D5-4E89-944F-315C24814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5805488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38" name="Text Box 16390">
            <a:extLst>
              <a:ext uri="{FF2B5EF4-FFF2-40B4-BE49-F238E27FC236}">
                <a16:creationId xmlns:a16="http://schemas.microsoft.com/office/drawing/2014/main" id="{A0B17E8A-205E-4BCE-8E27-F8E5543FF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085" y="5949950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1-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19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856221E-C435-8809-45FE-E0A0BFEF0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48374"/>
            <a:ext cx="3329305" cy="932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740768A-C0B3-BF7B-8EC7-D29DD2644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86225"/>
            <a:ext cx="527558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B524FA-1A63-4185-8998-1504BBA8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驗證與上傳程式碼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2E156B-052B-480E-B05A-0C2313F90403}"/>
              </a:ext>
            </a:extLst>
          </p:cNvPr>
          <p:cNvSpPr/>
          <p:nvPr/>
        </p:nvSpPr>
        <p:spPr>
          <a:xfrm>
            <a:off x="904361" y="3788921"/>
            <a:ext cx="8034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Arduino</a:t>
            </a:r>
            <a:r>
              <a:rPr lang="zh-TW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板將自行重新啟動並執行上傳的程式碼，內建的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LED</a:t>
            </a:r>
            <a:r>
              <a:rPr lang="zh-TW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隨即開始閃爍。</a:t>
            </a:r>
            <a:endParaRPr lang="zh-TW" altLang="en-US" dirty="0"/>
          </a:p>
        </p:txBody>
      </p:sp>
      <p:sp>
        <p:nvSpPr>
          <p:cNvPr id="7" name="Oval 16389">
            <a:extLst>
              <a:ext uri="{FF2B5EF4-FFF2-40B4-BE49-F238E27FC236}">
                <a16:creationId xmlns:a16="http://schemas.microsoft.com/office/drawing/2014/main" id="{64A6A313-7BCD-42B9-BDFD-3284BF6E0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0888" y="5589240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 Box 16390">
            <a:extLst>
              <a:ext uri="{FF2B5EF4-FFF2-40B4-BE49-F238E27FC236}">
                <a16:creationId xmlns:a16="http://schemas.microsoft.com/office/drawing/2014/main" id="{0D276320-D9B5-4B96-A478-E7DA52072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1960" y="5733702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1-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21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ED77D5F-225C-43D9-9ED5-00189670A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5" y="4583574"/>
            <a:ext cx="8324765" cy="218591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2096835-29E6-1351-2FD7-0DC80003A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16832"/>
            <a:ext cx="5273040" cy="1178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997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7169">
            <a:extLst>
              <a:ext uri="{FF2B5EF4-FFF2-40B4-BE49-F238E27FC236}">
                <a16:creationId xmlns:a16="http://schemas.microsoft.com/office/drawing/2014/main" id="{9FD3AA70-3C4F-4567-9D32-616F869F3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第一章 認識</a:t>
            </a:r>
            <a:r>
              <a:rPr lang="en-US" altLang="zh-TW" dirty="0"/>
              <a:t>Arduino</a:t>
            </a:r>
            <a:r>
              <a:rPr lang="zh-TW" altLang="en-US" dirty="0"/>
              <a:t>與</a:t>
            </a:r>
            <a:br>
              <a:rPr lang="en-US" altLang="zh-TW" dirty="0"/>
            </a:br>
            <a:r>
              <a:rPr lang="zh-TW" altLang="en-US" dirty="0"/>
              <a:t>微電腦控制板</a:t>
            </a:r>
          </a:p>
        </p:txBody>
      </p:sp>
      <p:sp>
        <p:nvSpPr>
          <p:cNvPr id="6146" name="Text Placeholder 7170">
            <a:extLst>
              <a:ext uri="{FF2B5EF4-FFF2-40B4-BE49-F238E27FC236}">
                <a16:creationId xmlns:a16="http://schemas.microsoft.com/office/drawing/2014/main" id="{427E0E8E-FB63-427E-8190-D5CE90C1EA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35896" y="1772816"/>
            <a:ext cx="5052492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800" dirty="0"/>
              <a:t>認識微電腦控制板</a:t>
            </a:r>
          </a:p>
          <a:p>
            <a:pPr>
              <a:lnSpc>
                <a:spcPct val="90000"/>
              </a:lnSpc>
            </a:pPr>
            <a:r>
              <a:rPr lang="zh-TW" altLang="en-US" sz="2800" dirty="0"/>
              <a:t>選購</a:t>
            </a:r>
            <a:r>
              <a:rPr lang="en-US" altLang="zh-TW" sz="2800" dirty="0"/>
              <a:t>Arduino</a:t>
            </a:r>
            <a:r>
              <a:rPr lang="zh-TW" altLang="en-US" sz="2800" dirty="0"/>
              <a:t>控制板</a:t>
            </a:r>
            <a:endParaRPr lang="en-US" altLang="zh-TW" sz="2800" dirty="0"/>
          </a:p>
          <a:p>
            <a:pPr>
              <a:lnSpc>
                <a:spcPct val="90000"/>
              </a:lnSpc>
            </a:pPr>
            <a:r>
              <a:rPr lang="en-US" altLang="zh-TW" sz="2800" dirty="0"/>
              <a:t>Arduino </a:t>
            </a:r>
            <a:r>
              <a:rPr lang="zh-TW" altLang="en-US" sz="2800" dirty="0"/>
              <a:t>程式開發工具與開發步驟簡介</a:t>
            </a:r>
            <a:endParaRPr lang="en-US" altLang="zh-TW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上傳「閃爍 </a:t>
            </a:r>
            <a:r>
              <a:rPr lang="en-US" altLang="zh-TW" sz="2800" dirty="0"/>
              <a:t>LED</a:t>
            </a:r>
            <a:r>
              <a:rPr lang="zh-TW" altLang="en-US" sz="2800" dirty="0"/>
              <a:t>」範例程式</a:t>
            </a:r>
            <a:endParaRPr lang="zh-CN" altLang="en-US" sz="2800" dirty="0"/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6987C-DE1F-4BC1-A243-31BB8F33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微電腦控制板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B098AC-C496-457B-AB69-9DAF4B51853B}"/>
              </a:ext>
            </a:extLst>
          </p:cNvPr>
          <p:cNvSpPr/>
          <p:nvPr/>
        </p:nvSpPr>
        <p:spPr>
          <a:xfrm>
            <a:off x="611560" y="1484784"/>
            <a:ext cx="55446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隱藏在各個</a:t>
            </a:r>
            <a:r>
              <a:rPr lang="zh-TW" altLang="en-US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電子裝置內部</a:t>
            </a:r>
            <a:r>
              <a:rPr lang="zh-TW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的控制中心是</a:t>
            </a:r>
            <a:r>
              <a:rPr lang="zh-TW" altLang="zh-TW" b="1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微電腦控制板</a:t>
            </a:r>
            <a:r>
              <a:rPr lang="zh-TW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microcontroller board</a:t>
            </a:r>
            <a:r>
              <a:rPr lang="zh-TW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，以下簡稱「控制板」）</a:t>
            </a:r>
            <a:r>
              <a:rPr lang="zh-TW" altLang="en-US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dirty="0"/>
              <a:t>Arduino</a:t>
            </a:r>
            <a:r>
              <a:rPr lang="zh-TW" altLang="zh-TW" dirty="0"/>
              <a:t>是給普羅大眾使用的開源（</a:t>
            </a:r>
            <a:r>
              <a:rPr lang="en-US" altLang="zh-TW" dirty="0"/>
              <a:t>open source</a:t>
            </a:r>
            <a:r>
              <a:rPr lang="zh-TW" altLang="zh-TW" dirty="0"/>
              <a:t>，或</a:t>
            </a:r>
            <a:r>
              <a:rPr lang="zh-TW" altLang="zh-TW" b="1" dirty="0"/>
              <a:t>開放原始碼</a:t>
            </a:r>
            <a:r>
              <a:rPr lang="zh-TW" altLang="zh-TW" dirty="0"/>
              <a:t>）控制板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B70EEDE-5947-4844-A4C1-CD1ED778FB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75808"/>
            <a:ext cx="5833335" cy="147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2D9DAC6-2732-46EA-AD33-CFFD97B2322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48" y="5038888"/>
            <a:ext cx="5769506" cy="17175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val 8202">
            <a:extLst>
              <a:ext uri="{FF2B5EF4-FFF2-40B4-BE49-F238E27FC236}">
                <a16:creationId xmlns:a16="http://schemas.microsoft.com/office/drawing/2014/main" id="{C0F482D8-4604-4FFF-BEF7-69BCA3734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8632" y="4437112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 Box 8203">
            <a:extLst>
              <a:ext uri="{FF2B5EF4-FFF2-40B4-BE49-F238E27FC236}">
                <a16:creationId xmlns:a16="http://schemas.microsoft.com/office/drawing/2014/main" id="{3F2AD7BE-BFE6-4C56-8610-4CD8A8282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6947" y="4581574"/>
            <a:ext cx="6463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1-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5378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0241">
            <a:extLst>
              <a:ext uri="{FF2B5EF4-FFF2-40B4-BE49-F238E27FC236}">
                <a16:creationId xmlns:a16="http://schemas.microsoft.com/office/drawing/2014/main" id="{1E21FFB9-6367-443E-81FD-0C2CCF938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Arduino</a:t>
            </a:r>
            <a:r>
              <a:rPr lang="zh-TW" altLang="zh-TW" dirty="0"/>
              <a:t>的四種意義</a:t>
            </a:r>
            <a:endParaRPr lang="zh-CN" altLang="en-US" dirty="0"/>
          </a:p>
        </p:txBody>
      </p:sp>
      <p:sp>
        <p:nvSpPr>
          <p:cNvPr id="7170" name="Text Box 10242">
            <a:extLst>
              <a:ext uri="{FF2B5EF4-FFF2-40B4-BE49-F238E27FC236}">
                <a16:creationId xmlns:a16="http://schemas.microsoft.com/office/drawing/2014/main" id="{480C4154-D6E0-4DD3-8BED-1D3DC6201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7774" y="1853645"/>
            <a:ext cx="217420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TW" dirty="0"/>
              <a:t>Arduino</a:t>
            </a:r>
            <a:r>
              <a:rPr lang="zh-TW" altLang="zh-TW" dirty="0"/>
              <a:t>代表</a:t>
            </a:r>
            <a:r>
              <a:rPr lang="zh-TW" altLang="en-US" dirty="0"/>
              <a:t>：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b="1" dirty="0"/>
              <a:t>微電腦控制板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b="1" dirty="0"/>
              <a:t>程式語言</a:t>
            </a:r>
            <a:endParaRPr lang="en-US" altLang="zh-TW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b="1" dirty="0"/>
              <a:t>開發工具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b="1" dirty="0"/>
              <a:t>原廠商標</a:t>
            </a:r>
            <a:endParaRPr lang="zh-CN" altLang="en-US" dirty="0">
              <a:latin typeface="微軟正黑體" panose="020B0604030504040204" pitchFamily="34" charset="-120"/>
            </a:endParaRPr>
          </a:p>
        </p:txBody>
      </p:sp>
      <p:sp>
        <p:nvSpPr>
          <p:cNvPr id="7172" name="Oval 8202">
            <a:extLst>
              <a:ext uri="{FF2B5EF4-FFF2-40B4-BE49-F238E27FC236}">
                <a16:creationId xmlns:a16="http://schemas.microsoft.com/office/drawing/2014/main" id="{840E764C-2314-4B6C-892C-D7BFEF575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336" y="5516786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73" name="Text Box 8203">
            <a:extLst>
              <a:ext uri="{FF2B5EF4-FFF2-40B4-BE49-F238E27FC236}">
                <a16:creationId xmlns:a16="http://schemas.microsoft.com/office/drawing/2014/main" id="{A51D391F-AEBA-42C1-9BAF-39DA25BD4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52" y="5661248"/>
            <a:ext cx="6463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1-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4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25CC245-ADC9-41B0-BB93-FC5ADE19F8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679" y="3872969"/>
            <a:ext cx="6326060" cy="1862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7169">
            <a:extLst>
              <a:ext uri="{FF2B5EF4-FFF2-40B4-BE49-F238E27FC236}">
                <a16:creationId xmlns:a16="http://schemas.microsoft.com/office/drawing/2014/main" id="{2C6F5FB5-AE65-4C24-A540-5CB363BB88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選購</a:t>
            </a:r>
            <a:r>
              <a:rPr lang="en-US" altLang="zh-TW" dirty="0"/>
              <a:t>Arduino</a:t>
            </a:r>
            <a:r>
              <a:rPr lang="zh-TW" altLang="zh-TW" dirty="0"/>
              <a:t>控制板</a:t>
            </a:r>
            <a:r>
              <a:rPr lang="zh-TW" altLang="en-US" dirty="0"/>
              <a:t>（一）</a:t>
            </a:r>
            <a:endParaRPr lang="zh-CN" altLang="en-US" dirty="0"/>
          </a:p>
        </p:txBody>
      </p:sp>
      <p:sp>
        <p:nvSpPr>
          <p:cNvPr id="8196" name="Oval 8202">
            <a:extLst>
              <a:ext uri="{FF2B5EF4-FFF2-40B4-BE49-F238E27FC236}">
                <a16:creationId xmlns:a16="http://schemas.microsoft.com/office/drawing/2014/main" id="{760DFFFF-F56F-4786-AAAF-759622455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8" y="5519738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197" name="Text Box 8203">
            <a:extLst>
              <a:ext uri="{FF2B5EF4-FFF2-40B4-BE49-F238E27FC236}">
                <a16:creationId xmlns:a16="http://schemas.microsoft.com/office/drawing/2014/main" id="{C4EF7B08-4A0D-4656-B59E-20337A294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003" y="5664200"/>
            <a:ext cx="6463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1-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5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F2A9604-6944-4CD1-824B-4A33FFE03E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704" y="4485031"/>
            <a:ext cx="5273040" cy="219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A7E64E93-BB26-4270-6F82-116E3B6B6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348" y="1626565"/>
            <a:ext cx="52705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8193">
            <a:extLst>
              <a:ext uri="{FF2B5EF4-FFF2-40B4-BE49-F238E27FC236}">
                <a16:creationId xmlns:a16="http://schemas.microsoft.com/office/drawing/2014/main" id="{FE6CE41F-7319-4F30-98DF-5608B6CED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選購</a:t>
            </a:r>
            <a:r>
              <a:rPr lang="en-US" altLang="zh-TW" dirty="0"/>
              <a:t>Arduino</a:t>
            </a:r>
            <a:r>
              <a:rPr lang="zh-TW" altLang="zh-TW" dirty="0"/>
              <a:t>控制板</a:t>
            </a:r>
            <a:r>
              <a:rPr lang="zh-CN" altLang="en-US" dirty="0"/>
              <a:t>（</a:t>
            </a:r>
            <a:r>
              <a:rPr lang="zh-TW" altLang="en-US" dirty="0"/>
              <a:t>二</a:t>
            </a:r>
            <a:r>
              <a:rPr lang="zh-CN" altLang="en-US" dirty="0"/>
              <a:t>）</a:t>
            </a:r>
          </a:p>
        </p:txBody>
      </p:sp>
      <p:sp>
        <p:nvSpPr>
          <p:cNvPr id="9220" name="Oval 8202">
            <a:extLst>
              <a:ext uri="{FF2B5EF4-FFF2-40B4-BE49-F238E27FC236}">
                <a16:creationId xmlns:a16="http://schemas.microsoft.com/office/drawing/2014/main" id="{3DAFA75C-F11D-4C3A-94DF-934BF440A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747" y="5660802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21" name="Text Box 8203">
            <a:extLst>
              <a:ext uri="{FF2B5EF4-FFF2-40B4-BE49-F238E27FC236}">
                <a16:creationId xmlns:a16="http://schemas.microsoft.com/office/drawing/2014/main" id="{17915231-3CD1-4E03-9E97-A603360B8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3063" y="5805264"/>
            <a:ext cx="6463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1-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6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5FC4E64-EFB5-6878-0038-64C09ABD4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96930"/>
            <a:ext cx="4833372" cy="1688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0CA020B-B2B8-72D1-6971-348932A1C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21" y="3429000"/>
            <a:ext cx="4836866" cy="1382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69C1B9D-ED82-DB2B-B180-0E6637109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013176"/>
            <a:ext cx="4831625" cy="1857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69BCB-5FB7-4672-924B-0BEBC3DF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Arduino</a:t>
            </a:r>
            <a:r>
              <a:rPr lang="zh-TW" altLang="en-US" dirty="0"/>
              <a:t>相容控制板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93C554-E275-4D05-81CE-A487B329E80E}"/>
              </a:ext>
            </a:extLst>
          </p:cNvPr>
          <p:cNvSpPr/>
          <p:nvPr/>
        </p:nvSpPr>
        <p:spPr>
          <a:xfrm>
            <a:off x="1043608" y="1772816"/>
            <a:ext cx="54543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「相容」控制板的定義有</a:t>
            </a:r>
            <a:r>
              <a:rPr lang="zh-TW" altLang="zh-TW" b="1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硬體</a:t>
            </a:r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和</a:t>
            </a:r>
            <a:r>
              <a:rPr lang="zh-TW" altLang="zh-TW" b="1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軟體</a:t>
            </a:r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兩個層面：</a:t>
            </a:r>
          </a:p>
          <a:p>
            <a:pPr>
              <a:spcAft>
                <a:spcPts val="0"/>
              </a:spcAft>
            </a:pP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TW" altLang="zh-TW" b="1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硬體</a:t>
            </a:r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：電路設計與外觀樣式都和官方控制板相同。</a:t>
            </a: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TW" altLang="zh-TW" b="1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軟體</a:t>
            </a:r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：電路元件和外觀跟原廠不同，但能使用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Arduino</a:t>
            </a:r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編寫程式。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652A89-2776-4C7D-B590-786D1B9D70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933056"/>
            <a:ext cx="5273040" cy="15773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val 8202">
            <a:extLst>
              <a:ext uri="{FF2B5EF4-FFF2-40B4-BE49-F238E27FC236}">
                <a16:creationId xmlns:a16="http://schemas.microsoft.com/office/drawing/2014/main" id="{115ACA43-5DD6-46B6-8C46-3D7FE90C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5661248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" name="Text Box 8203">
            <a:extLst>
              <a:ext uri="{FF2B5EF4-FFF2-40B4-BE49-F238E27FC236}">
                <a16:creationId xmlns:a16="http://schemas.microsoft.com/office/drawing/2014/main" id="{018CF73C-5BBA-45CC-93BD-7628AA8CB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972" y="5805710"/>
            <a:ext cx="6463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1-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0023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A11BC3-228B-433D-A5F5-66C4AD7B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安裝</a:t>
            </a:r>
            <a:r>
              <a:rPr lang="en-US" altLang="zh-TW" dirty="0"/>
              <a:t>Arduino Uno</a:t>
            </a:r>
            <a:r>
              <a:rPr lang="zh-TW" altLang="zh-TW" dirty="0"/>
              <a:t>控制板的驅動程式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4AFE6E-A3BA-4BF7-B1AA-BC3787FDEA7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19635"/>
            <a:ext cx="5269230" cy="19107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37E07D4-C9D7-4DC9-801D-6DDFA9FD3E21}"/>
              </a:ext>
            </a:extLst>
          </p:cNvPr>
          <p:cNvSpPr/>
          <p:nvPr/>
        </p:nvSpPr>
        <p:spPr>
          <a:xfrm>
            <a:off x="1403648" y="1700631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Windows</a:t>
            </a:r>
            <a:r>
              <a:rPr lang="zh-TW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系統將會自動替</a:t>
            </a:r>
            <a:r>
              <a:rPr lang="zh-TW" altLang="en-US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控制板</a:t>
            </a:r>
            <a:r>
              <a:rPr lang="zh-TW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設定序列埠編號，例如：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COM3</a:t>
            </a:r>
            <a:r>
              <a:rPr lang="zh-TW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dirty="0"/>
              <a:t>macOS</a:t>
            </a:r>
            <a:r>
              <a:rPr lang="zh-TW" altLang="zh-TW" dirty="0"/>
              <a:t>不必安裝</a:t>
            </a:r>
            <a:r>
              <a:rPr lang="en-US" altLang="zh-TW" dirty="0"/>
              <a:t>Uno</a:t>
            </a:r>
            <a:r>
              <a:rPr lang="zh-TW" altLang="zh-TW" dirty="0"/>
              <a:t>的驅動程式即可使用。</a:t>
            </a:r>
            <a:endParaRPr lang="zh-TW" altLang="en-US" dirty="0"/>
          </a:p>
        </p:txBody>
      </p:sp>
      <p:sp>
        <p:nvSpPr>
          <p:cNvPr id="5" name="Oval 8202">
            <a:extLst>
              <a:ext uri="{FF2B5EF4-FFF2-40B4-BE49-F238E27FC236}">
                <a16:creationId xmlns:a16="http://schemas.microsoft.com/office/drawing/2014/main" id="{2CED8790-B588-4E6A-BE0B-0E09C2150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982" y="5457210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" name="Text Box 8203">
            <a:extLst>
              <a:ext uri="{FF2B5EF4-FFF2-40B4-BE49-F238E27FC236}">
                <a16:creationId xmlns:a16="http://schemas.microsoft.com/office/drawing/2014/main" id="{851C25EE-2EA3-4901-A2D8-55C957A02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0849" y="5601672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1-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11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6B56383-E91F-F7E7-35D2-ED629838C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352" y="3405735"/>
            <a:ext cx="2362200" cy="112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47B4BE2-E92B-1880-AF45-4C1CDF760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57210"/>
            <a:ext cx="4659630" cy="123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939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460A3-0164-4341-B5B0-2A69947A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Arduino</a:t>
            </a:r>
            <a:r>
              <a:rPr lang="zh-TW" altLang="zh-TW" dirty="0"/>
              <a:t>程式開發工具與開發步驟簡介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1F4D5FC-2EC5-4FC1-B6E0-BC652B549999}"/>
              </a:ext>
            </a:extLst>
          </p:cNvPr>
          <p:cNvSpPr/>
          <p:nvPr/>
        </p:nvSpPr>
        <p:spPr>
          <a:xfrm>
            <a:off x="1331640" y="1556792"/>
            <a:ext cx="5958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開發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Arduino</a:t>
            </a:r>
            <a:r>
              <a:rPr lang="zh-TW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程式的工具軟體，可在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2"/>
              </a:rPr>
              <a:t>arduino.cc</a:t>
            </a:r>
            <a:r>
              <a:rPr lang="zh-TW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2"/>
              </a:rPr>
              <a:t>網站</a:t>
            </a:r>
            <a:r>
              <a:rPr lang="zh-TW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下載。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02CB64F-4487-4C47-9277-BB4DAE48D3B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983" y="2185667"/>
            <a:ext cx="4931249" cy="2251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 descr="1_24_1s">
            <a:extLst>
              <a:ext uri="{FF2B5EF4-FFF2-40B4-BE49-F238E27FC236}">
                <a16:creationId xmlns:a16="http://schemas.microsoft.com/office/drawing/2014/main" id="{EF0A0148-1AB6-4AB1-82CA-43D8158FE8C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983" y="5301208"/>
            <a:ext cx="4866836" cy="14402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2681063-C808-41C5-9FB6-AC6A9E87054F}"/>
              </a:ext>
            </a:extLst>
          </p:cNvPr>
          <p:cNvSpPr/>
          <p:nvPr/>
        </p:nvSpPr>
        <p:spPr>
          <a:xfrm>
            <a:off x="1346069" y="4747211"/>
            <a:ext cx="6834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b="1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整合開發環境（</a:t>
            </a:r>
            <a:r>
              <a:rPr lang="en-US" altLang="zh-TW" b="1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Integrated Development Environment</a:t>
            </a:r>
            <a:r>
              <a:rPr lang="zh-TW" altLang="zh-TW" b="1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，簡稱</a:t>
            </a:r>
            <a:r>
              <a:rPr lang="en-US" altLang="zh-TW" b="1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IDE</a:t>
            </a:r>
            <a:r>
              <a:rPr lang="zh-TW" altLang="zh-TW" b="1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）</a:t>
            </a:r>
            <a:endParaRPr lang="zh-TW" altLang="en-US" dirty="0"/>
          </a:p>
        </p:txBody>
      </p:sp>
      <p:sp>
        <p:nvSpPr>
          <p:cNvPr id="8" name="Oval 12292">
            <a:extLst>
              <a:ext uri="{FF2B5EF4-FFF2-40B4-BE49-F238E27FC236}">
                <a16:creationId xmlns:a16="http://schemas.microsoft.com/office/drawing/2014/main" id="{79E58DE4-0488-4CB8-B158-33A59DC35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328" y="3365565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" name="Text Box 12293">
            <a:extLst>
              <a:ext uri="{FF2B5EF4-FFF2-40B4-BE49-F238E27FC236}">
                <a16:creationId xmlns:a16="http://schemas.microsoft.com/office/drawing/2014/main" id="{23751205-2888-4111-AD23-0D49DE8E3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4607" y="3510028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1-1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54316113"/>
      </p:ext>
    </p:extLst>
  </p:cSld>
  <p:clrMapOvr>
    <a:masterClrMapping/>
  </p:clrMapOvr>
</p:sld>
</file>

<file path=ppt/theme/theme1.xml><?xml version="1.0" encoding="utf-8"?>
<a:theme xmlns:a="http://schemas.openxmlformats.org/drawingml/2006/main" name="Green Technolog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216606"/>
      </a:accent1>
      <a:accent2>
        <a:srgbClr val="669900"/>
      </a:accent2>
      <a:accent3>
        <a:srgbClr val="FFFFFF"/>
      </a:accent3>
      <a:accent4>
        <a:srgbClr val="000000"/>
      </a:accent4>
      <a:accent5>
        <a:srgbClr val="ABB9AA"/>
      </a:accent5>
      <a:accent6>
        <a:srgbClr val="5B8900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Green Technolog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Technolog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Technolog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Technolog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Technolog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Technolog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Technolog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Technolog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Technolog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Technolog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Technolog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Technolog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Technology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216606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ABB8AA"/>
        </a:accent5>
        <a:accent6>
          <a:srgbClr val="5C8A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ustom Design_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Pages>0</Pages>
  <Words>376</Words>
  <Characters>0</Characters>
  <Application>Microsoft Office PowerPoint</Application>
  <DocSecurity>0</DocSecurity>
  <PresentationFormat>如螢幕大小 (4:3)</PresentationFormat>
  <Lines>0</Lines>
  <Paragraphs>60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Wingdings</vt:lpstr>
      <vt:lpstr>Green Technology</vt:lpstr>
      <vt:lpstr>Custom Design</vt:lpstr>
      <vt:lpstr>Custom Design_2</vt:lpstr>
      <vt:lpstr>PowerPoint 簡報</vt:lpstr>
      <vt:lpstr>第一章 認識Arduino與 微電腦控制板</vt:lpstr>
      <vt:lpstr>微電腦控制板</vt:lpstr>
      <vt:lpstr>Arduino的四種意義</vt:lpstr>
      <vt:lpstr>選購Arduino控制板（一）</vt:lpstr>
      <vt:lpstr>選購Arduino控制板（二）</vt:lpstr>
      <vt:lpstr>Arduino相容控制板</vt:lpstr>
      <vt:lpstr>安裝Arduino Uno控制板的驅動程式</vt:lpstr>
      <vt:lpstr>Arduino程式開發工具與開發步驟簡介</vt:lpstr>
      <vt:lpstr>Arduino開發環境安裝</vt:lpstr>
      <vt:lpstr>設定Arduino板的選項</vt:lpstr>
      <vt:lpstr>上傳「LED閃爍」程式</vt:lpstr>
      <vt:lpstr>驗證與上傳程式碼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認識Arduino</dc:title>
  <dc:subject/>
  <dc:creator>趙英傑</dc:creator>
  <cp:keywords/>
  <dc:description/>
  <cp:lastModifiedBy>Ying-Chieh Chao</cp:lastModifiedBy>
  <cp:revision>44</cp:revision>
  <dcterms:created xsi:type="dcterms:W3CDTF">2013-06-03T22:45:21Z</dcterms:created>
  <dcterms:modified xsi:type="dcterms:W3CDTF">2024-12-18T05:18:23Z</dcterms:modified>
  <cp:category>超圖解Arduino互動設計入門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