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087F0-B429-47F2-A24F-CA36E4275D42}" v="720" dt="2025-09-10T23:16:26.098"/>
    <p1510:client id="{F0A34D82-DEC5-4702-9FA2-B712C36BF72E}" v="543" dt="2025-09-10T17:14: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Nash" userId="81deb240ef204e35" providerId="Windows Live" clId="Web-{F0A34D82-DEC5-4702-9FA2-B712C36BF72E}"/>
    <pc:docChg chg="addSld modSld addMainMaster delMainMaster">
      <pc:chgData name="Kevin Nash" userId="81deb240ef204e35" providerId="Windows Live" clId="Web-{F0A34D82-DEC5-4702-9FA2-B712C36BF72E}" dt="2025-09-10T17:14:31" v="542" actId="20577"/>
      <pc:docMkLst>
        <pc:docMk/>
      </pc:docMkLst>
      <pc:sldChg chg="addSp modSp mod setBg modClrScheme setClrOvrMap chgLayout">
        <pc:chgData name="Kevin Nash" userId="81deb240ef204e35" providerId="Windows Live" clId="Web-{F0A34D82-DEC5-4702-9FA2-B712C36BF72E}" dt="2025-09-10T16:47:38.314" v="39"/>
        <pc:sldMkLst>
          <pc:docMk/>
          <pc:sldMk cId="2210866551" sldId="256"/>
        </pc:sldMkLst>
        <pc:spChg chg="mod">
          <ac:chgData name="Kevin Nash" userId="81deb240ef204e35" providerId="Windows Live" clId="Web-{F0A34D82-DEC5-4702-9FA2-B712C36BF72E}" dt="2025-09-10T16:47:38.314" v="39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Kevin Nash" userId="81deb240ef204e35" providerId="Windows Live" clId="Web-{F0A34D82-DEC5-4702-9FA2-B712C36BF72E}" dt="2025-09-10T16:47:38.314" v="39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Kevin Nash" userId="81deb240ef204e35" providerId="Windows Live" clId="Web-{F0A34D82-DEC5-4702-9FA2-B712C36BF72E}" dt="2025-09-10T16:47:38.314" v="39"/>
          <ac:spMkLst>
            <pc:docMk/>
            <pc:sldMk cId="2210866551" sldId="256"/>
            <ac:spMk id="5" creationId="{E3EF4859-9A49-D808-7CC5-1AA85A9710B4}"/>
          </ac:spMkLst>
        </pc:spChg>
        <pc:spChg chg="add">
          <ac:chgData name="Kevin Nash" userId="81deb240ef204e35" providerId="Windows Live" clId="Web-{F0A34D82-DEC5-4702-9FA2-B712C36BF72E}" dt="2025-09-10T16:47:38.314" v="39"/>
          <ac:spMkLst>
            <pc:docMk/>
            <pc:sldMk cId="2210866551" sldId="256"/>
            <ac:spMk id="10" creationId="{85CB65D0-496F-4797-A015-C85839E35D1A}"/>
          </ac:spMkLst>
        </pc:spChg>
        <pc:spChg chg="add">
          <ac:chgData name="Kevin Nash" userId="81deb240ef204e35" providerId="Windows Live" clId="Web-{F0A34D82-DEC5-4702-9FA2-B712C36BF72E}" dt="2025-09-10T16:47:38.314" v="39"/>
          <ac:spMkLst>
            <pc:docMk/>
            <pc:sldMk cId="2210866551" sldId="256"/>
            <ac:spMk id="12" creationId="{95D2C779-8883-4E5F-A170-0F464918C1B7}"/>
          </ac:spMkLst>
        </pc:spChg>
        <pc:picChg chg="add mod ord">
          <ac:chgData name="Kevin Nash" userId="81deb240ef204e35" providerId="Windows Live" clId="Web-{F0A34D82-DEC5-4702-9FA2-B712C36BF72E}" dt="2025-09-10T16:47:38.314" v="39"/>
          <ac:picMkLst>
            <pc:docMk/>
            <pc:sldMk cId="2210866551" sldId="256"/>
            <ac:picMk id="4" creationId="{5A04D321-296F-0955-D6A6-F879036CCC04}"/>
          </ac:picMkLst>
        </pc:picChg>
        <pc:cxnChg chg="add">
          <ac:chgData name="Kevin Nash" userId="81deb240ef204e35" providerId="Windows Live" clId="Web-{F0A34D82-DEC5-4702-9FA2-B712C36BF72E}" dt="2025-09-10T16:47:38.314" v="39"/>
          <ac:cxnSpMkLst>
            <pc:docMk/>
            <pc:sldMk cId="2210866551" sldId="256"/>
            <ac:cxnSpMk id="14" creationId="{BD96A694-258D-4418-A83C-B9BA72FD44B8}"/>
          </ac:cxnSpMkLst>
        </pc:cxnChg>
      </pc:sldChg>
      <pc:sldChg chg="modSp new">
        <pc:chgData name="Kevin Nash" userId="81deb240ef204e35" providerId="Windows Live" clId="Web-{F0A34D82-DEC5-4702-9FA2-B712C36BF72E}" dt="2025-09-10T17:14:31" v="542" actId="20577"/>
        <pc:sldMkLst>
          <pc:docMk/>
          <pc:sldMk cId="4151559392" sldId="257"/>
        </pc:sldMkLst>
        <pc:spChg chg="mod">
          <ac:chgData name="Kevin Nash" userId="81deb240ef204e35" providerId="Windows Live" clId="Web-{F0A34D82-DEC5-4702-9FA2-B712C36BF72E}" dt="2025-09-10T16:53:49.695" v="91" actId="20577"/>
          <ac:spMkLst>
            <pc:docMk/>
            <pc:sldMk cId="4151559392" sldId="257"/>
            <ac:spMk id="2" creationId="{6E98E440-E0B8-F12B-052D-F454C6CCB17A}"/>
          </ac:spMkLst>
        </pc:spChg>
        <pc:spChg chg="mod">
          <ac:chgData name="Kevin Nash" userId="81deb240ef204e35" providerId="Windows Live" clId="Web-{F0A34D82-DEC5-4702-9FA2-B712C36BF72E}" dt="2025-09-10T17:14:31" v="542" actId="20577"/>
          <ac:spMkLst>
            <pc:docMk/>
            <pc:sldMk cId="4151559392" sldId="257"/>
            <ac:spMk id="3" creationId="{9400F168-80B2-795A-7410-FF374295F044}"/>
          </ac:spMkLst>
        </pc:spChg>
      </pc:sldChg>
      <pc:sldMasterChg chg="del delSldLayout">
        <pc:chgData name="Kevin Nash" userId="81deb240ef204e35" providerId="Windows Live" clId="Web-{F0A34D82-DEC5-4702-9FA2-B712C36BF72E}" dt="2025-09-10T16:47:38.314" v="39"/>
        <pc:sldMasterMkLst>
          <pc:docMk/>
          <pc:sldMasterMk cId="2675746937" sldId="2147483648"/>
        </pc:sldMasterMkLst>
        <pc:sldLayoutChg chg="del">
          <pc:chgData name="Kevin Nash" userId="81deb240ef204e35" providerId="Windows Live" clId="Web-{F0A34D82-DEC5-4702-9FA2-B712C36BF72E}" dt="2025-09-10T16:47:38.314" v="39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Kevin Nash" userId="81deb240ef204e35" providerId="Windows Live" clId="Web-{F0A34D82-DEC5-4702-9FA2-B712C36BF72E}" dt="2025-09-10T16:47:38.314" v="39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Kevin Nash" userId="81deb240ef204e35" providerId="Windows Live" clId="Web-{F0A34D82-DEC5-4702-9FA2-B712C36BF72E}" dt="2025-09-10T16:47:38.314" v="39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Kevin Nash" userId="81deb240ef204e35" providerId="Windows Live" clId="Web-{F0A34D82-DEC5-4702-9FA2-B712C36BF72E}" dt="2025-09-10T16:47:38.314" v="39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Kevin Nash" userId="81deb240ef204e35" providerId="Windows Live" clId="Web-{F0A34D82-DEC5-4702-9FA2-B712C36BF72E}" dt="2025-09-10T16:47:38.314" v="39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Kevin Nash" userId="81deb240ef204e35" providerId="Windows Live" clId="Web-{F0A34D82-DEC5-4702-9FA2-B712C36BF72E}" dt="2025-09-10T16:47:38.314" v="39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Kevin Nash" userId="81deb240ef204e35" providerId="Windows Live" clId="Web-{F0A34D82-DEC5-4702-9FA2-B712C36BF72E}" dt="2025-09-10T16:47:38.314" v="39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Kevin Nash" userId="81deb240ef204e35" providerId="Windows Live" clId="Web-{F0A34D82-DEC5-4702-9FA2-B712C36BF72E}" dt="2025-09-10T16:47:38.314" v="39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Kevin Nash" userId="81deb240ef204e35" providerId="Windows Live" clId="Web-{F0A34D82-DEC5-4702-9FA2-B712C36BF72E}" dt="2025-09-10T16:47:38.314" v="39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Kevin Nash" userId="81deb240ef204e35" providerId="Windows Live" clId="Web-{F0A34D82-DEC5-4702-9FA2-B712C36BF72E}" dt="2025-09-10T16:47:38.314" v="39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Kevin Nash" userId="81deb240ef204e35" providerId="Windows Live" clId="Web-{F0A34D82-DEC5-4702-9FA2-B712C36BF72E}" dt="2025-09-10T16:47:38.314" v="39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Kevin Nash" userId="81deb240ef204e35" providerId="Windows Live" clId="Web-{F0A34D82-DEC5-4702-9FA2-B712C36BF72E}" dt="2025-09-10T16:47:38.314" v="39"/>
        <pc:sldMasterMkLst>
          <pc:docMk/>
          <pc:sldMasterMk cId="2055249887" sldId="2147483686"/>
        </pc:sldMasterMkLst>
        <pc:sldLayoutChg chg="add">
          <pc:chgData name="Kevin Nash" userId="81deb240ef204e35" providerId="Windows Live" clId="Web-{F0A34D82-DEC5-4702-9FA2-B712C36BF72E}" dt="2025-09-10T16:47:38.314" v="39"/>
          <pc:sldLayoutMkLst>
            <pc:docMk/>
            <pc:sldMasterMk cId="2055249887" sldId="2147483686"/>
            <pc:sldLayoutMk cId="3025681960" sldId="2147483675"/>
          </pc:sldLayoutMkLst>
        </pc:sldLayoutChg>
        <pc:sldLayoutChg chg="add">
          <pc:chgData name="Kevin Nash" userId="81deb240ef204e35" providerId="Windows Live" clId="Web-{F0A34D82-DEC5-4702-9FA2-B712C36BF72E}" dt="2025-09-10T16:47:38.314" v="39"/>
          <pc:sldLayoutMkLst>
            <pc:docMk/>
            <pc:sldMasterMk cId="2055249887" sldId="2147483686"/>
            <pc:sldLayoutMk cId="1627370311" sldId="2147483676"/>
          </pc:sldLayoutMkLst>
        </pc:sldLayoutChg>
        <pc:sldLayoutChg chg="add">
          <pc:chgData name="Kevin Nash" userId="81deb240ef204e35" providerId="Windows Live" clId="Web-{F0A34D82-DEC5-4702-9FA2-B712C36BF72E}" dt="2025-09-10T16:47:38.314" v="39"/>
          <pc:sldLayoutMkLst>
            <pc:docMk/>
            <pc:sldMasterMk cId="2055249887" sldId="2147483686"/>
            <pc:sldLayoutMk cId="2874529315" sldId="2147483677"/>
          </pc:sldLayoutMkLst>
        </pc:sldLayoutChg>
        <pc:sldLayoutChg chg="add">
          <pc:chgData name="Kevin Nash" userId="81deb240ef204e35" providerId="Windows Live" clId="Web-{F0A34D82-DEC5-4702-9FA2-B712C36BF72E}" dt="2025-09-10T16:47:38.314" v="39"/>
          <pc:sldLayoutMkLst>
            <pc:docMk/>
            <pc:sldMasterMk cId="2055249887" sldId="2147483686"/>
            <pc:sldLayoutMk cId="1050784174" sldId="2147483678"/>
          </pc:sldLayoutMkLst>
        </pc:sldLayoutChg>
        <pc:sldLayoutChg chg="add">
          <pc:chgData name="Kevin Nash" userId="81deb240ef204e35" providerId="Windows Live" clId="Web-{F0A34D82-DEC5-4702-9FA2-B712C36BF72E}" dt="2025-09-10T16:47:38.314" v="39"/>
          <pc:sldLayoutMkLst>
            <pc:docMk/>
            <pc:sldMasterMk cId="2055249887" sldId="2147483686"/>
            <pc:sldLayoutMk cId="1197581250" sldId="2147483679"/>
          </pc:sldLayoutMkLst>
        </pc:sldLayoutChg>
        <pc:sldLayoutChg chg="add">
          <pc:chgData name="Kevin Nash" userId="81deb240ef204e35" providerId="Windows Live" clId="Web-{F0A34D82-DEC5-4702-9FA2-B712C36BF72E}" dt="2025-09-10T16:47:38.314" v="39"/>
          <pc:sldLayoutMkLst>
            <pc:docMk/>
            <pc:sldMasterMk cId="2055249887" sldId="2147483686"/>
            <pc:sldLayoutMk cId="1803961244" sldId="2147483680"/>
          </pc:sldLayoutMkLst>
        </pc:sldLayoutChg>
        <pc:sldLayoutChg chg="add">
          <pc:chgData name="Kevin Nash" userId="81deb240ef204e35" providerId="Windows Live" clId="Web-{F0A34D82-DEC5-4702-9FA2-B712C36BF72E}" dt="2025-09-10T16:47:38.314" v="39"/>
          <pc:sldLayoutMkLst>
            <pc:docMk/>
            <pc:sldMasterMk cId="2055249887" sldId="2147483686"/>
            <pc:sldLayoutMk cId="4230482224" sldId="2147483681"/>
          </pc:sldLayoutMkLst>
        </pc:sldLayoutChg>
        <pc:sldLayoutChg chg="add">
          <pc:chgData name="Kevin Nash" userId="81deb240ef204e35" providerId="Windows Live" clId="Web-{F0A34D82-DEC5-4702-9FA2-B712C36BF72E}" dt="2025-09-10T16:47:38.314" v="39"/>
          <pc:sldLayoutMkLst>
            <pc:docMk/>
            <pc:sldMasterMk cId="2055249887" sldId="2147483686"/>
            <pc:sldLayoutMk cId="3363669011" sldId="2147483682"/>
          </pc:sldLayoutMkLst>
        </pc:sldLayoutChg>
        <pc:sldLayoutChg chg="add">
          <pc:chgData name="Kevin Nash" userId="81deb240ef204e35" providerId="Windows Live" clId="Web-{F0A34D82-DEC5-4702-9FA2-B712C36BF72E}" dt="2025-09-10T16:47:38.314" v="39"/>
          <pc:sldLayoutMkLst>
            <pc:docMk/>
            <pc:sldMasterMk cId="2055249887" sldId="2147483686"/>
            <pc:sldLayoutMk cId="3725579595" sldId="2147483683"/>
          </pc:sldLayoutMkLst>
        </pc:sldLayoutChg>
        <pc:sldLayoutChg chg="add">
          <pc:chgData name="Kevin Nash" userId="81deb240ef204e35" providerId="Windows Live" clId="Web-{F0A34D82-DEC5-4702-9FA2-B712C36BF72E}" dt="2025-09-10T16:47:38.314" v="39"/>
          <pc:sldLayoutMkLst>
            <pc:docMk/>
            <pc:sldMasterMk cId="2055249887" sldId="2147483686"/>
            <pc:sldLayoutMk cId="1151331730" sldId="2147483684"/>
          </pc:sldLayoutMkLst>
        </pc:sldLayoutChg>
        <pc:sldLayoutChg chg="add">
          <pc:chgData name="Kevin Nash" userId="81deb240ef204e35" providerId="Windows Live" clId="Web-{F0A34D82-DEC5-4702-9FA2-B712C36BF72E}" dt="2025-09-10T16:47:38.314" v="39"/>
          <pc:sldLayoutMkLst>
            <pc:docMk/>
            <pc:sldMasterMk cId="2055249887" sldId="2147483686"/>
            <pc:sldLayoutMk cId="1744915249" sldId="2147483685"/>
          </pc:sldLayoutMkLst>
        </pc:sldLayoutChg>
      </pc:sldMasterChg>
    </pc:docChg>
  </pc:docChgLst>
  <pc:docChgLst>
    <pc:chgData name="Kevin Nash" userId="81deb240ef204e35" providerId="Windows Live" clId="Web-{23B087F0-B429-47F2-A24F-CA36E4275D42}"/>
    <pc:docChg chg="addSld delSld modSld">
      <pc:chgData name="Kevin Nash" userId="81deb240ef204e35" providerId="Windows Live" clId="Web-{23B087F0-B429-47F2-A24F-CA36E4275D42}" dt="2025-09-10T23:16:26.098" v="718"/>
      <pc:docMkLst>
        <pc:docMk/>
      </pc:docMkLst>
      <pc:sldChg chg="addSp modSp mod setBg">
        <pc:chgData name="Kevin Nash" userId="81deb240ef204e35" providerId="Windows Live" clId="Web-{23B087F0-B429-47F2-A24F-CA36E4275D42}" dt="2025-09-10T22:38:16.752" v="383"/>
        <pc:sldMkLst>
          <pc:docMk/>
          <pc:sldMk cId="4151559392" sldId="257"/>
        </pc:sldMkLst>
        <pc:spChg chg="mod">
          <ac:chgData name="Kevin Nash" userId="81deb240ef204e35" providerId="Windows Live" clId="Web-{23B087F0-B429-47F2-A24F-CA36E4275D42}" dt="2025-09-10T22:38:16.752" v="383"/>
          <ac:spMkLst>
            <pc:docMk/>
            <pc:sldMk cId="4151559392" sldId="257"/>
            <ac:spMk id="2" creationId="{6E98E440-E0B8-F12B-052D-F454C6CCB17A}"/>
          </ac:spMkLst>
        </pc:spChg>
        <pc:spChg chg="mod">
          <ac:chgData name="Kevin Nash" userId="81deb240ef204e35" providerId="Windows Live" clId="Web-{23B087F0-B429-47F2-A24F-CA36E4275D42}" dt="2025-09-10T22:38:16.752" v="383"/>
          <ac:spMkLst>
            <pc:docMk/>
            <pc:sldMk cId="4151559392" sldId="257"/>
            <ac:spMk id="3" creationId="{9400F168-80B2-795A-7410-FF374295F044}"/>
          </ac:spMkLst>
        </pc:spChg>
        <pc:spChg chg="add">
          <ac:chgData name="Kevin Nash" userId="81deb240ef204e35" providerId="Windows Live" clId="Web-{23B087F0-B429-47F2-A24F-CA36E4275D42}" dt="2025-09-10T22:38:16.752" v="383"/>
          <ac:spMkLst>
            <pc:docMk/>
            <pc:sldMk cId="4151559392" sldId="257"/>
            <ac:spMk id="9" creationId="{660EB578-C970-4186-B93C-45851BBC6E34}"/>
          </ac:spMkLst>
        </pc:spChg>
        <pc:picChg chg="add">
          <ac:chgData name="Kevin Nash" userId="81deb240ef204e35" providerId="Windows Live" clId="Web-{23B087F0-B429-47F2-A24F-CA36E4275D42}" dt="2025-09-10T22:38:16.752" v="383"/>
          <ac:picMkLst>
            <pc:docMk/>
            <pc:sldMk cId="4151559392" sldId="257"/>
            <ac:picMk id="5" creationId="{D87049D4-8221-480B-8EC2-5E691388534A}"/>
          </ac:picMkLst>
        </pc:picChg>
        <pc:cxnChg chg="add">
          <ac:chgData name="Kevin Nash" userId="81deb240ef204e35" providerId="Windows Live" clId="Web-{23B087F0-B429-47F2-A24F-CA36E4275D42}" dt="2025-09-10T22:38:16.752" v="383"/>
          <ac:cxnSpMkLst>
            <pc:docMk/>
            <pc:sldMk cId="4151559392" sldId="257"/>
            <ac:cxnSpMk id="11" creationId="{CDF57B02-07BB-407B-BB36-06D9C64A673E}"/>
          </ac:cxnSpMkLst>
        </pc:cxnChg>
        <pc:cxnChg chg="add">
          <ac:chgData name="Kevin Nash" userId="81deb240ef204e35" providerId="Windows Live" clId="Web-{23B087F0-B429-47F2-A24F-CA36E4275D42}" dt="2025-09-10T22:38:16.752" v="383"/>
          <ac:cxnSpMkLst>
            <pc:docMk/>
            <pc:sldMk cId="4151559392" sldId="257"/>
            <ac:cxnSpMk id="13" creationId="{C6855964-C920-48EB-8804-74291211C8A9}"/>
          </ac:cxnSpMkLst>
        </pc:cxnChg>
      </pc:sldChg>
      <pc:sldChg chg="addSp delSp modSp new mod setBg">
        <pc:chgData name="Kevin Nash" userId="81deb240ef204e35" providerId="Windows Live" clId="Web-{23B087F0-B429-47F2-A24F-CA36E4275D42}" dt="2025-09-10T23:05:25.752" v="716"/>
        <pc:sldMkLst>
          <pc:docMk/>
          <pc:sldMk cId="1676792326" sldId="258"/>
        </pc:sldMkLst>
        <pc:spChg chg="mod">
          <ac:chgData name="Kevin Nash" userId="81deb240ef204e35" providerId="Windows Live" clId="Web-{23B087F0-B429-47F2-A24F-CA36E4275D42}" dt="2025-09-10T23:05:25.346" v="715" actId="20577"/>
          <ac:spMkLst>
            <pc:docMk/>
            <pc:sldMk cId="1676792326" sldId="258"/>
            <ac:spMk id="2" creationId="{6BEA68F5-BC87-1917-E0C3-59E96142BBFF}"/>
          </ac:spMkLst>
        </pc:spChg>
        <pc:spChg chg="mod">
          <ac:chgData name="Kevin Nash" userId="81deb240ef204e35" providerId="Windows Live" clId="Web-{23B087F0-B429-47F2-A24F-CA36E4275D42}" dt="2025-09-10T23:04:50.392" v="712"/>
          <ac:spMkLst>
            <pc:docMk/>
            <pc:sldMk cId="1676792326" sldId="258"/>
            <ac:spMk id="3" creationId="{57EB8D74-AB5C-9D94-AC31-98088B508665}"/>
          </ac:spMkLst>
        </pc:spChg>
        <pc:spChg chg="add del">
          <ac:chgData name="Kevin Nash" userId="81deb240ef204e35" providerId="Windows Live" clId="Web-{23B087F0-B429-47F2-A24F-CA36E4275D42}" dt="2025-09-10T23:05:25.752" v="716"/>
          <ac:spMkLst>
            <pc:docMk/>
            <pc:sldMk cId="1676792326" sldId="258"/>
            <ac:spMk id="9" creationId="{660EB578-C970-4186-B93C-45851BBC6E34}"/>
          </ac:spMkLst>
        </pc:spChg>
        <pc:spChg chg="add">
          <ac:chgData name="Kevin Nash" userId="81deb240ef204e35" providerId="Windows Live" clId="Web-{23B087F0-B429-47F2-A24F-CA36E4275D42}" dt="2025-09-10T23:05:25.752" v="716"/>
          <ac:spMkLst>
            <pc:docMk/>
            <pc:sldMk cId="1676792326" sldId="258"/>
            <ac:spMk id="18" creationId="{660EB578-C970-4186-B93C-45851BBC6E34}"/>
          </ac:spMkLst>
        </pc:spChg>
        <pc:picChg chg="add mod">
          <ac:chgData name="Kevin Nash" userId="81deb240ef204e35" providerId="Windows Live" clId="Web-{23B087F0-B429-47F2-A24F-CA36E4275D42}" dt="2025-09-10T23:05:25.752" v="716"/>
          <ac:picMkLst>
            <pc:docMk/>
            <pc:sldMk cId="1676792326" sldId="258"/>
            <ac:picMk id="5" creationId="{C2B519EF-E920-B07E-7662-988C00ABBDD5}"/>
          </ac:picMkLst>
        </pc:picChg>
        <pc:cxnChg chg="add del">
          <ac:chgData name="Kevin Nash" userId="81deb240ef204e35" providerId="Windows Live" clId="Web-{23B087F0-B429-47F2-A24F-CA36E4275D42}" dt="2025-09-10T23:05:25.752" v="716"/>
          <ac:cxnSpMkLst>
            <pc:docMk/>
            <pc:sldMk cId="1676792326" sldId="258"/>
            <ac:cxnSpMk id="11" creationId="{CDF57B02-07BB-407B-BB36-06D9C64A673E}"/>
          </ac:cxnSpMkLst>
        </pc:cxnChg>
        <pc:cxnChg chg="add del">
          <ac:chgData name="Kevin Nash" userId="81deb240ef204e35" providerId="Windows Live" clId="Web-{23B087F0-B429-47F2-A24F-CA36E4275D42}" dt="2025-09-10T23:05:25.752" v="716"/>
          <ac:cxnSpMkLst>
            <pc:docMk/>
            <pc:sldMk cId="1676792326" sldId="258"/>
            <ac:cxnSpMk id="13" creationId="{C6855964-C920-48EB-8804-74291211C8A9}"/>
          </ac:cxnSpMkLst>
        </pc:cxnChg>
        <pc:cxnChg chg="add">
          <ac:chgData name="Kevin Nash" userId="81deb240ef204e35" providerId="Windows Live" clId="Web-{23B087F0-B429-47F2-A24F-CA36E4275D42}" dt="2025-09-10T23:05:25.752" v="716"/>
          <ac:cxnSpMkLst>
            <pc:docMk/>
            <pc:sldMk cId="1676792326" sldId="258"/>
            <ac:cxnSpMk id="20" creationId="{CDF57B02-07BB-407B-BB36-06D9C64A673E}"/>
          </ac:cxnSpMkLst>
        </pc:cxnChg>
        <pc:cxnChg chg="add">
          <ac:chgData name="Kevin Nash" userId="81deb240ef204e35" providerId="Windows Live" clId="Web-{23B087F0-B429-47F2-A24F-CA36E4275D42}" dt="2025-09-10T23:05:25.752" v="716"/>
          <ac:cxnSpMkLst>
            <pc:docMk/>
            <pc:sldMk cId="1676792326" sldId="258"/>
            <ac:cxnSpMk id="22" creationId="{C6855964-C920-48EB-8804-74291211C8A9}"/>
          </ac:cxnSpMkLst>
        </pc:cxnChg>
      </pc:sldChg>
      <pc:sldChg chg="new del">
        <pc:chgData name="Kevin Nash" userId="81deb240ef204e35" providerId="Windows Live" clId="Web-{23B087F0-B429-47F2-A24F-CA36E4275D42}" dt="2025-09-10T23:16:26.098" v="718"/>
        <pc:sldMkLst>
          <pc:docMk/>
          <pc:sldMk cId="47324184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8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6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24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hacker-cod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Pessoa na frente de um laptop&#10;&#10;O conteúdo gerado por IA pode estar incorreto.">
            <a:extLst>
              <a:ext uri="{FF2B5EF4-FFF2-40B4-BE49-F238E27FC236}">
                <a16:creationId xmlns:a16="http://schemas.microsoft.com/office/drawing/2014/main" id="{5A04D321-296F-0955-D6A6-F879036CC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435" b="2978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 b="1">
                <a:solidFill>
                  <a:srgbClr val="FFFFFF"/>
                </a:solidFill>
                <a:latin typeface="Arial"/>
                <a:cs typeface="Arial"/>
              </a:rPr>
              <a:t>Anatomia de um ataque complexo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Kevin Nash Quispe Chacolla</a:t>
            </a:r>
          </a:p>
          <a:p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EF4859-9A49-D808-7CC5-1AA85A9710B4}"/>
              </a:ext>
            </a:extLst>
          </p:cNvPr>
          <p:cNvSpPr txBox="1"/>
          <p:nvPr/>
        </p:nvSpPr>
        <p:spPr>
          <a:xfrm>
            <a:off x="1524000" y="6465888"/>
            <a:ext cx="914400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ThePhoto de PhotoAuthor está licenciada sob CCYYSA.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98E440-E0B8-F12B-052D-F454C6CC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"/>
                <a:cs typeface="Arial"/>
              </a:rPr>
              <a:t>Vulnerabilidades </a:t>
            </a:r>
          </a:p>
        </p:txBody>
      </p:sp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D87049D4-8221-480B-8EC2-5E691388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594" r="12998" b="5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0F168-80B2-795A-7410-FF374295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700"/>
              <a:t>Falta de atualização e patches de segurança, dispositivos tem  uma baixa regularização em serem atualizadas, facilitando a ocultação da presença de indivíduos com más intenções.</a:t>
            </a:r>
          </a:p>
          <a:p>
            <a:pPr>
              <a:lnSpc>
                <a:spcPct val="100000"/>
              </a:lnSpc>
            </a:pPr>
            <a:r>
              <a:rPr lang="pt-BR" sz="1700"/>
              <a:t>A ausência de segmentação da rede, dispositivos </a:t>
            </a:r>
            <a:r>
              <a:rPr lang="pt-BR" sz="1700" err="1"/>
              <a:t>Iot</a:t>
            </a:r>
            <a:r>
              <a:rPr lang="pt-BR" sz="1700"/>
              <a:t> são conectados na mesma rede da empresa onde estão os sistemas críticos dela, seja um sensor, câmera, entre outros dispositivos </a:t>
            </a:r>
            <a:r>
              <a:rPr lang="pt-BR" sz="1700" err="1"/>
              <a:t>Iot</a:t>
            </a:r>
            <a:r>
              <a:rPr lang="pt-BR" sz="1700"/>
              <a:t>, podem abrir caminhos que possibilitam a invasão aos servidores internos da empresa.</a:t>
            </a:r>
          </a:p>
          <a:p>
            <a:pPr>
              <a:lnSpc>
                <a:spcPct val="100000"/>
              </a:lnSpc>
            </a:pPr>
            <a:r>
              <a:rPr lang="pt-BR" sz="1700"/>
              <a:t>Baixo poder de processamento e memória, os </a:t>
            </a:r>
            <a:r>
              <a:rPr lang="pt-BR" sz="1700" err="1"/>
              <a:t>Iot's</a:t>
            </a:r>
            <a:r>
              <a:rPr lang="pt-BR" sz="1700"/>
              <a:t> não foram projetados para focarem na segurança de dados, dificultando a funcionalidade dos softwares de proteção robustos.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EA68F5-BC87-1917-E0C3-59E96142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ea typeface="+mj-lt"/>
                <a:cs typeface="+mj-lt"/>
              </a:rPr>
              <a:t>Tipos e  técnicas de ataque utilizados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519EF-E920-B07E-7662-988C00AB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41" r="33050" b="1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EB8D74-AB5C-9D94-AC31-98088B50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Movimento lateral na rede, ao invadir um dispositivo </a:t>
            </a:r>
            <a:r>
              <a:rPr lang="pt-BR" dirty="0" err="1"/>
              <a:t>Iot</a:t>
            </a:r>
            <a:r>
              <a:rPr lang="pt-BR" dirty="0"/>
              <a:t>, o invasor usa esse meio de entrada para explorar outros sistemas.</a:t>
            </a:r>
          </a:p>
          <a:p>
            <a:r>
              <a:rPr lang="pt-BR" dirty="0"/>
              <a:t>Instalação de malware, dispositivos que foram comprometidos, acabam servindo como uma ponte de invasão para a empresa, comprometendo e facilitando o acesso a informações dos servidores da empresa.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9232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ChronicleVTI</vt:lpstr>
      <vt:lpstr>Anatomia de um ataque complexo</vt:lpstr>
      <vt:lpstr>Vulnerabilidades </vt:lpstr>
      <vt:lpstr>Tipos e  técnicas de ataque utilizados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303</cp:revision>
  <dcterms:created xsi:type="dcterms:W3CDTF">2025-09-10T15:48:28Z</dcterms:created>
  <dcterms:modified xsi:type="dcterms:W3CDTF">2025-09-10T23:16:26Z</dcterms:modified>
</cp:coreProperties>
</file>