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ABC4-062E-4CB0-B7AA-E84E05BA24A4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D49F-EFE8-45AA-947D-076261647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22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ABC4-062E-4CB0-B7AA-E84E05BA24A4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D49F-EFE8-45AA-947D-076261647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65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ABC4-062E-4CB0-B7AA-E84E05BA24A4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D49F-EFE8-45AA-947D-076261647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20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ABC4-062E-4CB0-B7AA-E84E05BA24A4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D49F-EFE8-45AA-947D-076261647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77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ABC4-062E-4CB0-B7AA-E84E05BA24A4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D49F-EFE8-45AA-947D-076261647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14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ABC4-062E-4CB0-B7AA-E84E05BA24A4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D49F-EFE8-45AA-947D-076261647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65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ABC4-062E-4CB0-B7AA-E84E05BA24A4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D49F-EFE8-45AA-947D-076261647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37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ABC4-062E-4CB0-B7AA-E84E05BA24A4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D49F-EFE8-45AA-947D-076261647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57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ABC4-062E-4CB0-B7AA-E84E05BA24A4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D49F-EFE8-45AA-947D-076261647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03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ABC4-062E-4CB0-B7AA-E84E05BA24A4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D49F-EFE8-45AA-947D-076261647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95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ABC4-062E-4CB0-B7AA-E84E05BA24A4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D49F-EFE8-45AA-947D-076261647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6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9ABC4-062E-4CB0-B7AA-E84E05BA24A4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4D49F-EFE8-45AA-947D-076261647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63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779911" y="2996952"/>
            <a:ext cx="21130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 smtClean="0"/>
              <a:t>測試</a:t>
            </a:r>
            <a:r>
              <a:rPr lang="en-US" altLang="zh-TW" sz="6000" smtClean="0"/>
              <a:t>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9981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如螢幕大小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Kevin Chang - 張文卿</dc:creator>
  <cp:lastModifiedBy>Kevin Chang - 張文卿</cp:lastModifiedBy>
  <cp:revision>2</cp:revision>
  <dcterms:created xsi:type="dcterms:W3CDTF">2019-01-31T06:07:58Z</dcterms:created>
  <dcterms:modified xsi:type="dcterms:W3CDTF">2019-01-31T06:10:33Z</dcterms:modified>
</cp:coreProperties>
</file>