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55D5-5F8A-4E25-A759-2B84FADC7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716AE-C169-4AF6-BF3E-A975D5626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09D0B-9CD8-4C99-A63A-F5F46A46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E7C1-80AA-44C7-86FA-86FA8B4F2BCC}" type="datetimeFigureOut">
              <a:rPr lang="en-CA" smtClean="0"/>
              <a:t>2021-10-20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77592-3D06-420A-AAA1-B80039B4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58E27-1D12-4674-A532-3F701CA3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81EB-F113-4120-AA99-C3D251353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79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A844-9306-4DD4-8DFA-43FDDC40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E611F-04D7-4590-95E5-617536C7A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3AEB7-5243-4BA0-91FA-A92595CE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E7C1-80AA-44C7-86FA-86FA8B4F2BCC}" type="datetimeFigureOut">
              <a:rPr lang="en-CA" smtClean="0"/>
              <a:t>2021-10-20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74212-7469-434A-B015-E57CE37A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900D0-F727-4ED9-91B0-0E279774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81EB-F113-4120-AA99-C3D251353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41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00EDB-435A-477F-8BFD-3EF5D8CB3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DC1BB-6CBE-4893-9608-0485704C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0EFCF-5F97-415A-A758-B87FBB58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E7C1-80AA-44C7-86FA-86FA8B4F2BCC}" type="datetimeFigureOut">
              <a:rPr lang="en-CA" smtClean="0"/>
              <a:t>2021-10-20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C0AEB-CE2A-40F5-968E-675E9FCD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4E1F0-C4D9-4A7C-9A81-8332F1F4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81EB-F113-4120-AA99-C3D251353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765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25C2-71F4-46F5-B690-41FC6573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85133-B1E1-47CA-A9B3-FD07CAC66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2B17C-A7CD-40E3-99BA-15A177CA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E7C1-80AA-44C7-86FA-86FA8B4F2BCC}" type="datetimeFigureOut">
              <a:rPr lang="en-CA" smtClean="0"/>
              <a:t>2021-10-20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2B638-FAB8-4A8F-8A07-0DC6E0E9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366E7-E229-44A5-8A88-BB5B1CE1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81EB-F113-4120-AA99-C3D251353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6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A7AB-DEF1-4BF4-BE43-BE56DEF8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C3ED-B2C0-4436-B99F-2BC62FB2A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29E75-5E98-4055-81C2-281B6B3A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E7C1-80AA-44C7-86FA-86FA8B4F2BCC}" type="datetimeFigureOut">
              <a:rPr lang="en-CA" smtClean="0"/>
              <a:t>2021-10-20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209F8-C0E6-42DD-9CED-29149E08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8C4F-8E1C-4CEB-B0FB-75D356A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81EB-F113-4120-AA99-C3D251353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35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BB68-0381-4D18-BFCC-6A6F11B7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E1CF9-F3D1-4539-A851-EE3590718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2FC54-64BC-4EAE-8880-1A2CE3FF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AC76B-F51B-4B2B-9A34-60162CD6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E7C1-80AA-44C7-86FA-86FA8B4F2BCC}" type="datetimeFigureOut">
              <a:rPr lang="en-CA" smtClean="0"/>
              <a:t>2021-10-20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2D14B-56A9-49D3-9679-8E68D4EA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F51DB-6EA6-4333-90C5-69A05EE0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81EB-F113-4120-AA99-C3D251353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4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F8FA-5CBA-4DFD-8C7D-9F7F61289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73B4D-0804-4500-835E-622967769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EC81-3CD9-4660-BF84-F809A9E2C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41123-6C1A-4380-B7CC-AF58F45C5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BD597-80B7-49BB-A700-1E151255D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09CF2-C857-48FE-A87E-3D791181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E7C1-80AA-44C7-86FA-86FA8B4F2BCC}" type="datetimeFigureOut">
              <a:rPr lang="en-CA" smtClean="0"/>
              <a:t>2021-10-20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2B64E-F523-416A-B5FF-D097BE2B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C68EC-0A0B-494F-865D-72FD9E84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81EB-F113-4120-AA99-C3D251353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203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6B26-DB5E-4540-9752-1137BA80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30213-4EFC-4B63-9938-92350203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E7C1-80AA-44C7-86FA-86FA8B4F2BCC}" type="datetimeFigureOut">
              <a:rPr lang="en-CA" smtClean="0"/>
              <a:t>2021-10-20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17C8E-4681-4A67-ADA7-72AADCE6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D9CF0-BF5D-4124-B0CC-7B6ACADE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81EB-F113-4120-AA99-C3D251353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087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C67AC-6E38-441E-97D9-6B3CA071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E7C1-80AA-44C7-86FA-86FA8B4F2BCC}" type="datetimeFigureOut">
              <a:rPr lang="en-CA" smtClean="0"/>
              <a:t>2021-10-20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E71C0-AC7C-4375-A1B7-0930A327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68679-0E4B-4B2E-9FA9-F4333F98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81EB-F113-4120-AA99-C3D251353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266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4DD9-4C4F-4E6A-A401-C401E9DB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B045E-D42F-400E-8CD3-5683F11C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BADB5-D73D-4CF8-BDE6-0C9FF93AC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C12B0-B208-4B21-B4D6-292CD424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E7C1-80AA-44C7-86FA-86FA8B4F2BCC}" type="datetimeFigureOut">
              <a:rPr lang="en-CA" smtClean="0"/>
              <a:t>2021-10-20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9565D-90CF-4C57-97A9-75BEC94A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F0085-207A-49CD-B448-D1D2F694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81EB-F113-4120-AA99-C3D251353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02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F6C3-3088-4797-9EFF-00054C01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2452D-D38A-42DC-A9FD-B1935DABF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B053D-EB7C-46B6-9816-A0B52C69E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C99D5-4925-43DC-9387-A3A2CDFB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E7C1-80AA-44C7-86FA-86FA8B4F2BCC}" type="datetimeFigureOut">
              <a:rPr lang="en-CA" smtClean="0"/>
              <a:t>2021-10-20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65BA6-ADD1-4FDC-8CFC-C0A8FDFB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EF4EB-2496-47F5-B31A-03230BD4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81EB-F113-4120-AA99-C3D251353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126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258D50-7139-4AE9-B868-2015F087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2ADA6-3669-4C67-9D90-B8919CC5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2AC3F-307F-4666-AD75-D0AC55BD9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2E7C1-80AA-44C7-86FA-86FA8B4F2BCC}" type="datetimeFigureOut">
              <a:rPr lang="en-CA" smtClean="0"/>
              <a:t>2021-10-20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66896-9642-46AC-8428-5759ACE91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BE1F-B69B-4CF3-81B4-075CB8719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81EB-F113-4120-AA99-C3D251353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91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DC55E8C-006D-4F7C-92B6-242E7B88BAAC}"/>
              </a:ext>
            </a:extLst>
          </p:cNvPr>
          <p:cNvGrpSpPr/>
          <p:nvPr/>
        </p:nvGrpSpPr>
        <p:grpSpPr>
          <a:xfrm>
            <a:off x="160256" y="141402"/>
            <a:ext cx="2922309" cy="1819373"/>
            <a:chOff x="160256" y="141402"/>
            <a:chExt cx="2922309" cy="18193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460210-ECCC-438C-827A-9D84903FF56D}"/>
                </a:ext>
              </a:extLst>
            </p:cNvPr>
            <p:cNvSpPr/>
            <p:nvPr/>
          </p:nvSpPr>
          <p:spPr>
            <a:xfrm>
              <a:off x="160256" y="141402"/>
              <a:ext cx="2922309" cy="18193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F497DC3-BC3D-4C54-A85E-6172E7D5F1EE}"/>
                </a:ext>
              </a:extLst>
            </p:cNvPr>
            <p:cNvCxnSpPr/>
            <p:nvPr/>
          </p:nvCxnSpPr>
          <p:spPr>
            <a:xfrm>
              <a:off x="160256" y="546755"/>
              <a:ext cx="29223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0AD95CB-C47F-4BDE-AF72-DD0B75752271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1621411" y="546754"/>
              <a:ext cx="0" cy="1414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C8D6BAF-FE90-4291-B1E0-724C797199C6}"/>
              </a:ext>
            </a:extLst>
          </p:cNvPr>
          <p:cNvSpPr txBox="1"/>
          <p:nvPr/>
        </p:nvSpPr>
        <p:spPr>
          <a:xfrm>
            <a:off x="433633" y="139045"/>
            <a:ext cx="246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Class Consumable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C1AB67-8AB8-428B-AAF6-1B0D32D27FBC}"/>
              </a:ext>
            </a:extLst>
          </p:cNvPr>
          <p:cNvSpPr txBox="1"/>
          <p:nvPr/>
        </p:nvSpPr>
        <p:spPr>
          <a:xfrm>
            <a:off x="160255" y="585134"/>
            <a:ext cx="146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Defines shared fields and methods for consumable items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44D7FF-FC5E-48B0-93F1-4C92B7D3CFD1}"/>
              </a:ext>
            </a:extLst>
          </p:cNvPr>
          <p:cNvSpPr txBox="1"/>
          <p:nvPr/>
        </p:nvSpPr>
        <p:spPr>
          <a:xfrm>
            <a:off x="1621410" y="559596"/>
            <a:ext cx="146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FoodItem</a:t>
            </a:r>
          </a:p>
          <a:p>
            <a:r>
              <a:rPr lang="en-CA" sz="1200" dirty="0"/>
              <a:t>DrinkItem</a:t>
            </a:r>
          </a:p>
          <a:p>
            <a:r>
              <a:rPr lang="en-CA" sz="1200" dirty="0"/>
              <a:t>ConsumableFactory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E98AA3-205E-498D-A2D4-106AE20ADECD}"/>
              </a:ext>
            </a:extLst>
          </p:cNvPr>
          <p:cNvGrpSpPr/>
          <p:nvPr/>
        </p:nvGrpSpPr>
        <p:grpSpPr>
          <a:xfrm>
            <a:off x="3350444" y="152404"/>
            <a:ext cx="2922309" cy="1819373"/>
            <a:chOff x="160256" y="141402"/>
            <a:chExt cx="2922309" cy="181937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CCFE40D-B8FC-455F-BD54-7B54A460EAD7}"/>
                </a:ext>
              </a:extLst>
            </p:cNvPr>
            <p:cNvSpPr/>
            <p:nvPr/>
          </p:nvSpPr>
          <p:spPr>
            <a:xfrm>
              <a:off x="160256" y="141402"/>
              <a:ext cx="2922309" cy="18193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3F152F8-C8A6-4235-BCBF-7D36B8F3BEFD}"/>
                </a:ext>
              </a:extLst>
            </p:cNvPr>
            <p:cNvCxnSpPr/>
            <p:nvPr/>
          </p:nvCxnSpPr>
          <p:spPr>
            <a:xfrm>
              <a:off x="160256" y="546755"/>
              <a:ext cx="29223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7D4DD3-7EFC-4A60-92D0-3E751C57141D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>
              <a:off x="1621411" y="546754"/>
              <a:ext cx="0" cy="1414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8D44E8C4-BF0C-4B61-99E1-A4D7B1FCF6E8}"/>
              </a:ext>
            </a:extLst>
          </p:cNvPr>
          <p:cNvSpPr txBox="1"/>
          <p:nvPr/>
        </p:nvSpPr>
        <p:spPr>
          <a:xfrm>
            <a:off x="3623821" y="150047"/>
            <a:ext cx="246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Class FoodItem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026F0A-85C3-4DD9-9548-3317CB7FC40C}"/>
              </a:ext>
            </a:extLst>
          </p:cNvPr>
          <p:cNvSpPr txBox="1"/>
          <p:nvPr/>
        </p:nvSpPr>
        <p:spPr>
          <a:xfrm>
            <a:off x="3350443" y="596136"/>
            <a:ext cx="1461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Extends Consumable.</a:t>
            </a:r>
          </a:p>
          <a:p>
            <a:endParaRPr lang="en-CA" sz="1200" dirty="0"/>
          </a:p>
          <a:p>
            <a:r>
              <a:rPr lang="en-CA" sz="1200" dirty="0"/>
              <a:t>Defines weight field and toString for a food.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FA2BCA-0808-4666-9136-29020CAE49B6}"/>
              </a:ext>
            </a:extLst>
          </p:cNvPr>
          <p:cNvSpPr txBox="1"/>
          <p:nvPr/>
        </p:nvSpPr>
        <p:spPr>
          <a:xfrm>
            <a:off x="4811598" y="570598"/>
            <a:ext cx="146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ConsumableFactory</a:t>
            </a:r>
          </a:p>
          <a:p>
            <a:r>
              <a:rPr lang="en-CA" sz="1200" dirty="0"/>
              <a:t>MainMenu</a:t>
            </a:r>
            <a:endParaRPr lang="en-CA" sz="1100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B982DF4-E639-4E76-9D59-43FA5EEEFBEF}"/>
              </a:ext>
            </a:extLst>
          </p:cNvPr>
          <p:cNvGrpSpPr/>
          <p:nvPr/>
        </p:nvGrpSpPr>
        <p:grpSpPr>
          <a:xfrm>
            <a:off x="6542205" y="157776"/>
            <a:ext cx="2922309" cy="1819373"/>
            <a:chOff x="160256" y="141402"/>
            <a:chExt cx="2922309" cy="181937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0D76745-263A-489D-9439-5083D94B9E92}"/>
                </a:ext>
              </a:extLst>
            </p:cNvPr>
            <p:cNvSpPr/>
            <p:nvPr/>
          </p:nvSpPr>
          <p:spPr>
            <a:xfrm>
              <a:off x="160256" y="141402"/>
              <a:ext cx="2922309" cy="18193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0A1C4AC-12D7-440E-BADE-080E2C0778C1}"/>
                </a:ext>
              </a:extLst>
            </p:cNvPr>
            <p:cNvCxnSpPr/>
            <p:nvPr/>
          </p:nvCxnSpPr>
          <p:spPr>
            <a:xfrm>
              <a:off x="160256" y="546755"/>
              <a:ext cx="29223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89BDDA6-EF04-43B9-A602-1108DEF726FF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>
              <a:off x="1621411" y="546754"/>
              <a:ext cx="0" cy="1414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B0635CC-75E0-4BE1-B903-01B84EA4E84A}"/>
              </a:ext>
            </a:extLst>
          </p:cNvPr>
          <p:cNvSpPr txBox="1"/>
          <p:nvPr/>
        </p:nvSpPr>
        <p:spPr>
          <a:xfrm>
            <a:off x="6815582" y="155419"/>
            <a:ext cx="246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Class DrinkItem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B5152C-78FD-4530-8F0B-F442BF6FF139}"/>
              </a:ext>
            </a:extLst>
          </p:cNvPr>
          <p:cNvSpPr txBox="1"/>
          <p:nvPr/>
        </p:nvSpPr>
        <p:spPr>
          <a:xfrm>
            <a:off x="6542204" y="601508"/>
            <a:ext cx="1461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Extends Consumable.</a:t>
            </a:r>
          </a:p>
          <a:p>
            <a:endParaRPr lang="en-CA" sz="1200" dirty="0"/>
          </a:p>
          <a:p>
            <a:r>
              <a:rPr lang="en-CA" sz="1200" dirty="0"/>
              <a:t>Defines volume field and toString for a drink.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A62408-1F20-4D70-A395-B1ECC59DD41E}"/>
              </a:ext>
            </a:extLst>
          </p:cNvPr>
          <p:cNvSpPr txBox="1"/>
          <p:nvPr/>
        </p:nvSpPr>
        <p:spPr>
          <a:xfrm>
            <a:off x="8003359" y="575970"/>
            <a:ext cx="146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ConsumableFactory</a:t>
            </a:r>
          </a:p>
          <a:p>
            <a:r>
              <a:rPr lang="en-CA" sz="1200" dirty="0"/>
              <a:t>MainMenu</a:t>
            </a:r>
            <a:endParaRPr lang="en-CA" sz="1100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AF4179-6FCF-40D5-8E0F-79DA6AA7A21B}"/>
              </a:ext>
            </a:extLst>
          </p:cNvPr>
          <p:cNvGrpSpPr/>
          <p:nvPr/>
        </p:nvGrpSpPr>
        <p:grpSpPr>
          <a:xfrm>
            <a:off x="169681" y="2476110"/>
            <a:ext cx="2922309" cy="1819373"/>
            <a:chOff x="160256" y="141402"/>
            <a:chExt cx="2922309" cy="181937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4824C34-CE13-439A-AF60-D4FBAF3CC01A}"/>
                </a:ext>
              </a:extLst>
            </p:cNvPr>
            <p:cNvSpPr/>
            <p:nvPr/>
          </p:nvSpPr>
          <p:spPr>
            <a:xfrm>
              <a:off x="160256" y="141402"/>
              <a:ext cx="2922309" cy="18193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A099DD8-9BEF-40F5-9F23-9024E9BD35B7}"/>
                </a:ext>
              </a:extLst>
            </p:cNvPr>
            <p:cNvCxnSpPr/>
            <p:nvPr/>
          </p:nvCxnSpPr>
          <p:spPr>
            <a:xfrm>
              <a:off x="160256" y="546755"/>
              <a:ext cx="29223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D20C3AC-7963-4EE8-8D70-42824FECD54B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>
              <a:off x="1621411" y="546754"/>
              <a:ext cx="0" cy="1414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CB8136D-850D-40C9-B656-105B3CFFA0DA}"/>
              </a:ext>
            </a:extLst>
          </p:cNvPr>
          <p:cNvSpPr txBox="1"/>
          <p:nvPr/>
        </p:nvSpPr>
        <p:spPr>
          <a:xfrm>
            <a:off x="358228" y="2473753"/>
            <a:ext cx="254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Class ConsumableFactory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3B7837-16DE-4139-813F-56F4A8DDEDF5}"/>
              </a:ext>
            </a:extLst>
          </p:cNvPr>
          <p:cNvSpPr txBox="1"/>
          <p:nvPr/>
        </p:nvSpPr>
        <p:spPr>
          <a:xfrm>
            <a:off x="169680" y="2919842"/>
            <a:ext cx="146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Constructs and returns either a FoodItem or a DrinkItem.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42A2BCF-5129-465E-9B9F-BD519C7F392A}"/>
              </a:ext>
            </a:extLst>
          </p:cNvPr>
          <p:cNvSpPr txBox="1"/>
          <p:nvPr/>
        </p:nvSpPr>
        <p:spPr>
          <a:xfrm>
            <a:off x="1630835" y="2894304"/>
            <a:ext cx="146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FoodItem</a:t>
            </a:r>
          </a:p>
          <a:p>
            <a:r>
              <a:rPr lang="en-CA" sz="1200" dirty="0"/>
              <a:t>DrinkItem</a:t>
            </a:r>
          </a:p>
          <a:p>
            <a:r>
              <a:rPr lang="en-CA" sz="1200" dirty="0"/>
              <a:t>MainMenu</a:t>
            </a:r>
            <a:endParaRPr lang="en-CA" sz="11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F044CA3-8D30-47D0-B484-C5FB068500CA}"/>
              </a:ext>
            </a:extLst>
          </p:cNvPr>
          <p:cNvGrpSpPr/>
          <p:nvPr/>
        </p:nvGrpSpPr>
        <p:grpSpPr>
          <a:xfrm>
            <a:off x="3350444" y="2476110"/>
            <a:ext cx="2922309" cy="1819373"/>
            <a:chOff x="160256" y="141402"/>
            <a:chExt cx="2922309" cy="181937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B64A797-D2A5-4B8E-B4C6-C84A1132B1BA}"/>
                </a:ext>
              </a:extLst>
            </p:cNvPr>
            <p:cNvSpPr/>
            <p:nvPr/>
          </p:nvSpPr>
          <p:spPr>
            <a:xfrm>
              <a:off x="160256" y="141402"/>
              <a:ext cx="2922309" cy="18193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A2CDDF8-88C2-4138-8D65-935CE5625B46}"/>
                </a:ext>
              </a:extLst>
            </p:cNvPr>
            <p:cNvCxnSpPr/>
            <p:nvPr/>
          </p:nvCxnSpPr>
          <p:spPr>
            <a:xfrm>
              <a:off x="160256" y="546755"/>
              <a:ext cx="29223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0589F77-98E1-4E2A-AAF5-F80F4EDBAE50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>
              <a:off x="1621411" y="546754"/>
              <a:ext cx="0" cy="1414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109E9D2-2F17-4A00-B493-DAB5C9932A20}"/>
              </a:ext>
            </a:extLst>
          </p:cNvPr>
          <p:cNvSpPr txBox="1"/>
          <p:nvPr/>
        </p:nvSpPr>
        <p:spPr>
          <a:xfrm>
            <a:off x="3623821" y="2473753"/>
            <a:ext cx="246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Class TextMenu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54007D-7D38-43BE-AAD9-8E7DC89604AE}"/>
              </a:ext>
            </a:extLst>
          </p:cNvPr>
          <p:cNvSpPr txBox="1"/>
          <p:nvPr/>
        </p:nvSpPr>
        <p:spPr>
          <a:xfrm>
            <a:off x="3350443" y="2919842"/>
            <a:ext cx="1461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Displays menu title and options.</a:t>
            </a:r>
          </a:p>
          <a:p>
            <a:endParaRPr lang="en-CA" sz="1200" dirty="0"/>
          </a:p>
          <a:p>
            <a:r>
              <a:rPr lang="en-CA" sz="1200" dirty="0"/>
              <a:t>Allows user to select a menu option and returns user choice.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CACC048-B95A-41B4-BC2C-BE4A3C8E1CD2}"/>
              </a:ext>
            </a:extLst>
          </p:cNvPr>
          <p:cNvSpPr txBox="1"/>
          <p:nvPr/>
        </p:nvSpPr>
        <p:spPr>
          <a:xfrm>
            <a:off x="4811598" y="2894304"/>
            <a:ext cx="1461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MainMenu</a:t>
            </a:r>
            <a:endParaRPr lang="en-CA" sz="11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2DFE35E-DDC4-40ED-A033-83955B37033A}"/>
              </a:ext>
            </a:extLst>
          </p:cNvPr>
          <p:cNvGrpSpPr/>
          <p:nvPr/>
        </p:nvGrpSpPr>
        <p:grpSpPr>
          <a:xfrm>
            <a:off x="6542205" y="2473753"/>
            <a:ext cx="2922309" cy="1819373"/>
            <a:chOff x="160256" y="141402"/>
            <a:chExt cx="2922309" cy="1819373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9A46A29-1E0D-4846-9B37-4498F18ABA95}"/>
                </a:ext>
              </a:extLst>
            </p:cNvPr>
            <p:cNvSpPr/>
            <p:nvPr/>
          </p:nvSpPr>
          <p:spPr>
            <a:xfrm>
              <a:off x="160256" y="141402"/>
              <a:ext cx="2922309" cy="18193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673934-A938-4A56-B7A2-ED5598ED55CF}"/>
                </a:ext>
              </a:extLst>
            </p:cNvPr>
            <p:cNvCxnSpPr/>
            <p:nvPr/>
          </p:nvCxnSpPr>
          <p:spPr>
            <a:xfrm>
              <a:off x="160256" y="546755"/>
              <a:ext cx="29223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F02D0AD-7C83-4297-9E4A-6C530FB96224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>
              <a:off x="1621411" y="546754"/>
              <a:ext cx="0" cy="1414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D3D821A1-F2E5-4744-80FC-CA7B052F9EBE}"/>
              </a:ext>
            </a:extLst>
          </p:cNvPr>
          <p:cNvSpPr txBox="1"/>
          <p:nvPr/>
        </p:nvSpPr>
        <p:spPr>
          <a:xfrm>
            <a:off x="6815582" y="2471396"/>
            <a:ext cx="246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Class MainMenu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0F7AA22-A5F7-4BA7-AD7E-280B096C6A9E}"/>
              </a:ext>
            </a:extLst>
          </p:cNvPr>
          <p:cNvSpPr txBox="1"/>
          <p:nvPr/>
        </p:nvSpPr>
        <p:spPr>
          <a:xfrm>
            <a:off x="6542204" y="2917485"/>
            <a:ext cx="14611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Handles menu operations such as displaying and modifying the consumable list.</a:t>
            </a:r>
          </a:p>
          <a:p>
            <a:endParaRPr lang="en-CA" sz="1200" dirty="0"/>
          </a:p>
          <a:p>
            <a:r>
              <a:rPr lang="en-CA" sz="1200" dirty="0"/>
              <a:t>Loads/writes JSON.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9C8E1D-25CE-4908-9D64-82F9B6BC6427}"/>
              </a:ext>
            </a:extLst>
          </p:cNvPr>
          <p:cNvSpPr txBox="1"/>
          <p:nvPr/>
        </p:nvSpPr>
        <p:spPr>
          <a:xfrm>
            <a:off x="8003359" y="2891947"/>
            <a:ext cx="1461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FoodItem</a:t>
            </a:r>
          </a:p>
          <a:p>
            <a:r>
              <a:rPr lang="en-CA" sz="1200" dirty="0"/>
              <a:t>DrinkItem</a:t>
            </a:r>
          </a:p>
          <a:p>
            <a:r>
              <a:rPr lang="en-CA" sz="1200" dirty="0"/>
              <a:t>TextMenu</a:t>
            </a:r>
          </a:p>
          <a:p>
            <a:r>
              <a:rPr lang="en-CA" sz="1200" dirty="0"/>
              <a:t>ConsumableFactory</a:t>
            </a:r>
          </a:p>
          <a:p>
            <a:r>
              <a:rPr lang="en-CA" sz="1200" dirty="0"/>
              <a:t>ConsumablesTracker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892B18C-0874-4806-8452-E2E0E5F31A6C}"/>
              </a:ext>
            </a:extLst>
          </p:cNvPr>
          <p:cNvGrpSpPr/>
          <p:nvPr/>
        </p:nvGrpSpPr>
        <p:grpSpPr>
          <a:xfrm>
            <a:off x="160250" y="4700836"/>
            <a:ext cx="2922309" cy="1819373"/>
            <a:chOff x="160256" y="141402"/>
            <a:chExt cx="2922309" cy="181937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94C3D53-A1CE-4DD3-B6DB-16B4D56B7D1D}"/>
                </a:ext>
              </a:extLst>
            </p:cNvPr>
            <p:cNvSpPr/>
            <p:nvPr/>
          </p:nvSpPr>
          <p:spPr>
            <a:xfrm>
              <a:off x="160256" y="141402"/>
              <a:ext cx="2922309" cy="18193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F18A35C-EA3C-49BD-B40A-23327DD24973}"/>
                </a:ext>
              </a:extLst>
            </p:cNvPr>
            <p:cNvCxnSpPr/>
            <p:nvPr/>
          </p:nvCxnSpPr>
          <p:spPr>
            <a:xfrm>
              <a:off x="160256" y="546755"/>
              <a:ext cx="29223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DFBD5C6-8424-4A2E-95AC-DFB2E56096EA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>
              <a:off x="1621411" y="546754"/>
              <a:ext cx="0" cy="1414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4406E0D1-AEFB-4AB0-B174-5668E9A8E3CD}"/>
              </a:ext>
            </a:extLst>
          </p:cNvPr>
          <p:cNvSpPr txBox="1"/>
          <p:nvPr/>
        </p:nvSpPr>
        <p:spPr>
          <a:xfrm>
            <a:off x="282809" y="4698479"/>
            <a:ext cx="2611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Class ConsumablesTracker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553AC48-AC68-460C-87D6-3849B553DFDD}"/>
              </a:ext>
            </a:extLst>
          </p:cNvPr>
          <p:cNvSpPr txBox="1"/>
          <p:nvPr/>
        </p:nvSpPr>
        <p:spPr>
          <a:xfrm>
            <a:off x="160249" y="5144568"/>
            <a:ext cx="146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Entry point for system; instantiates and calls MainMenu.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134F9E6-A472-4D9F-9453-E2E0384968E6}"/>
              </a:ext>
            </a:extLst>
          </p:cNvPr>
          <p:cNvSpPr txBox="1"/>
          <p:nvPr/>
        </p:nvSpPr>
        <p:spPr>
          <a:xfrm>
            <a:off x="1621404" y="5119030"/>
            <a:ext cx="1461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MainMenu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60390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118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Chen</dc:creator>
  <cp:lastModifiedBy>Kevin Chen</cp:lastModifiedBy>
  <cp:revision>6</cp:revision>
  <dcterms:created xsi:type="dcterms:W3CDTF">2021-10-20T23:47:22Z</dcterms:created>
  <dcterms:modified xsi:type="dcterms:W3CDTF">2021-10-20T23:59:14Z</dcterms:modified>
</cp:coreProperties>
</file>