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94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67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3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76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7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54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47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10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41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3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4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A56D-98A8-E042-91DF-145AC83B3380}" type="datetimeFigureOut">
              <a:rPr kumimoji="1" lang="zh-TW" altLang="en-US" smtClean="0"/>
              <a:t>2020/10/18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A0B4-A9FA-C846-ABF0-40AAC8DA15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5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Li_yi_chao/article/details/1055776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LSTM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33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Shap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Import </a:t>
            </a:r>
            <a:r>
              <a:rPr kumimoji="1" lang="en-US" altLang="zh-TW" dirty="0" err="1" smtClean="0"/>
              <a:t>shap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explainer = </a:t>
            </a:r>
            <a:r>
              <a:rPr kumimoji="1" lang="en-US" altLang="zh-TW" dirty="0" err="1" smtClean="0"/>
              <a:t>shap.DeepExplainer</a:t>
            </a:r>
            <a:r>
              <a:rPr kumimoji="1" lang="en-US" altLang="zh-TW" dirty="0" smtClean="0"/>
              <a:t>(model, </a:t>
            </a:r>
            <a:r>
              <a:rPr kumimoji="1" lang="en-US" altLang="zh-TW" dirty="0" err="1" smtClean="0"/>
              <a:t>X_train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shap_values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explainer.shap_values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X_test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shap.initjs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err="1" smtClean="0"/>
              <a:t>shap.force_plot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explainer.expected_value</a:t>
            </a:r>
            <a:r>
              <a:rPr kumimoji="1" lang="en-US" altLang="zh-TW" dirty="0" smtClean="0"/>
              <a:t>[0], </a:t>
            </a:r>
            <a:r>
              <a:rPr kumimoji="1" lang="en-US" altLang="zh-TW" dirty="0" err="1" smtClean="0"/>
              <a:t>shap_values</a:t>
            </a:r>
            <a:r>
              <a:rPr kumimoji="1" lang="en-US" altLang="zh-TW" dirty="0" smtClean="0"/>
              <a:t>[0][0], features)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66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SHAP value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939"/>
            <a:ext cx="10515600" cy="4026845"/>
          </a:xfrm>
        </p:spPr>
      </p:pic>
    </p:spTree>
    <p:extLst>
      <p:ext uri="{BB962C8B-B14F-4D97-AF65-F5344CB8AC3E}">
        <p14:creationId xmlns:p14="http://schemas.microsoft.com/office/powerpoint/2010/main" val="88682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SHAP value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472"/>
            <a:ext cx="10515600" cy="4146562"/>
          </a:xfrm>
        </p:spPr>
      </p:pic>
    </p:spTree>
    <p:extLst>
      <p:ext uri="{BB962C8B-B14F-4D97-AF65-F5344CB8AC3E}">
        <p14:creationId xmlns:p14="http://schemas.microsoft.com/office/powerpoint/2010/main" val="14001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SHAP value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57587"/>
          </a:xfrm>
        </p:spPr>
      </p:pic>
    </p:spTree>
    <p:extLst>
      <p:ext uri="{BB962C8B-B14F-4D97-AF65-F5344CB8AC3E}">
        <p14:creationId xmlns:p14="http://schemas.microsoft.com/office/powerpoint/2010/main" val="91707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SHAP fin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0543"/>
            <a:ext cx="10515600" cy="3785229"/>
          </a:xfrm>
        </p:spPr>
      </p:pic>
    </p:spTree>
    <p:extLst>
      <p:ext uri="{BB962C8B-B14F-4D97-AF65-F5344CB8AC3E}">
        <p14:creationId xmlns:p14="http://schemas.microsoft.com/office/powerpoint/2010/main" val="17520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https://blog.csdn.net/Li_yi_chao/article/details/105577642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github.com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heytitle</a:t>
            </a:r>
            <a:r>
              <a:rPr kumimoji="1" lang="en-US" altLang="zh-TW" dirty="0" smtClean="0"/>
              <a:t>/thesis-designing-recurrent-neural-networks-for-</a:t>
            </a:r>
            <a:r>
              <a:rPr kumimoji="1" lang="en-US" altLang="zh-TW" dirty="0" err="1" smtClean="0"/>
              <a:t>explainability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87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Macintosh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LSTM</vt:lpstr>
      <vt:lpstr>Shap</vt:lpstr>
      <vt:lpstr>SHAP value</vt:lpstr>
      <vt:lpstr>SHAP value</vt:lpstr>
      <vt:lpstr>SHAP value</vt:lpstr>
      <vt:lpstr>SHAP fin</vt:lpstr>
      <vt:lpstr>try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Microsoft Office 使用者</dc:creator>
  <cp:lastModifiedBy>Microsoft Office 使用者</cp:lastModifiedBy>
  <cp:revision>3</cp:revision>
  <dcterms:created xsi:type="dcterms:W3CDTF">2020-10-18T11:49:26Z</dcterms:created>
  <dcterms:modified xsi:type="dcterms:W3CDTF">2020-10-18T11:56:32Z</dcterms:modified>
</cp:coreProperties>
</file>