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 id="214748367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Helvetica Neue"/>
      <p:regular r:id="rId32"/>
      <p:bold r:id="rId33"/>
      <p:italic r:id="rId34"/>
      <p:boldItalic r:id="rId35"/>
    </p:embeddedFont>
    <p:embeddedFont>
      <p:font typeface="Helvetica Neue Light"/>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HelveticaNeue-bold.fntdata"/><Relationship Id="rId10" Type="http://schemas.openxmlformats.org/officeDocument/2006/relationships/slide" Target="slides/slide4.xml"/><Relationship Id="rId32" Type="http://schemas.openxmlformats.org/officeDocument/2006/relationships/font" Target="fonts/HelveticaNeue-regular.fntdata"/><Relationship Id="rId13" Type="http://schemas.openxmlformats.org/officeDocument/2006/relationships/slide" Target="slides/slide7.xml"/><Relationship Id="rId35" Type="http://schemas.openxmlformats.org/officeDocument/2006/relationships/font" Target="fonts/HelveticaNeue-boldItalic.fntdata"/><Relationship Id="rId12" Type="http://schemas.openxmlformats.org/officeDocument/2006/relationships/slide" Target="slides/slide6.xml"/><Relationship Id="rId34" Type="http://schemas.openxmlformats.org/officeDocument/2006/relationships/font" Target="fonts/HelveticaNeue-italic.fntdata"/><Relationship Id="rId15" Type="http://schemas.openxmlformats.org/officeDocument/2006/relationships/slide" Target="slides/slide9.xml"/><Relationship Id="rId37" Type="http://schemas.openxmlformats.org/officeDocument/2006/relationships/font" Target="fonts/HelveticaNeueLight-bold.fntdata"/><Relationship Id="rId14" Type="http://schemas.openxmlformats.org/officeDocument/2006/relationships/slide" Target="slides/slide8.xml"/><Relationship Id="rId36" Type="http://schemas.openxmlformats.org/officeDocument/2006/relationships/font" Target="fonts/HelveticaNeueLight-regular.fntdata"/><Relationship Id="rId17" Type="http://schemas.openxmlformats.org/officeDocument/2006/relationships/slide" Target="slides/slide11.xml"/><Relationship Id="rId39" Type="http://schemas.openxmlformats.org/officeDocument/2006/relationships/font" Target="fonts/HelveticaNeueLight-boldItalic.fntdata"/><Relationship Id="rId16" Type="http://schemas.openxmlformats.org/officeDocument/2006/relationships/slide" Target="slides/slide10.xml"/><Relationship Id="rId38" Type="http://schemas.openxmlformats.org/officeDocument/2006/relationships/font" Target="fonts/HelveticaNeueLight-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6c9724f618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6c9724f618_4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6c9724f618_4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6c9724f618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6c9724f618_4_52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8" name="Google Shape;228;g6c9724f618_4_5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76023711b3_2_3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6023711b3_2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6c9724f618_4_43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5" name="Google Shape;245;g6c9724f618_4_4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8.png"/><Relationship Id="rId4"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8.png"/><Relationship Id="rId4" Type="http://schemas.openxmlformats.org/officeDocument/2006/relationships/image" Target="../media/image1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 Id="rId3" Type="http://schemas.openxmlformats.org/officeDocument/2006/relationships/image" Target="../media/image1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 Id="rId3" Type="http://schemas.openxmlformats.org/officeDocument/2006/relationships/image" Target="../media/image1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 Id="rId3" Type="http://schemas.openxmlformats.org/officeDocument/2006/relationships/image" Target="../media/image1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8.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大標題與副標題" showMasterSp="0" type="title">
  <p:cSld name="TITLE">
    <p:spTree>
      <p:nvGrpSpPr>
        <p:cNvPr id="16" name="Shape 16"/>
        <p:cNvGrpSpPr/>
        <p:nvPr/>
      </p:nvGrpSpPr>
      <p:grpSpPr>
        <a:xfrm>
          <a:off x="0" y="0"/>
          <a:ext cx="0" cy="0"/>
          <a:chOff x="0" y="0"/>
          <a:chExt cx="0" cy="0"/>
        </a:xfrm>
      </p:grpSpPr>
      <p:sp>
        <p:nvSpPr>
          <p:cNvPr id="17" name="Google Shape;17;p2"/>
          <p:cNvSpPr txBox="1"/>
          <p:nvPr>
            <p:ph type="title"/>
          </p:nvPr>
        </p:nvSpPr>
        <p:spPr>
          <a:xfrm>
            <a:off x="1812726" y="1079647"/>
            <a:ext cx="5518547" cy="1741289"/>
          </a:xfrm>
          <a:prstGeom prst="rect">
            <a:avLst/>
          </a:prstGeom>
          <a:noFill/>
          <a:ln>
            <a:noFill/>
          </a:ln>
        </p:spPr>
        <p:txBody>
          <a:bodyPr anchorCtr="0" anchor="b" bIns="26775" lIns="26775" spcFirstLastPara="1" rIns="26775" wrap="square" tIns="26775">
            <a:noAutofit/>
          </a:bodyPr>
          <a:lstStyle>
            <a:lvl1pPr lvl="0" marR="0" algn="ctr">
              <a:lnSpc>
                <a:spcPct val="100000"/>
              </a:lnSpc>
              <a:spcBef>
                <a:spcPts val="0"/>
              </a:spcBef>
              <a:spcAft>
                <a:spcPts val="0"/>
              </a:spcAft>
              <a:buClr>
                <a:srgbClr val="1A1A1A"/>
              </a:buClr>
              <a:buSzPts val="4200"/>
              <a:buFont typeface="Arial"/>
              <a:buNone/>
              <a:defRPr b="0" i="0" sz="42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8" name="Google Shape;18;p2"/>
          <p:cNvSpPr txBox="1"/>
          <p:nvPr>
            <p:ph idx="1" type="body"/>
          </p:nvPr>
        </p:nvSpPr>
        <p:spPr>
          <a:xfrm>
            <a:off x="1812726" y="2874514"/>
            <a:ext cx="5518547" cy="596057"/>
          </a:xfrm>
          <a:prstGeom prst="rect">
            <a:avLst/>
          </a:prstGeom>
          <a:noFill/>
          <a:ln>
            <a:noFill/>
          </a:ln>
        </p:spPr>
        <p:txBody>
          <a:bodyPr anchorCtr="0" anchor="t" bIns="26775" lIns="26775" spcFirstLastPara="1" rIns="26775" wrap="square" tIns="26775">
            <a:noAutofit/>
          </a:bodyPr>
          <a:lstStyle>
            <a:lvl1pPr indent="-228600" lvl="0" marL="4572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9" name="Google Shape;19;p2"/>
          <p:cNvSpPr/>
          <p:nvPr/>
        </p:nvSpPr>
        <p:spPr>
          <a:xfrm>
            <a:off x="-64368" y="-31180"/>
            <a:ext cx="9272737" cy="1519071"/>
          </a:xfrm>
          <a:prstGeom prst="rect">
            <a:avLst/>
          </a:prstGeom>
          <a:solidFill>
            <a:srgbClr val="56BADC"/>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pic>
        <p:nvPicPr>
          <p:cNvPr descr="影像" id="20" name="Google Shape;20;p2"/>
          <p:cNvPicPr preferRelativeResize="0"/>
          <p:nvPr/>
        </p:nvPicPr>
        <p:blipFill rotWithShape="1">
          <a:blip r:embed="rId2">
            <a:alphaModFix/>
          </a:blip>
          <a:srcRect b="31508" l="0" r="0" t="0"/>
          <a:stretch/>
        </p:blipFill>
        <p:spPr>
          <a:xfrm>
            <a:off x="6438263" y="131823"/>
            <a:ext cx="2715224" cy="1356080"/>
          </a:xfrm>
          <a:prstGeom prst="rect">
            <a:avLst/>
          </a:prstGeom>
          <a:noFill/>
          <a:ln>
            <a:noFill/>
          </a:ln>
        </p:spPr>
      </p:pic>
      <p:pic>
        <p:nvPicPr>
          <p:cNvPr descr="影像" id="21" name="Google Shape;21;p2"/>
          <p:cNvPicPr preferRelativeResize="0"/>
          <p:nvPr/>
        </p:nvPicPr>
        <p:blipFill rotWithShape="1">
          <a:blip r:embed="rId3">
            <a:alphaModFix/>
          </a:blip>
          <a:srcRect b="0" l="0" r="0" t="0"/>
          <a:stretch/>
        </p:blipFill>
        <p:spPr>
          <a:xfrm>
            <a:off x="-41394" y="531591"/>
            <a:ext cx="1998515" cy="956300"/>
          </a:xfrm>
          <a:prstGeom prst="rect">
            <a:avLst/>
          </a:prstGeom>
          <a:noFill/>
          <a:ln>
            <a:noFill/>
          </a:ln>
        </p:spPr>
      </p:pic>
      <p:pic>
        <p:nvPicPr>
          <p:cNvPr descr="影像" id="22" name="Google Shape;22;p2"/>
          <p:cNvPicPr preferRelativeResize="0"/>
          <p:nvPr/>
        </p:nvPicPr>
        <p:blipFill rotWithShape="1">
          <a:blip r:embed="rId4">
            <a:alphaModFix/>
          </a:blip>
          <a:srcRect b="0" l="0" r="0" t="0"/>
          <a:stretch/>
        </p:blipFill>
        <p:spPr>
          <a:xfrm>
            <a:off x="133305" y="106283"/>
            <a:ext cx="1787485" cy="236117"/>
          </a:xfrm>
          <a:prstGeom prst="rect">
            <a:avLst/>
          </a:prstGeom>
          <a:noFill/>
          <a:ln>
            <a:noFill/>
          </a:ln>
        </p:spPr>
      </p:pic>
      <p:pic>
        <p:nvPicPr>
          <p:cNvPr descr="影像" id="23" name="Google Shape;23;p2"/>
          <p:cNvPicPr preferRelativeResize="0"/>
          <p:nvPr/>
        </p:nvPicPr>
        <p:blipFill rotWithShape="1">
          <a:blip r:embed="rId5">
            <a:alphaModFix/>
          </a:blip>
          <a:srcRect b="0" l="0" r="0" t="0"/>
          <a:stretch/>
        </p:blipFill>
        <p:spPr>
          <a:xfrm>
            <a:off x="5892910" y="1022686"/>
            <a:ext cx="406180" cy="250153"/>
          </a:xfrm>
          <a:prstGeom prst="rect">
            <a:avLst/>
          </a:prstGeom>
          <a:noFill/>
          <a:ln>
            <a:noFill/>
          </a:ln>
        </p:spPr>
      </p:pic>
      <p:sp>
        <p:nvSpPr>
          <p:cNvPr id="24" name="Google Shape;24;p2"/>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照片 - 一頁三張" showMasterSp="0">
  <p:cSld name="照片 - 一頁三張">
    <p:spTree>
      <p:nvGrpSpPr>
        <p:cNvPr id="72" name="Shape 72"/>
        <p:cNvGrpSpPr/>
        <p:nvPr/>
      </p:nvGrpSpPr>
      <p:grpSpPr>
        <a:xfrm>
          <a:off x="0" y="0"/>
          <a:ext cx="0" cy="0"/>
          <a:chOff x="0" y="0"/>
          <a:chExt cx="0" cy="0"/>
        </a:xfrm>
      </p:grpSpPr>
      <p:sp>
        <p:nvSpPr>
          <p:cNvPr id="73" name="Google Shape;73;p11"/>
          <p:cNvSpPr/>
          <p:nvPr>
            <p:ph idx="2" type="pic"/>
          </p:nvPr>
        </p:nvSpPr>
        <p:spPr>
          <a:xfrm>
            <a:off x="4685854" y="2685604"/>
            <a:ext cx="2812852" cy="1989088"/>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4" name="Google Shape;74;p11"/>
          <p:cNvSpPr/>
          <p:nvPr>
            <p:ph idx="3" type="pic"/>
          </p:nvPr>
        </p:nvSpPr>
        <p:spPr>
          <a:xfrm>
            <a:off x="4685854" y="468808"/>
            <a:ext cx="2812852" cy="1989088"/>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5" name="Google Shape;75;p11"/>
          <p:cNvSpPr/>
          <p:nvPr>
            <p:ph idx="4" type="pic"/>
          </p:nvPr>
        </p:nvSpPr>
        <p:spPr>
          <a:xfrm>
            <a:off x="1645295" y="468808"/>
            <a:ext cx="2812852" cy="4205883"/>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6" name="Google Shape;76;p11"/>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照片" showMasterSp="0">
  <p:cSld name="照片">
    <p:spTree>
      <p:nvGrpSpPr>
        <p:cNvPr id="77" name="Shape 77"/>
        <p:cNvGrpSpPr/>
        <p:nvPr/>
      </p:nvGrpSpPr>
      <p:grpSpPr>
        <a:xfrm>
          <a:off x="0" y="0"/>
          <a:ext cx="0" cy="0"/>
          <a:chOff x="0" y="0"/>
          <a:chExt cx="0" cy="0"/>
        </a:xfrm>
      </p:grpSpPr>
      <p:sp>
        <p:nvSpPr>
          <p:cNvPr id="78" name="Google Shape;78;p12"/>
          <p:cNvSpPr/>
          <p:nvPr>
            <p:ph idx="2" type="pic"/>
          </p:nvPr>
        </p:nvSpPr>
        <p:spPr>
          <a:xfrm>
            <a:off x="1143000" y="0"/>
            <a:ext cx="6858000" cy="51435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9" name="Google Shape;79;p12"/>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showMasterSp="0">
  <p:cSld name="空白">
    <p:spTree>
      <p:nvGrpSpPr>
        <p:cNvPr id="80" name="Shape 80"/>
        <p:cNvGrpSpPr/>
        <p:nvPr/>
      </p:nvGrpSpPr>
      <p:grpSpPr>
        <a:xfrm>
          <a:off x="0" y="0"/>
          <a:ext cx="0" cy="0"/>
          <a:chOff x="0" y="0"/>
          <a:chExt cx="0" cy="0"/>
        </a:xfrm>
      </p:grpSpPr>
      <p:sp>
        <p:nvSpPr>
          <p:cNvPr id="81" name="Google Shape;81;p13"/>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內容" type="obj">
  <p:cSld name="OBJECT">
    <p:spTree>
      <p:nvGrpSpPr>
        <p:cNvPr id="82" name="Shape 82"/>
        <p:cNvGrpSpPr/>
        <p:nvPr/>
      </p:nvGrpSpPr>
      <p:grpSpPr>
        <a:xfrm>
          <a:off x="0" y="0"/>
          <a:ext cx="0" cy="0"/>
          <a:chOff x="0" y="0"/>
          <a:chExt cx="0" cy="0"/>
        </a:xfrm>
      </p:grpSpPr>
      <p:sp>
        <p:nvSpPr>
          <p:cNvPr id="83" name="Google Shape;83;p1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3300"/>
              <a:buFont typeface="Microsoft JhengHei"/>
              <a:buNone/>
              <a:defRPr b="1"/>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84" name="Google Shape;84;p1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pic>
        <p:nvPicPr>
          <p:cNvPr id="85" name="Google Shape;85;p14"/>
          <p:cNvPicPr preferRelativeResize="0"/>
          <p:nvPr/>
        </p:nvPicPr>
        <p:blipFill rotWithShape="1">
          <a:blip r:embed="rId2">
            <a:alphaModFix/>
          </a:blip>
          <a:srcRect b="0" l="0" r="0" t="0"/>
          <a:stretch/>
        </p:blipFill>
        <p:spPr>
          <a:xfrm>
            <a:off x="6925784" y="4809682"/>
            <a:ext cx="2167539" cy="288583"/>
          </a:xfrm>
          <a:prstGeom prst="rect">
            <a:avLst/>
          </a:prstGeom>
          <a:noFill/>
          <a:ln>
            <a:noFill/>
          </a:ln>
        </p:spPr>
      </p:pic>
      <p:pic>
        <p:nvPicPr>
          <p:cNvPr id="86" name="Google Shape;86;p14"/>
          <p:cNvPicPr preferRelativeResize="0"/>
          <p:nvPr/>
        </p:nvPicPr>
        <p:blipFill rotWithShape="1">
          <a:blip r:embed="rId3">
            <a:alphaModFix/>
          </a:blip>
          <a:srcRect b="0" l="0" r="0" t="0"/>
          <a:stretch/>
        </p:blipFill>
        <p:spPr>
          <a:xfrm>
            <a:off x="0" y="4240305"/>
            <a:ext cx="1354792" cy="903194"/>
          </a:xfrm>
          <a:prstGeom prst="rect">
            <a:avLst/>
          </a:prstGeom>
          <a:noFill/>
          <a:ln>
            <a:noFill/>
          </a:ln>
        </p:spPr>
      </p:pic>
      <p:grpSp>
        <p:nvGrpSpPr>
          <p:cNvPr id="87" name="Google Shape;87;p14"/>
          <p:cNvGrpSpPr/>
          <p:nvPr/>
        </p:nvGrpSpPr>
        <p:grpSpPr>
          <a:xfrm>
            <a:off x="670500" y="1036031"/>
            <a:ext cx="7802880" cy="26992"/>
            <a:chOff x="-1" y="-371330"/>
            <a:chExt cx="12192000" cy="325200"/>
          </a:xfrm>
        </p:grpSpPr>
        <p:sp>
          <p:nvSpPr>
            <p:cNvPr id="88" name="Google Shape;88;p14"/>
            <p:cNvSpPr/>
            <p:nvPr/>
          </p:nvSpPr>
          <p:spPr>
            <a:xfrm>
              <a:off x="-1" y="-371330"/>
              <a:ext cx="12192000" cy="325200"/>
            </a:xfrm>
            <a:prstGeom prst="rect">
              <a:avLst/>
            </a:prstGeom>
            <a:solidFill>
              <a:srgbClr val="E7615D"/>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89" name="Google Shape;89;p14"/>
            <p:cNvSpPr/>
            <p:nvPr/>
          </p:nvSpPr>
          <p:spPr>
            <a:xfrm>
              <a:off x="6359999" y="-371330"/>
              <a:ext cx="2916000" cy="325200"/>
            </a:xfrm>
            <a:prstGeom prst="rect">
              <a:avLst/>
            </a:prstGeom>
            <a:solidFill>
              <a:srgbClr val="FDCA5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90" name="Google Shape;90;p14"/>
            <p:cNvSpPr/>
            <p:nvPr/>
          </p:nvSpPr>
          <p:spPr>
            <a:xfrm>
              <a:off x="9275999" y="-371330"/>
              <a:ext cx="2916000" cy="325200"/>
            </a:xfrm>
            <a:prstGeom prst="rect">
              <a:avLst/>
            </a:prstGeom>
            <a:solidFill>
              <a:srgbClr val="0A69A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p:cSld name="TITLE_1">
    <p:spTree>
      <p:nvGrpSpPr>
        <p:cNvPr id="91" name="Shape 91"/>
        <p:cNvGrpSpPr/>
        <p:nvPr/>
      </p:nvGrpSpPr>
      <p:grpSpPr>
        <a:xfrm>
          <a:off x="0" y="0"/>
          <a:ext cx="0" cy="0"/>
          <a:chOff x="0" y="0"/>
          <a:chExt cx="0" cy="0"/>
        </a:xfrm>
      </p:grpSpPr>
      <p:sp>
        <p:nvSpPr>
          <p:cNvPr id="92" name="Google Shape;92;p15"/>
          <p:cNvSpPr/>
          <p:nvPr/>
        </p:nvSpPr>
        <p:spPr>
          <a:xfrm>
            <a:off x="0" y="0"/>
            <a:ext cx="9144000" cy="5143500"/>
          </a:xfrm>
          <a:prstGeom prst="rect">
            <a:avLst/>
          </a:prstGeom>
          <a:solidFill>
            <a:srgbClr val="50BAD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icrosoft JhengHei"/>
              <a:ea typeface="Microsoft JhengHei"/>
              <a:cs typeface="Microsoft JhengHei"/>
              <a:sym typeface="Microsoft JhengHei"/>
            </a:endParaRPr>
          </a:p>
        </p:txBody>
      </p:sp>
      <p:sp>
        <p:nvSpPr>
          <p:cNvPr id="93" name="Google Shape;93;p15"/>
          <p:cNvSpPr/>
          <p:nvPr/>
        </p:nvSpPr>
        <p:spPr>
          <a:xfrm>
            <a:off x="0" y="784412"/>
            <a:ext cx="9144000" cy="36888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icrosoft JhengHei"/>
              <a:ea typeface="Microsoft JhengHei"/>
              <a:cs typeface="Microsoft JhengHei"/>
              <a:sym typeface="Microsoft JhengHei"/>
            </a:endParaRPr>
          </a:p>
        </p:txBody>
      </p:sp>
      <p:sp>
        <p:nvSpPr>
          <p:cNvPr id="94" name="Google Shape;94;p15"/>
          <p:cNvSpPr txBox="1"/>
          <p:nvPr>
            <p:ph type="ctrTitle"/>
          </p:nvPr>
        </p:nvSpPr>
        <p:spPr>
          <a:xfrm>
            <a:off x="1143000" y="1077790"/>
            <a:ext cx="6858000" cy="1790700"/>
          </a:xfrm>
          <a:prstGeom prst="rect">
            <a:avLst/>
          </a:prstGeom>
          <a:noFill/>
          <a:ln>
            <a:noFill/>
          </a:ln>
        </p:spPr>
        <p:txBody>
          <a:bodyPr anchorCtr="0" anchor="b" bIns="34275" lIns="68575" spcFirstLastPara="1" rIns="68575" wrap="square" tIns="34275">
            <a:noAutofit/>
          </a:bodyPr>
          <a:lstStyle>
            <a:lvl1pPr lvl="0" rtl="0" algn="ctr">
              <a:lnSpc>
                <a:spcPct val="100000"/>
              </a:lnSpc>
              <a:spcBef>
                <a:spcPts val="0"/>
              </a:spcBef>
              <a:spcAft>
                <a:spcPts val="0"/>
              </a:spcAft>
              <a:buClr>
                <a:schemeClr val="dk1"/>
              </a:buClr>
              <a:buSzPts val="4500"/>
              <a:buFont typeface="Microsoft JhengHei"/>
              <a:buNone/>
              <a:defRPr sz="45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95" name="Google Shape;95;p15"/>
          <p:cNvSpPr txBox="1"/>
          <p:nvPr>
            <p:ph idx="1" type="subTitle"/>
          </p:nvPr>
        </p:nvSpPr>
        <p:spPr>
          <a:xfrm>
            <a:off x="1143000" y="2937546"/>
            <a:ext cx="6858000" cy="7758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pic>
        <p:nvPicPr>
          <p:cNvPr id="96" name="Google Shape;96;p15"/>
          <p:cNvPicPr preferRelativeResize="0"/>
          <p:nvPr/>
        </p:nvPicPr>
        <p:blipFill rotWithShape="1">
          <a:blip r:embed="rId2">
            <a:alphaModFix/>
          </a:blip>
          <a:srcRect b="0" l="0" r="0" t="0"/>
          <a:stretch/>
        </p:blipFill>
        <p:spPr>
          <a:xfrm>
            <a:off x="6450898" y="3489461"/>
            <a:ext cx="2995666" cy="1654039"/>
          </a:xfrm>
          <a:prstGeom prst="rect">
            <a:avLst/>
          </a:prstGeom>
          <a:noFill/>
          <a:ln>
            <a:noFill/>
          </a:ln>
        </p:spPr>
      </p:pic>
      <p:pic>
        <p:nvPicPr>
          <p:cNvPr id="97" name="Google Shape;97;p15"/>
          <p:cNvPicPr preferRelativeResize="0"/>
          <p:nvPr/>
        </p:nvPicPr>
        <p:blipFill rotWithShape="1">
          <a:blip r:embed="rId3">
            <a:alphaModFix/>
          </a:blip>
          <a:srcRect b="0" l="0" r="0" t="0"/>
          <a:stretch/>
        </p:blipFill>
        <p:spPr>
          <a:xfrm>
            <a:off x="0" y="3808378"/>
            <a:ext cx="2002682" cy="1335121"/>
          </a:xfrm>
          <a:prstGeom prst="rect">
            <a:avLst/>
          </a:prstGeom>
          <a:noFill/>
          <a:ln>
            <a:noFill/>
          </a:ln>
        </p:spPr>
      </p:pic>
      <p:pic>
        <p:nvPicPr>
          <p:cNvPr id="98" name="Google Shape;98;p15"/>
          <p:cNvPicPr preferRelativeResize="0"/>
          <p:nvPr/>
        </p:nvPicPr>
        <p:blipFill rotWithShape="1">
          <a:blip r:embed="rId4">
            <a:alphaModFix/>
          </a:blip>
          <a:srcRect b="0" l="0" r="0" t="0"/>
          <a:stretch/>
        </p:blipFill>
        <p:spPr>
          <a:xfrm>
            <a:off x="3013088" y="223283"/>
            <a:ext cx="3117823" cy="415102"/>
          </a:xfrm>
          <a:prstGeom prst="rect">
            <a:avLst/>
          </a:prstGeom>
          <a:noFill/>
          <a:ln>
            <a:noFill/>
          </a:ln>
        </p:spPr>
      </p:pic>
      <p:grpSp>
        <p:nvGrpSpPr>
          <p:cNvPr id="99" name="Google Shape;99;p15"/>
          <p:cNvGrpSpPr/>
          <p:nvPr/>
        </p:nvGrpSpPr>
        <p:grpSpPr>
          <a:xfrm>
            <a:off x="0" y="9"/>
            <a:ext cx="9144001" cy="60552"/>
            <a:chOff x="-1" y="-371330"/>
            <a:chExt cx="12192001" cy="325200"/>
          </a:xfrm>
        </p:grpSpPr>
        <p:sp>
          <p:nvSpPr>
            <p:cNvPr id="100" name="Google Shape;100;p15"/>
            <p:cNvSpPr/>
            <p:nvPr/>
          </p:nvSpPr>
          <p:spPr>
            <a:xfrm>
              <a:off x="-1" y="-371330"/>
              <a:ext cx="12192000" cy="325200"/>
            </a:xfrm>
            <a:prstGeom prst="rect">
              <a:avLst/>
            </a:prstGeom>
            <a:solidFill>
              <a:srgbClr val="E7615D"/>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icrosoft JhengHei"/>
                <a:ea typeface="Microsoft JhengHei"/>
                <a:cs typeface="Microsoft JhengHei"/>
                <a:sym typeface="Microsoft JhengHei"/>
              </a:endParaRPr>
            </a:p>
          </p:txBody>
        </p:sp>
        <p:sp>
          <p:nvSpPr>
            <p:cNvPr id="101" name="Google Shape;101;p15"/>
            <p:cNvSpPr/>
            <p:nvPr/>
          </p:nvSpPr>
          <p:spPr>
            <a:xfrm>
              <a:off x="4063800" y="-371330"/>
              <a:ext cx="4064400" cy="325200"/>
            </a:xfrm>
            <a:prstGeom prst="rect">
              <a:avLst/>
            </a:prstGeom>
            <a:solidFill>
              <a:srgbClr val="FDCA5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icrosoft JhengHei"/>
                <a:ea typeface="Microsoft JhengHei"/>
                <a:cs typeface="Microsoft JhengHei"/>
                <a:sym typeface="Microsoft JhengHei"/>
              </a:endParaRPr>
            </a:p>
          </p:txBody>
        </p:sp>
        <p:sp>
          <p:nvSpPr>
            <p:cNvPr id="102" name="Google Shape;102;p15"/>
            <p:cNvSpPr/>
            <p:nvPr/>
          </p:nvSpPr>
          <p:spPr>
            <a:xfrm>
              <a:off x="8127600" y="-371330"/>
              <a:ext cx="4064400" cy="325200"/>
            </a:xfrm>
            <a:prstGeom prst="rect">
              <a:avLst/>
            </a:prstGeom>
            <a:solidFill>
              <a:srgbClr val="0A69A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icrosoft JhengHei"/>
                <a:ea typeface="Microsoft JhengHei"/>
                <a:cs typeface="Microsoft JhengHei"/>
                <a:sym typeface="Microsoft JhengHei"/>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訂版面配置">
  <p:cSld name="自訂版面配置">
    <p:spTree>
      <p:nvGrpSpPr>
        <p:cNvPr id="103" name="Shape 103"/>
        <p:cNvGrpSpPr/>
        <p:nvPr/>
      </p:nvGrpSpPr>
      <p:grpSpPr>
        <a:xfrm>
          <a:off x="0" y="0"/>
          <a:ext cx="0" cy="0"/>
          <a:chOff x="0" y="0"/>
          <a:chExt cx="0" cy="0"/>
        </a:xfrm>
      </p:grpSpPr>
      <p:pic>
        <p:nvPicPr>
          <p:cNvPr id="104" name="Google Shape;104;p16"/>
          <p:cNvPicPr preferRelativeResize="0"/>
          <p:nvPr/>
        </p:nvPicPr>
        <p:blipFill rotWithShape="1">
          <a:blip r:embed="rId2">
            <a:alphaModFix/>
          </a:blip>
          <a:srcRect b="0" l="0" r="0" t="0"/>
          <a:stretch/>
        </p:blipFill>
        <p:spPr>
          <a:xfrm>
            <a:off x="1319177" y="223824"/>
            <a:ext cx="6250464" cy="4695850"/>
          </a:xfrm>
          <a:prstGeom prst="rect">
            <a:avLst/>
          </a:prstGeom>
          <a:noFill/>
          <a:ln>
            <a:noFill/>
          </a:ln>
        </p:spPr>
      </p:pic>
      <p:sp>
        <p:nvSpPr>
          <p:cNvPr id="105" name="Google Shape;105;p16"/>
          <p:cNvSpPr txBox="1"/>
          <p:nvPr/>
        </p:nvSpPr>
        <p:spPr>
          <a:xfrm>
            <a:off x="1962206" y="778222"/>
            <a:ext cx="5219400" cy="2973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zh-TW" sz="3000" u="none" cap="none" strike="noStrike">
                <a:solidFill>
                  <a:schemeClr val="dk1"/>
                </a:solidFill>
                <a:latin typeface="Microsoft JhengHei"/>
                <a:ea typeface="Microsoft JhengHei"/>
                <a:cs typeface="Microsoft JhengHei"/>
                <a:sym typeface="Microsoft JhengHei"/>
              </a:rPr>
              <a:t>「版權聲明頁」</a:t>
            </a:r>
            <a:endParaRPr b="1" i="0" sz="3000" u="none" cap="none" strike="noStrike">
              <a:solidFill>
                <a:schemeClr val="dk1"/>
              </a:solidFill>
              <a:latin typeface="Microsoft JhengHei"/>
              <a:ea typeface="Microsoft JhengHei"/>
              <a:cs typeface="Microsoft JhengHei"/>
              <a:sym typeface="Microsoft JhengHei"/>
            </a:endParaRPr>
          </a:p>
          <a:p>
            <a:pPr indent="0" lvl="0" marL="0" marR="0" rtl="0" algn="ctr">
              <a:lnSpc>
                <a:spcPct val="150000"/>
              </a:lnSpc>
              <a:spcBef>
                <a:spcPts val="0"/>
              </a:spcBef>
              <a:spcAft>
                <a:spcPts val="0"/>
              </a:spcAft>
              <a:buNone/>
            </a:pPr>
            <a:r>
              <a:rPr b="0" i="0" lang="zh-TW" sz="1800" u="none" cap="none" strike="noStrike">
                <a:solidFill>
                  <a:schemeClr val="dk1"/>
                </a:solidFill>
                <a:latin typeface="Microsoft JhengHei"/>
                <a:ea typeface="Microsoft JhengHei"/>
                <a:cs typeface="Microsoft JhengHei"/>
                <a:sym typeface="Microsoft JhengHei"/>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台灣人工智慧學校散佈權。</a:t>
            </a:r>
            <a:endParaRPr b="0" i="0" sz="1800" u="none" cap="none" strike="noStrike">
              <a:solidFill>
                <a:schemeClr val="dk1"/>
              </a:solidFill>
              <a:latin typeface="Microsoft JhengHei"/>
              <a:ea typeface="Microsoft JhengHei"/>
              <a:cs typeface="Microsoft JhengHei"/>
              <a:sym typeface="Microsoft JhengHei"/>
            </a:endParaRPr>
          </a:p>
        </p:txBody>
      </p:sp>
      <p:sp>
        <p:nvSpPr>
          <p:cNvPr id="106" name="Google Shape;106;p16"/>
          <p:cNvSpPr txBox="1"/>
          <p:nvPr/>
        </p:nvSpPr>
        <p:spPr>
          <a:xfrm>
            <a:off x="3726545" y="4740792"/>
            <a:ext cx="16908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zh-TW" sz="1400" u="none" cap="none" strike="noStrike">
                <a:solidFill>
                  <a:schemeClr val="dk1"/>
                </a:solidFill>
                <a:latin typeface="Microsoft JhengHei"/>
                <a:ea typeface="Microsoft JhengHei"/>
                <a:cs typeface="Microsoft JhengHei"/>
                <a:sym typeface="Microsoft JhengHei"/>
              </a:rPr>
              <a:t>- 台灣人工智慧學校  </a:t>
            </a:r>
            <a:endParaRPr sz="1400">
              <a:solidFill>
                <a:schemeClr val="dk1"/>
              </a:solidFill>
              <a:latin typeface="Microsoft JhengHei"/>
              <a:ea typeface="Microsoft JhengHei"/>
              <a:cs typeface="Microsoft JhengHei"/>
              <a:sym typeface="Microsoft JhengHei"/>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內容" type="objTx">
  <p:cSld name="OBJECT_WITH_CAPTION_TEXT">
    <p:spTree>
      <p:nvGrpSpPr>
        <p:cNvPr id="107" name="Shape 107"/>
        <p:cNvGrpSpPr/>
        <p:nvPr/>
      </p:nvGrpSpPr>
      <p:grpSpPr>
        <a:xfrm>
          <a:off x="0" y="0"/>
          <a:ext cx="0" cy="0"/>
          <a:chOff x="0" y="0"/>
          <a:chExt cx="0" cy="0"/>
        </a:xfrm>
      </p:grpSpPr>
      <p:sp>
        <p:nvSpPr>
          <p:cNvPr id="108" name="Google Shape;108;p17"/>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Microsoft JhengHei"/>
              <a:buNone/>
              <a:defRPr b="1" sz="24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109" name="Google Shape;109;p17"/>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10" name="Google Shape;110;p17"/>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pic>
        <p:nvPicPr>
          <p:cNvPr id="111" name="Google Shape;111;p17"/>
          <p:cNvPicPr preferRelativeResize="0"/>
          <p:nvPr/>
        </p:nvPicPr>
        <p:blipFill rotWithShape="1">
          <a:blip r:embed="rId2">
            <a:alphaModFix/>
          </a:blip>
          <a:srcRect b="0" l="0" r="0" t="0"/>
          <a:stretch/>
        </p:blipFill>
        <p:spPr>
          <a:xfrm>
            <a:off x="6925784" y="4809682"/>
            <a:ext cx="2167539" cy="288583"/>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標題" type="secHead">
  <p:cSld name="SECTION_HEADER">
    <p:spTree>
      <p:nvGrpSpPr>
        <p:cNvPr id="112" name="Shape 112"/>
        <p:cNvGrpSpPr/>
        <p:nvPr/>
      </p:nvGrpSpPr>
      <p:grpSpPr>
        <a:xfrm>
          <a:off x="0" y="0"/>
          <a:ext cx="0" cy="0"/>
          <a:chOff x="0" y="0"/>
          <a:chExt cx="0" cy="0"/>
        </a:xfrm>
      </p:grpSpPr>
      <p:sp>
        <p:nvSpPr>
          <p:cNvPr id="113" name="Google Shape;113;p18"/>
          <p:cNvSpPr txBox="1"/>
          <p:nvPr>
            <p:ph type="title"/>
          </p:nvPr>
        </p:nvSpPr>
        <p:spPr>
          <a:xfrm>
            <a:off x="623888" y="873196"/>
            <a:ext cx="7886700" cy="21396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4500"/>
              <a:buFont typeface="Microsoft JhengHei"/>
              <a:buNone/>
              <a:defRPr b="1" sz="45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114" name="Google Shape;114;p18"/>
          <p:cNvSpPr txBox="1"/>
          <p:nvPr>
            <p:ph idx="1" type="body"/>
          </p:nvPr>
        </p:nvSpPr>
        <p:spPr>
          <a:xfrm>
            <a:off x="623888" y="3131718"/>
            <a:ext cx="7886700" cy="11253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115" name="Google Shape;115;p18"/>
          <p:cNvSpPr/>
          <p:nvPr/>
        </p:nvSpPr>
        <p:spPr>
          <a:xfrm>
            <a:off x="670500" y="3026195"/>
            <a:ext cx="7803000" cy="27000"/>
          </a:xfrm>
          <a:prstGeom prst="rect">
            <a:avLst/>
          </a:prstGeom>
          <a:solidFill>
            <a:srgbClr val="E7615D"/>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116" name="Google Shape;116;p18"/>
          <p:cNvSpPr/>
          <p:nvPr/>
        </p:nvSpPr>
        <p:spPr>
          <a:xfrm>
            <a:off x="2736000" y="3026195"/>
            <a:ext cx="3672000" cy="27000"/>
          </a:xfrm>
          <a:prstGeom prst="rect">
            <a:avLst/>
          </a:prstGeom>
          <a:solidFill>
            <a:srgbClr val="FDCA5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117" name="Google Shape;117;p18"/>
          <p:cNvSpPr/>
          <p:nvPr/>
        </p:nvSpPr>
        <p:spPr>
          <a:xfrm>
            <a:off x="6408000" y="3026195"/>
            <a:ext cx="2079000" cy="27000"/>
          </a:xfrm>
          <a:prstGeom prst="rect">
            <a:avLst/>
          </a:prstGeom>
          <a:solidFill>
            <a:srgbClr val="0A69A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pic>
        <p:nvPicPr>
          <p:cNvPr id="118" name="Google Shape;118;p18"/>
          <p:cNvPicPr preferRelativeResize="0"/>
          <p:nvPr/>
        </p:nvPicPr>
        <p:blipFill rotWithShape="1">
          <a:blip r:embed="rId2">
            <a:alphaModFix/>
          </a:blip>
          <a:srcRect b="0" l="0" r="0" t="0"/>
          <a:stretch/>
        </p:blipFill>
        <p:spPr>
          <a:xfrm>
            <a:off x="6828480" y="3697941"/>
            <a:ext cx="2618083" cy="144556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type="title">
  <p:cSld name="TITLE">
    <p:spTree>
      <p:nvGrpSpPr>
        <p:cNvPr id="125" name="Shape 125"/>
        <p:cNvGrpSpPr/>
        <p:nvPr/>
      </p:nvGrpSpPr>
      <p:grpSpPr>
        <a:xfrm>
          <a:off x="0" y="0"/>
          <a:ext cx="0" cy="0"/>
          <a:chOff x="0" y="0"/>
          <a:chExt cx="0" cy="0"/>
        </a:xfrm>
      </p:grpSpPr>
      <p:sp>
        <p:nvSpPr>
          <p:cNvPr id="126" name="Google Shape;126;p20"/>
          <p:cNvSpPr/>
          <p:nvPr/>
        </p:nvSpPr>
        <p:spPr>
          <a:xfrm>
            <a:off x="0" y="0"/>
            <a:ext cx="9144000" cy="5143500"/>
          </a:xfrm>
          <a:prstGeom prst="rect">
            <a:avLst/>
          </a:prstGeom>
          <a:solidFill>
            <a:srgbClr val="50BAD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icrosoft JhengHei"/>
              <a:ea typeface="Microsoft JhengHei"/>
              <a:cs typeface="Microsoft JhengHei"/>
              <a:sym typeface="Microsoft JhengHei"/>
            </a:endParaRPr>
          </a:p>
        </p:txBody>
      </p:sp>
      <p:sp>
        <p:nvSpPr>
          <p:cNvPr id="127" name="Google Shape;127;p20"/>
          <p:cNvSpPr/>
          <p:nvPr/>
        </p:nvSpPr>
        <p:spPr>
          <a:xfrm>
            <a:off x="0" y="784412"/>
            <a:ext cx="9144000" cy="36888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icrosoft JhengHei"/>
              <a:ea typeface="Microsoft JhengHei"/>
              <a:cs typeface="Microsoft JhengHei"/>
              <a:sym typeface="Microsoft JhengHei"/>
            </a:endParaRPr>
          </a:p>
        </p:txBody>
      </p:sp>
      <p:sp>
        <p:nvSpPr>
          <p:cNvPr id="128" name="Google Shape;128;p20"/>
          <p:cNvSpPr txBox="1"/>
          <p:nvPr>
            <p:ph type="ctrTitle"/>
          </p:nvPr>
        </p:nvSpPr>
        <p:spPr>
          <a:xfrm>
            <a:off x="1143000" y="1077790"/>
            <a:ext cx="6858000" cy="1790700"/>
          </a:xfrm>
          <a:prstGeom prst="rect">
            <a:avLst/>
          </a:prstGeom>
          <a:noFill/>
          <a:ln>
            <a:noFill/>
          </a:ln>
        </p:spPr>
        <p:txBody>
          <a:bodyPr anchorCtr="0" anchor="b" bIns="34275" lIns="68575" spcFirstLastPara="1" rIns="68575" wrap="square" tIns="34275">
            <a:noAutofit/>
          </a:bodyPr>
          <a:lstStyle>
            <a:lvl1pPr lvl="0" rtl="0" algn="ctr">
              <a:lnSpc>
                <a:spcPct val="100000"/>
              </a:lnSpc>
              <a:spcBef>
                <a:spcPts val="0"/>
              </a:spcBef>
              <a:spcAft>
                <a:spcPts val="0"/>
              </a:spcAft>
              <a:buClr>
                <a:schemeClr val="dk1"/>
              </a:buClr>
              <a:buSzPts val="4500"/>
              <a:buFont typeface="Microsoft JhengHe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9" name="Google Shape;129;p20"/>
          <p:cNvSpPr txBox="1"/>
          <p:nvPr>
            <p:ph idx="1" type="subTitle"/>
          </p:nvPr>
        </p:nvSpPr>
        <p:spPr>
          <a:xfrm>
            <a:off x="1143000" y="2937546"/>
            <a:ext cx="6858000" cy="7758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pic>
        <p:nvPicPr>
          <p:cNvPr id="130" name="Google Shape;130;p20"/>
          <p:cNvPicPr preferRelativeResize="0"/>
          <p:nvPr/>
        </p:nvPicPr>
        <p:blipFill rotWithShape="1">
          <a:blip r:embed="rId2">
            <a:alphaModFix/>
          </a:blip>
          <a:srcRect b="0" l="0" r="0" t="0"/>
          <a:stretch/>
        </p:blipFill>
        <p:spPr>
          <a:xfrm>
            <a:off x="6450898" y="3489461"/>
            <a:ext cx="2995666" cy="1654039"/>
          </a:xfrm>
          <a:prstGeom prst="rect">
            <a:avLst/>
          </a:prstGeom>
          <a:noFill/>
          <a:ln>
            <a:noFill/>
          </a:ln>
        </p:spPr>
      </p:pic>
      <p:pic>
        <p:nvPicPr>
          <p:cNvPr id="131" name="Google Shape;131;p20"/>
          <p:cNvPicPr preferRelativeResize="0"/>
          <p:nvPr/>
        </p:nvPicPr>
        <p:blipFill rotWithShape="1">
          <a:blip r:embed="rId3">
            <a:alphaModFix/>
          </a:blip>
          <a:srcRect b="0" l="0" r="0" t="0"/>
          <a:stretch/>
        </p:blipFill>
        <p:spPr>
          <a:xfrm>
            <a:off x="0" y="3808378"/>
            <a:ext cx="2002682" cy="1335121"/>
          </a:xfrm>
          <a:prstGeom prst="rect">
            <a:avLst/>
          </a:prstGeom>
          <a:noFill/>
          <a:ln>
            <a:noFill/>
          </a:ln>
        </p:spPr>
      </p:pic>
      <p:pic>
        <p:nvPicPr>
          <p:cNvPr id="132" name="Google Shape;132;p20"/>
          <p:cNvPicPr preferRelativeResize="0"/>
          <p:nvPr/>
        </p:nvPicPr>
        <p:blipFill rotWithShape="1">
          <a:blip r:embed="rId4">
            <a:alphaModFix/>
          </a:blip>
          <a:srcRect b="0" l="0" r="0" t="0"/>
          <a:stretch/>
        </p:blipFill>
        <p:spPr>
          <a:xfrm>
            <a:off x="3013088" y="223283"/>
            <a:ext cx="3117823" cy="415102"/>
          </a:xfrm>
          <a:prstGeom prst="rect">
            <a:avLst/>
          </a:prstGeom>
          <a:noFill/>
          <a:ln>
            <a:noFill/>
          </a:ln>
        </p:spPr>
      </p:pic>
      <p:grpSp>
        <p:nvGrpSpPr>
          <p:cNvPr id="133" name="Google Shape;133;p20"/>
          <p:cNvGrpSpPr/>
          <p:nvPr/>
        </p:nvGrpSpPr>
        <p:grpSpPr>
          <a:xfrm>
            <a:off x="0" y="9"/>
            <a:ext cx="9144001" cy="60552"/>
            <a:chOff x="-1" y="-371330"/>
            <a:chExt cx="12192001" cy="325200"/>
          </a:xfrm>
        </p:grpSpPr>
        <p:sp>
          <p:nvSpPr>
            <p:cNvPr id="134" name="Google Shape;134;p20"/>
            <p:cNvSpPr/>
            <p:nvPr/>
          </p:nvSpPr>
          <p:spPr>
            <a:xfrm>
              <a:off x="-1" y="-371330"/>
              <a:ext cx="12192000" cy="325200"/>
            </a:xfrm>
            <a:prstGeom prst="rect">
              <a:avLst/>
            </a:prstGeom>
            <a:solidFill>
              <a:srgbClr val="E7615D"/>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icrosoft JhengHei"/>
                <a:ea typeface="Microsoft JhengHei"/>
                <a:cs typeface="Microsoft JhengHei"/>
                <a:sym typeface="Microsoft JhengHei"/>
              </a:endParaRPr>
            </a:p>
          </p:txBody>
        </p:sp>
        <p:sp>
          <p:nvSpPr>
            <p:cNvPr id="135" name="Google Shape;135;p20"/>
            <p:cNvSpPr/>
            <p:nvPr/>
          </p:nvSpPr>
          <p:spPr>
            <a:xfrm>
              <a:off x="4063800" y="-371330"/>
              <a:ext cx="4064400" cy="325200"/>
            </a:xfrm>
            <a:prstGeom prst="rect">
              <a:avLst/>
            </a:prstGeom>
            <a:solidFill>
              <a:srgbClr val="FDCA5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icrosoft JhengHei"/>
                <a:ea typeface="Microsoft JhengHei"/>
                <a:cs typeface="Microsoft JhengHei"/>
                <a:sym typeface="Microsoft JhengHei"/>
              </a:endParaRPr>
            </a:p>
          </p:txBody>
        </p:sp>
        <p:sp>
          <p:nvSpPr>
            <p:cNvPr id="136" name="Google Shape;136;p20"/>
            <p:cNvSpPr/>
            <p:nvPr/>
          </p:nvSpPr>
          <p:spPr>
            <a:xfrm>
              <a:off x="8127600" y="-371330"/>
              <a:ext cx="4064400" cy="325200"/>
            </a:xfrm>
            <a:prstGeom prst="rect">
              <a:avLst/>
            </a:prstGeom>
            <a:solidFill>
              <a:srgbClr val="0A69A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icrosoft JhengHei"/>
                <a:ea typeface="Microsoft JhengHei"/>
                <a:cs typeface="Microsoft JhengHei"/>
                <a:sym typeface="Microsoft JhengHei"/>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訂版面配置">
  <p:cSld name="自訂版面配置">
    <p:spTree>
      <p:nvGrpSpPr>
        <p:cNvPr id="137" name="Shape 137"/>
        <p:cNvGrpSpPr/>
        <p:nvPr/>
      </p:nvGrpSpPr>
      <p:grpSpPr>
        <a:xfrm>
          <a:off x="0" y="0"/>
          <a:ext cx="0" cy="0"/>
          <a:chOff x="0" y="0"/>
          <a:chExt cx="0" cy="0"/>
        </a:xfrm>
      </p:grpSpPr>
      <p:pic>
        <p:nvPicPr>
          <p:cNvPr id="138" name="Google Shape;138;p21"/>
          <p:cNvPicPr preferRelativeResize="0"/>
          <p:nvPr/>
        </p:nvPicPr>
        <p:blipFill rotWithShape="1">
          <a:blip r:embed="rId2">
            <a:alphaModFix/>
          </a:blip>
          <a:srcRect b="0" l="0" r="0" t="0"/>
          <a:stretch/>
        </p:blipFill>
        <p:spPr>
          <a:xfrm>
            <a:off x="1319177" y="223824"/>
            <a:ext cx="6250464" cy="4695850"/>
          </a:xfrm>
          <a:prstGeom prst="rect">
            <a:avLst/>
          </a:prstGeom>
          <a:noFill/>
          <a:ln>
            <a:noFill/>
          </a:ln>
        </p:spPr>
      </p:pic>
      <p:sp>
        <p:nvSpPr>
          <p:cNvPr id="139" name="Google Shape;139;p21"/>
          <p:cNvSpPr txBox="1"/>
          <p:nvPr/>
        </p:nvSpPr>
        <p:spPr>
          <a:xfrm>
            <a:off x="1962206" y="778222"/>
            <a:ext cx="5219400" cy="2973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zh-TW" sz="3000" u="none" cap="none" strike="noStrike">
                <a:solidFill>
                  <a:schemeClr val="dk1"/>
                </a:solidFill>
                <a:latin typeface="Microsoft JhengHei"/>
                <a:ea typeface="Microsoft JhengHei"/>
                <a:cs typeface="Microsoft JhengHei"/>
                <a:sym typeface="Microsoft JhengHei"/>
              </a:rPr>
              <a:t>「版權聲明頁」</a:t>
            </a:r>
            <a:endParaRPr b="1" i="0" sz="3000" u="none" cap="none" strike="noStrike">
              <a:solidFill>
                <a:schemeClr val="dk1"/>
              </a:solidFill>
              <a:latin typeface="Microsoft JhengHei"/>
              <a:ea typeface="Microsoft JhengHei"/>
              <a:cs typeface="Microsoft JhengHei"/>
              <a:sym typeface="Microsoft JhengHei"/>
            </a:endParaRPr>
          </a:p>
          <a:p>
            <a:pPr indent="0" lvl="0" marL="0" marR="0" rtl="0" algn="ctr">
              <a:lnSpc>
                <a:spcPct val="150000"/>
              </a:lnSpc>
              <a:spcBef>
                <a:spcPts val="0"/>
              </a:spcBef>
              <a:spcAft>
                <a:spcPts val="0"/>
              </a:spcAft>
              <a:buNone/>
            </a:pPr>
            <a:r>
              <a:rPr b="0" i="0" lang="zh-TW" sz="1800" u="none" cap="none" strike="noStrike">
                <a:solidFill>
                  <a:schemeClr val="dk1"/>
                </a:solidFill>
                <a:latin typeface="Microsoft JhengHei"/>
                <a:ea typeface="Microsoft JhengHei"/>
                <a:cs typeface="Microsoft JhengHei"/>
                <a:sym typeface="Microsoft JhengHei"/>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台灣人工智慧學校散佈權。</a:t>
            </a:r>
            <a:endParaRPr b="0" i="0" sz="1800" u="none" cap="none" strike="noStrike">
              <a:solidFill>
                <a:schemeClr val="dk1"/>
              </a:solidFill>
              <a:latin typeface="Microsoft JhengHei"/>
              <a:ea typeface="Microsoft JhengHei"/>
              <a:cs typeface="Microsoft JhengHei"/>
              <a:sym typeface="Microsoft JhengHei"/>
            </a:endParaRPr>
          </a:p>
        </p:txBody>
      </p:sp>
      <p:sp>
        <p:nvSpPr>
          <p:cNvPr id="140" name="Google Shape;140;p21"/>
          <p:cNvSpPr txBox="1"/>
          <p:nvPr/>
        </p:nvSpPr>
        <p:spPr>
          <a:xfrm>
            <a:off x="3726545" y="4740792"/>
            <a:ext cx="16908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zh-TW" sz="1400" u="none" cap="none" strike="noStrike">
                <a:solidFill>
                  <a:schemeClr val="dk1"/>
                </a:solidFill>
                <a:latin typeface="Microsoft JhengHei"/>
                <a:ea typeface="Microsoft JhengHei"/>
                <a:cs typeface="Microsoft JhengHei"/>
                <a:sym typeface="Microsoft JhengHei"/>
              </a:rPr>
              <a:t>- 台灣人工智慧學校  </a:t>
            </a:r>
            <a:endParaRPr sz="1400">
              <a:solidFill>
                <a:schemeClr val="dk1"/>
              </a:solidFill>
              <a:latin typeface="Microsoft JhengHei"/>
              <a:ea typeface="Microsoft JhengHei"/>
              <a:cs typeface="Microsoft JhengHei"/>
              <a:sym typeface="Microsoft JhengHei"/>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名言語錄" showMasterSp="0" type="tx">
  <p:cSld name="TITLE_AND_BODY">
    <p:spTree>
      <p:nvGrpSpPr>
        <p:cNvPr id="25" name="Shape 25"/>
        <p:cNvGrpSpPr/>
        <p:nvPr/>
      </p:nvGrpSpPr>
      <p:grpSpPr>
        <a:xfrm>
          <a:off x="0" y="0"/>
          <a:ext cx="0" cy="0"/>
          <a:chOff x="0" y="0"/>
          <a:chExt cx="0" cy="0"/>
        </a:xfrm>
      </p:grpSpPr>
      <p:sp>
        <p:nvSpPr>
          <p:cNvPr id="26" name="Google Shape;26;p3"/>
          <p:cNvSpPr txBox="1"/>
          <p:nvPr/>
        </p:nvSpPr>
        <p:spPr>
          <a:xfrm>
            <a:off x="3980920" y="4286250"/>
            <a:ext cx="1182161" cy="214313"/>
          </a:xfrm>
          <a:prstGeom prst="rect">
            <a:avLst/>
          </a:prstGeom>
          <a:noFill/>
          <a:ln>
            <a:noFill/>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1000"/>
              <a:buFont typeface="Arial"/>
              <a:buNone/>
            </a:pPr>
            <a:r>
              <a:rPr b="0" i="0" lang="zh-TW" sz="1000" u="none" cap="none" strike="noStrike">
                <a:solidFill>
                  <a:srgbClr val="000000"/>
                </a:solidFill>
                <a:latin typeface="Arial"/>
                <a:ea typeface="Arial"/>
                <a:cs typeface="Arial"/>
                <a:sym typeface="Arial"/>
              </a:rPr>
              <a:t>–</a:t>
            </a:r>
            <a:r>
              <a:rPr b="0" i="0" lang="zh-TW" sz="800" u="none" cap="none" strike="noStrike">
                <a:solidFill>
                  <a:srgbClr val="000000"/>
                </a:solidFill>
                <a:latin typeface="Arial"/>
                <a:ea typeface="Arial"/>
                <a:cs typeface="Arial"/>
                <a:sym typeface="Arial"/>
              </a:rPr>
              <a:t> </a:t>
            </a:r>
            <a:r>
              <a:rPr b="0" i="0" lang="zh-TW" sz="1000" u="none" cap="none" strike="noStrike">
                <a:solidFill>
                  <a:srgbClr val="000000"/>
                </a:solidFill>
                <a:latin typeface="Arial"/>
                <a:ea typeface="Arial"/>
                <a:cs typeface="Arial"/>
                <a:sym typeface="Arial"/>
              </a:rPr>
              <a:t>台灣人工智慧學校</a:t>
            </a:r>
            <a:endParaRPr b="0" i="0" sz="500" u="none" cap="none" strike="noStrike">
              <a:solidFill>
                <a:srgbClr val="000000"/>
              </a:solidFill>
              <a:latin typeface="Arial"/>
              <a:ea typeface="Arial"/>
              <a:cs typeface="Arial"/>
              <a:sym typeface="Arial"/>
            </a:endParaRPr>
          </a:p>
        </p:txBody>
      </p:sp>
      <p:sp>
        <p:nvSpPr>
          <p:cNvPr id="27" name="Google Shape;27;p3"/>
          <p:cNvSpPr txBox="1"/>
          <p:nvPr/>
        </p:nvSpPr>
        <p:spPr>
          <a:xfrm>
            <a:off x="2242626" y="1332944"/>
            <a:ext cx="4658749" cy="1842612"/>
          </a:xfrm>
          <a:prstGeom prst="rect">
            <a:avLst/>
          </a:prstGeom>
          <a:noFill/>
          <a:ln>
            <a:noFill/>
          </a:ln>
        </p:spPr>
        <p:txBody>
          <a:bodyPr anchorCtr="0" anchor="ctr" bIns="19050" lIns="19050" spcFirstLastPara="1" rIns="19050" wrap="square" tIns="19050">
            <a:noAutofit/>
          </a:bodyPr>
          <a:lstStyle/>
          <a:p>
            <a:pPr indent="0" lvl="0" marL="0" marR="0" rtl="0" algn="ctr">
              <a:lnSpc>
                <a:spcPct val="15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「版權聲明頁」</a:t>
            </a:r>
            <a:endParaRPr b="0" i="0" sz="5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300"/>
              <a:buFont typeface="Arial"/>
              <a:buNone/>
            </a:pPr>
            <a:r>
              <a:rPr b="0" i="0" lang="zh-TW" sz="1300" u="none" cap="none" strike="noStrike">
                <a:solidFill>
                  <a:srgbClr val="000000"/>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500" u="none" cap="none" strike="noStrike">
              <a:solidFill>
                <a:srgbClr val="000000"/>
              </a:solidFill>
              <a:latin typeface="Arial"/>
              <a:ea typeface="Arial"/>
              <a:cs typeface="Arial"/>
              <a:sym typeface="Arial"/>
            </a:endParaRPr>
          </a:p>
        </p:txBody>
      </p:sp>
      <p:pic>
        <p:nvPicPr>
          <p:cNvPr descr="影像" id="28" name="Google Shape;28;p3"/>
          <p:cNvPicPr preferRelativeResize="0"/>
          <p:nvPr/>
        </p:nvPicPr>
        <p:blipFill rotWithShape="1">
          <a:blip r:embed="rId2">
            <a:alphaModFix amt="2995"/>
          </a:blip>
          <a:srcRect b="0" l="0" r="0" t="0"/>
          <a:stretch/>
        </p:blipFill>
        <p:spPr>
          <a:xfrm>
            <a:off x="2583634" y="852711"/>
            <a:ext cx="3976664" cy="3438073"/>
          </a:xfrm>
          <a:prstGeom prst="rect">
            <a:avLst/>
          </a:prstGeom>
          <a:noFill/>
          <a:ln>
            <a:noFill/>
          </a:ln>
        </p:spPr>
      </p:pic>
      <p:sp>
        <p:nvSpPr>
          <p:cNvPr id="29" name="Google Shape;29;p3"/>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標題" type="secHead">
  <p:cSld name="SECTION_HEADER">
    <p:spTree>
      <p:nvGrpSpPr>
        <p:cNvPr id="141" name="Shape 141"/>
        <p:cNvGrpSpPr/>
        <p:nvPr/>
      </p:nvGrpSpPr>
      <p:grpSpPr>
        <a:xfrm>
          <a:off x="0" y="0"/>
          <a:ext cx="0" cy="0"/>
          <a:chOff x="0" y="0"/>
          <a:chExt cx="0" cy="0"/>
        </a:xfrm>
      </p:grpSpPr>
      <p:sp>
        <p:nvSpPr>
          <p:cNvPr id="142" name="Google Shape;142;p22"/>
          <p:cNvSpPr txBox="1"/>
          <p:nvPr>
            <p:ph type="title"/>
          </p:nvPr>
        </p:nvSpPr>
        <p:spPr>
          <a:xfrm>
            <a:off x="623888" y="873196"/>
            <a:ext cx="7886700" cy="21396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4500"/>
              <a:buFont typeface="Microsoft JhengHei"/>
              <a:buNone/>
              <a:defRPr b="1"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3" name="Google Shape;143;p22"/>
          <p:cNvSpPr txBox="1"/>
          <p:nvPr>
            <p:ph idx="1" type="body"/>
          </p:nvPr>
        </p:nvSpPr>
        <p:spPr>
          <a:xfrm>
            <a:off x="623888" y="3131718"/>
            <a:ext cx="7886700" cy="11253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144" name="Google Shape;144;p22"/>
          <p:cNvSpPr/>
          <p:nvPr/>
        </p:nvSpPr>
        <p:spPr>
          <a:xfrm>
            <a:off x="670500" y="3026195"/>
            <a:ext cx="7803000" cy="27000"/>
          </a:xfrm>
          <a:prstGeom prst="rect">
            <a:avLst/>
          </a:prstGeom>
          <a:solidFill>
            <a:srgbClr val="E7615D"/>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145" name="Google Shape;145;p22"/>
          <p:cNvSpPr/>
          <p:nvPr/>
        </p:nvSpPr>
        <p:spPr>
          <a:xfrm>
            <a:off x="2736000" y="3026195"/>
            <a:ext cx="3672000" cy="27000"/>
          </a:xfrm>
          <a:prstGeom prst="rect">
            <a:avLst/>
          </a:prstGeom>
          <a:solidFill>
            <a:srgbClr val="FDCA5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146" name="Google Shape;146;p22"/>
          <p:cNvSpPr/>
          <p:nvPr/>
        </p:nvSpPr>
        <p:spPr>
          <a:xfrm>
            <a:off x="6408000" y="3026195"/>
            <a:ext cx="2079000" cy="27000"/>
          </a:xfrm>
          <a:prstGeom prst="rect">
            <a:avLst/>
          </a:prstGeom>
          <a:solidFill>
            <a:srgbClr val="0A69A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pic>
        <p:nvPicPr>
          <p:cNvPr id="147" name="Google Shape;147;p22"/>
          <p:cNvPicPr preferRelativeResize="0"/>
          <p:nvPr/>
        </p:nvPicPr>
        <p:blipFill rotWithShape="1">
          <a:blip r:embed="rId2">
            <a:alphaModFix/>
          </a:blip>
          <a:srcRect b="0" l="0" r="0" t="0"/>
          <a:stretch/>
        </p:blipFill>
        <p:spPr>
          <a:xfrm>
            <a:off x="6828480" y="3697941"/>
            <a:ext cx="2618083" cy="144556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內容" type="obj">
  <p:cSld name="OBJECT">
    <p:spTree>
      <p:nvGrpSpPr>
        <p:cNvPr id="148" name="Shape 148"/>
        <p:cNvGrpSpPr/>
        <p:nvPr/>
      </p:nvGrpSpPr>
      <p:grpSpPr>
        <a:xfrm>
          <a:off x="0" y="0"/>
          <a:ext cx="0" cy="0"/>
          <a:chOff x="0" y="0"/>
          <a:chExt cx="0" cy="0"/>
        </a:xfrm>
      </p:grpSpPr>
      <p:sp>
        <p:nvSpPr>
          <p:cNvPr id="149" name="Google Shape;149;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3300"/>
              <a:buFont typeface="Microsoft JhengHei"/>
              <a:buNone/>
              <a:defRPr b="1"/>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50" name="Google Shape;150;p2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pic>
        <p:nvPicPr>
          <p:cNvPr id="151" name="Google Shape;151;p23"/>
          <p:cNvPicPr preferRelativeResize="0"/>
          <p:nvPr/>
        </p:nvPicPr>
        <p:blipFill rotWithShape="1">
          <a:blip r:embed="rId2">
            <a:alphaModFix/>
          </a:blip>
          <a:srcRect b="0" l="0" r="0" t="0"/>
          <a:stretch/>
        </p:blipFill>
        <p:spPr>
          <a:xfrm>
            <a:off x="6925784" y="4809682"/>
            <a:ext cx="2167539" cy="288583"/>
          </a:xfrm>
          <a:prstGeom prst="rect">
            <a:avLst/>
          </a:prstGeom>
          <a:noFill/>
          <a:ln>
            <a:noFill/>
          </a:ln>
        </p:spPr>
      </p:pic>
      <p:pic>
        <p:nvPicPr>
          <p:cNvPr id="152" name="Google Shape;152;p23"/>
          <p:cNvPicPr preferRelativeResize="0"/>
          <p:nvPr/>
        </p:nvPicPr>
        <p:blipFill rotWithShape="1">
          <a:blip r:embed="rId3">
            <a:alphaModFix/>
          </a:blip>
          <a:srcRect b="0" l="0" r="0" t="0"/>
          <a:stretch/>
        </p:blipFill>
        <p:spPr>
          <a:xfrm>
            <a:off x="0" y="4240305"/>
            <a:ext cx="1354792" cy="903194"/>
          </a:xfrm>
          <a:prstGeom prst="rect">
            <a:avLst/>
          </a:prstGeom>
          <a:noFill/>
          <a:ln>
            <a:noFill/>
          </a:ln>
        </p:spPr>
      </p:pic>
      <p:grpSp>
        <p:nvGrpSpPr>
          <p:cNvPr id="153" name="Google Shape;153;p23"/>
          <p:cNvGrpSpPr/>
          <p:nvPr/>
        </p:nvGrpSpPr>
        <p:grpSpPr>
          <a:xfrm>
            <a:off x="670500" y="1036031"/>
            <a:ext cx="7802880" cy="26992"/>
            <a:chOff x="-1" y="-371330"/>
            <a:chExt cx="12192000" cy="325200"/>
          </a:xfrm>
        </p:grpSpPr>
        <p:sp>
          <p:nvSpPr>
            <p:cNvPr id="154" name="Google Shape;154;p23"/>
            <p:cNvSpPr/>
            <p:nvPr/>
          </p:nvSpPr>
          <p:spPr>
            <a:xfrm>
              <a:off x="-1" y="-371330"/>
              <a:ext cx="12192000" cy="325200"/>
            </a:xfrm>
            <a:prstGeom prst="rect">
              <a:avLst/>
            </a:prstGeom>
            <a:solidFill>
              <a:srgbClr val="E7615D"/>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155" name="Google Shape;155;p23"/>
            <p:cNvSpPr/>
            <p:nvPr/>
          </p:nvSpPr>
          <p:spPr>
            <a:xfrm>
              <a:off x="6359999" y="-371330"/>
              <a:ext cx="2916000" cy="325200"/>
            </a:xfrm>
            <a:prstGeom prst="rect">
              <a:avLst/>
            </a:prstGeom>
            <a:solidFill>
              <a:srgbClr val="FDCA5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156" name="Google Shape;156;p23"/>
            <p:cNvSpPr/>
            <p:nvPr/>
          </p:nvSpPr>
          <p:spPr>
            <a:xfrm>
              <a:off x="9275999" y="-371330"/>
              <a:ext cx="2916000" cy="325200"/>
            </a:xfrm>
            <a:prstGeom prst="rect">
              <a:avLst/>
            </a:prstGeom>
            <a:solidFill>
              <a:srgbClr val="0A69A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只有標題">
  <p:cSld name="只有標題">
    <p:spTree>
      <p:nvGrpSpPr>
        <p:cNvPr id="157" name="Shape 157"/>
        <p:cNvGrpSpPr/>
        <p:nvPr/>
      </p:nvGrpSpPr>
      <p:grpSpPr>
        <a:xfrm>
          <a:off x="0" y="0"/>
          <a:ext cx="0" cy="0"/>
          <a:chOff x="0" y="0"/>
          <a:chExt cx="0" cy="0"/>
        </a:xfrm>
      </p:grpSpPr>
      <p:grpSp>
        <p:nvGrpSpPr>
          <p:cNvPr id="158" name="Google Shape;158;p24"/>
          <p:cNvGrpSpPr/>
          <p:nvPr/>
        </p:nvGrpSpPr>
        <p:grpSpPr>
          <a:xfrm>
            <a:off x="670500" y="1036031"/>
            <a:ext cx="7802880" cy="26992"/>
            <a:chOff x="-1" y="-371330"/>
            <a:chExt cx="12192000" cy="325200"/>
          </a:xfrm>
        </p:grpSpPr>
        <p:sp>
          <p:nvSpPr>
            <p:cNvPr id="159" name="Google Shape;159;p24"/>
            <p:cNvSpPr/>
            <p:nvPr/>
          </p:nvSpPr>
          <p:spPr>
            <a:xfrm>
              <a:off x="-1" y="-371330"/>
              <a:ext cx="12192000" cy="325200"/>
            </a:xfrm>
            <a:prstGeom prst="rect">
              <a:avLst/>
            </a:prstGeom>
            <a:solidFill>
              <a:srgbClr val="E7615D"/>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160" name="Google Shape;160;p24"/>
            <p:cNvSpPr/>
            <p:nvPr/>
          </p:nvSpPr>
          <p:spPr>
            <a:xfrm>
              <a:off x="6359999" y="-371330"/>
              <a:ext cx="2916000" cy="325200"/>
            </a:xfrm>
            <a:prstGeom prst="rect">
              <a:avLst/>
            </a:prstGeom>
            <a:solidFill>
              <a:srgbClr val="FDCA5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161" name="Google Shape;161;p24"/>
            <p:cNvSpPr/>
            <p:nvPr/>
          </p:nvSpPr>
          <p:spPr>
            <a:xfrm>
              <a:off x="9275999" y="-371330"/>
              <a:ext cx="2916000" cy="325200"/>
            </a:xfrm>
            <a:prstGeom prst="rect">
              <a:avLst/>
            </a:prstGeom>
            <a:solidFill>
              <a:srgbClr val="0A69A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grpSp>
      <p:pic>
        <p:nvPicPr>
          <p:cNvPr id="162" name="Google Shape;162;p24"/>
          <p:cNvPicPr preferRelativeResize="0"/>
          <p:nvPr/>
        </p:nvPicPr>
        <p:blipFill rotWithShape="1">
          <a:blip r:embed="rId2">
            <a:alphaModFix/>
          </a:blip>
          <a:srcRect b="0" l="0" r="0" t="0"/>
          <a:stretch/>
        </p:blipFill>
        <p:spPr>
          <a:xfrm>
            <a:off x="6925784" y="4809682"/>
            <a:ext cx="2167539" cy="288583"/>
          </a:xfrm>
          <a:prstGeom prst="rect">
            <a:avLst/>
          </a:prstGeom>
          <a:noFill/>
          <a:ln>
            <a:noFill/>
          </a:ln>
        </p:spPr>
      </p:pic>
      <p:sp>
        <p:nvSpPr>
          <p:cNvPr id="163" name="Google Shape;163;p24"/>
          <p:cNvSpPr txBox="1"/>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Microsoft JhengHei"/>
              <a:buNone/>
            </a:pPr>
            <a:r>
              <a:rPr b="1" lang="zh-TW" sz="3300">
                <a:solidFill>
                  <a:schemeClr val="dk1"/>
                </a:solidFill>
                <a:latin typeface="Microsoft JhengHei"/>
                <a:ea typeface="Microsoft JhengHei"/>
                <a:cs typeface="Microsoft JhengHei"/>
                <a:sym typeface="Microsoft JhengHei"/>
              </a:rPr>
              <a:t>按一下以編輯母片標題樣式</a:t>
            </a:r>
            <a:endParaRPr sz="110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p:cSld name="空白">
    <p:spTree>
      <p:nvGrpSpPr>
        <p:cNvPr id="164" name="Shape 164"/>
        <p:cNvGrpSpPr/>
        <p:nvPr/>
      </p:nvGrpSpPr>
      <p:grpSpPr>
        <a:xfrm>
          <a:off x="0" y="0"/>
          <a:ext cx="0" cy="0"/>
          <a:chOff x="0" y="0"/>
          <a:chExt cx="0" cy="0"/>
        </a:xfrm>
      </p:grpSpPr>
      <p:pic>
        <p:nvPicPr>
          <p:cNvPr id="165" name="Google Shape;165;p25"/>
          <p:cNvPicPr preferRelativeResize="0"/>
          <p:nvPr/>
        </p:nvPicPr>
        <p:blipFill rotWithShape="1">
          <a:blip r:embed="rId2">
            <a:alphaModFix/>
          </a:blip>
          <a:srcRect b="0" l="0" r="0" t="0"/>
          <a:stretch/>
        </p:blipFill>
        <p:spPr>
          <a:xfrm>
            <a:off x="6925784" y="4809682"/>
            <a:ext cx="2167539" cy="288583"/>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兩個內容">
  <p:cSld name="兩個內容">
    <p:spTree>
      <p:nvGrpSpPr>
        <p:cNvPr id="166" name="Shape 166"/>
        <p:cNvGrpSpPr/>
        <p:nvPr/>
      </p:nvGrpSpPr>
      <p:grpSpPr>
        <a:xfrm>
          <a:off x="0" y="0"/>
          <a:ext cx="0" cy="0"/>
          <a:chOff x="0" y="0"/>
          <a:chExt cx="0" cy="0"/>
        </a:xfrm>
      </p:grpSpPr>
      <p:sp>
        <p:nvSpPr>
          <p:cNvPr id="167" name="Google Shape;167;p26"/>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8" name="Google Shape;168;p26"/>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9" name="Google Shape;169;p2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3300"/>
              <a:buFont typeface="Microsoft JhengHei"/>
              <a:buNone/>
              <a:defRPr b="1"/>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grpSp>
        <p:nvGrpSpPr>
          <p:cNvPr id="170" name="Google Shape;170;p26"/>
          <p:cNvGrpSpPr/>
          <p:nvPr/>
        </p:nvGrpSpPr>
        <p:grpSpPr>
          <a:xfrm>
            <a:off x="670500" y="1036031"/>
            <a:ext cx="7802880" cy="26992"/>
            <a:chOff x="-1" y="-371330"/>
            <a:chExt cx="12192000" cy="325200"/>
          </a:xfrm>
        </p:grpSpPr>
        <p:sp>
          <p:nvSpPr>
            <p:cNvPr id="171" name="Google Shape;171;p26"/>
            <p:cNvSpPr/>
            <p:nvPr/>
          </p:nvSpPr>
          <p:spPr>
            <a:xfrm>
              <a:off x="-1" y="-371330"/>
              <a:ext cx="12192000" cy="325200"/>
            </a:xfrm>
            <a:prstGeom prst="rect">
              <a:avLst/>
            </a:prstGeom>
            <a:solidFill>
              <a:srgbClr val="E7615D"/>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172" name="Google Shape;172;p26"/>
            <p:cNvSpPr/>
            <p:nvPr/>
          </p:nvSpPr>
          <p:spPr>
            <a:xfrm>
              <a:off x="6359999" y="-371330"/>
              <a:ext cx="2916000" cy="325200"/>
            </a:xfrm>
            <a:prstGeom prst="rect">
              <a:avLst/>
            </a:prstGeom>
            <a:solidFill>
              <a:srgbClr val="FDCA5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173" name="Google Shape;173;p26"/>
            <p:cNvSpPr/>
            <p:nvPr/>
          </p:nvSpPr>
          <p:spPr>
            <a:xfrm>
              <a:off x="9275999" y="-371330"/>
              <a:ext cx="2916000" cy="325200"/>
            </a:xfrm>
            <a:prstGeom prst="rect">
              <a:avLst/>
            </a:prstGeom>
            <a:solidFill>
              <a:srgbClr val="0A69A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grpSp>
      <p:pic>
        <p:nvPicPr>
          <p:cNvPr id="174" name="Google Shape;174;p26"/>
          <p:cNvPicPr preferRelativeResize="0"/>
          <p:nvPr/>
        </p:nvPicPr>
        <p:blipFill rotWithShape="1">
          <a:blip r:embed="rId2">
            <a:alphaModFix/>
          </a:blip>
          <a:srcRect b="0" l="0" r="0" t="0"/>
          <a:stretch/>
        </p:blipFill>
        <p:spPr>
          <a:xfrm>
            <a:off x="6925784" y="4809682"/>
            <a:ext cx="2167539" cy="288583"/>
          </a:xfrm>
          <a:prstGeom prst="rect">
            <a:avLst/>
          </a:prstGeom>
          <a:noFill/>
          <a:ln>
            <a:noFill/>
          </a:ln>
        </p:spPr>
      </p:pic>
      <p:pic>
        <p:nvPicPr>
          <p:cNvPr id="175" name="Google Shape;175;p26"/>
          <p:cNvPicPr preferRelativeResize="0"/>
          <p:nvPr/>
        </p:nvPicPr>
        <p:blipFill rotWithShape="1">
          <a:blip r:embed="rId3">
            <a:alphaModFix/>
          </a:blip>
          <a:srcRect b="0" l="0" r="0" t="0"/>
          <a:stretch/>
        </p:blipFill>
        <p:spPr>
          <a:xfrm>
            <a:off x="0" y="4240305"/>
            <a:ext cx="1354792" cy="903194"/>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p:cSld name="比較">
    <p:spTree>
      <p:nvGrpSpPr>
        <p:cNvPr id="176" name="Shape 176"/>
        <p:cNvGrpSpPr/>
        <p:nvPr/>
      </p:nvGrpSpPr>
      <p:grpSpPr>
        <a:xfrm>
          <a:off x="0" y="0"/>
          <a:ext cx="0" cy="0"/>
          <a:chOff x="0" y="0"/>
          <a:chExt cx="0" cy="0"/>
        </a:xfrm>
      </p:grpSpPr>
      <p:sp>
        <p:nvSpPr>
          <p:cNvPr id="177" name="Google Shape;177;p27"/>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78" name="Google Shape;178;p27"/>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79" name="Google Shape;179;p27"/>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80" name="Google Shape;180;p27"/>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81" name="Google Shape;181;p2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3300"/>
              <a:buFont typeface="Microsoft JhengHei"/>
              <a:buNone/>
              <a:defRPr b="1"/>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grpSp>
        <p:nvGrpSpPr>
          <p:cNvPr id="182" name="Google Shape;182;p27"/>
          <p:cNvGrpSpPr/>
          <p:nvPr/>
        </p:nvGrpSpPr>
        <p:grpSpPr>
          <a:xfrm>
            <a:off x="670500" y="1036031"/>
            <a:ext cx="7802880" cy="26992"/>
            <a:chOff x="-1" y="-371330"/>
            <a:chExt cx="12192000" cy="325200"/>
          </a:xfrm>
        </p:grpSpPr>
        <p:sp>
          <p:nvSpPr>
            <p:cNvPr id="183" name="Google Shape;183;p27"/>
            <p:cNvSpPr/>
            <p:nvPr/>
          </p:nvSpPr>
          <p:spPr>
            <a:xfrm>
              <a:off x="-1" y="-371330"/>
              <a:ext cx="12192000" cy="325200"/>
            </a:xfrm>
            <a:prstGeom prst="rect">
              <a:avLst/>
            </a:prstGeom>
            <a:solidFill>
              <a:srgbClr val="E7615D"/>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184" name="Google Shape;184;p27"/>
            <p:cNvSpPr/>
            <p:nvPr/>
          </p:nvSpPr>
          <p:spPr>
            <a:xfrm>
              <a:off x="6359999" y="-371330"/>
              <a:ext cx="2916000" cy="325200"/>
            </a:xfrm>
            <a:prstGeom prst="rect">
              <a:avLst/>
            </a:prstGeom>
            <a:solidFill>
              <a:srgbClr val="FDCA5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185" name="Google Shape;185;p27"/>
            <p:cNvSpPr/>
            <p:nvPr/>
          </p:nvSpPr>
          <p:spPr>
            <a:xfrm>
              <a:off x="9275999" y="-371330"/>
              <a:ext cx="2916000" cy="325200"/>
            </a:xfrm>
            <a:prstGeom prst="rect">
              <a:avLst/>
            </a:prstGeom>
            <a:solidFill>
              <a:srgbClr val="0A69A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grpSp>
      <p:pic>
        <p:nvPicPr>
          <p:cNvPr id="186" name="Google Shape;186;p27"/>
          <p:cNvPicPr preferRelativeResize="0"/>
          <p:nvPr/>
        </p:nvPicPr>
        <p:blipFill rotWithShape="1">
          <a:blip r:embed="rId2">
            <a:alphaModFix/>
          </a:blip>
          <a:srcRect b="0" l="0" r="0" t="0"/>
          <a:stretch/>
        </p:blipFill>
        <p:spPr>
          <a:xfrm>
            <a:off x="6925784" y="4809682"/>
            <a:ext cx="2167539" cy="288583"/>
          </a:xfrm>
          <a:prstGeom prst="rect">
            <a:avLst/>
          </a:prstGeom>
          <a:noFill/>
          <a:ln>
            <a:noFill/>
          </a:ln>
        </p:spPr>
      </p:pic>
      <p:pic>
        <p:nvPicPr>
          <p:cNvPr id="187" name="Google Shape;187;p27"/>
          <p:cNvPicPr preferRelativeResize="0"/>
          <p:nvPr/>
        </p:nvPicPr>
        <p:blipFill rotWithShape="1">
          <a:blip r:embed="rId3">
            <a:alphaModFix/>
          </a:blip>
          <a:srcRect b="0" l="0" r="0" t="0"/>
          <a:stretch/>
        </p:blipFill>
        <p:spPr>
          <a:xfrm>
            <a:off x="0" y="4240305"/>
            <a:ext cx="1354792" cy="903194"/>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內容" type="objTx">
  <p:cSld name="OBJECT_WITH_CAPTION_TEXT">
    <p:spTree>
      <p:nvGrpSpPr>
        <p:cNvPr id="188" name="Shape 188"/>
        <p:cNvGrpSpPr/>
        <p:nvPr/>
      </p:nvGrpSpPr>
      <p:grpSpPr>
        <a:xfrm>
          <a:off x="0" y="0"/>
          <a:ext cx="0" cy="0"/>
          <a:chOff x="0" y="0"/>
          <a:chExt cx="0" cy="0"/>
        </a:xfrm>
      </p:grpSpPr>
      <p:sp>
        <p:nvSpPr>
          <p:cNvPr id="189" name="Google Shape;189;p28"/>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Microsoft JhengHei"/>
              <a:buNone/>
              <a:defRPr b="1"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90" name="Google Shape;190;p28"/>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91" name="Google Shape;191;p28"/>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pic>
        <p:nvPicPr>
          <p:cNvPr id="192" name="Google Shape;192;p28"/>
          <p:cNvPicPr preferRelativeResize="0"/>
          <p:nvPr/>
        </p:nvPicPr>
        <p:blipFill rotWithShape="1">
          <a:blip r:embed="rId2">
            <a:alphaModFix/>
          </a:blip>
          <a:srcRect b="0" l="0" r="0" t="0"/>
          <a:stretch/>
        </p:blipFill>
        <p:spPr>
          <a:xfrm>
            <a:off x="6925784" y="4809682"/>
            <a:ext cx="2167539" cy="288583"/>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圖片" type="picTx">
  <p:cSld name="PICTURE_WITH_CAPTION_TEXT">
    <p:spTree>
      <p:nvGrpSpPr>
        <p:cNvPr id="193" name="Shape 193"/>
        <p:cNvGrpSpPr/>
        <p:nvPr/>
      </p:nvGrpSpPr>
      <p:grpSpPr>
        <a:xfrm>
          <a:off x="0" y="0"/>
          <a:ext cx="0" cy="0"/>
          <a:chOff x="0" y="0"/>
          <a:chExt cx="0" cy="0"/>
        </a:xfrm>
      </p:grpSpPr>
      <p:sp>
        <p:nvSpPr>
          <p:cNvPr id="194" name="Google Shape;194;p29"/>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Microsoft JhengHei"/>
              <a:buNone/>
              <a:defRPr b="1"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95" name="Google Shape;195;p29"/>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Microsoft JhengHei"/>
                <a:ea typeface="Microsoft JhengHei"/>
                <a:cs typeface="Microsoft JhengHei"/>
                <a:sym typeface="Microsoft JhengHe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Microsoft JhengHei"/>
                <a:ea typeface="Microsoft JhengHei"/>
                <a:cs typeface="Microsoft JhengHei"/>
                <a:sym typeface="Microsoft JhengHe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Microsoft JhengHei"/>
                <a:ea typeface="Microsoft JhengHei"/>
                <a:cs typeface="Microsoft JhengHei"/>
                <a:sym typeface="Microsoft JhengHe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icrosoft JhengHei"/>
                <a:ea typeface="Microsoft JhengHei"/>
                <a:cs typeface="Microsoft JhengHei"/>
                <a:sym typeface="Microsoft JhengHe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icrosoft JhengHei"/>
                <a:ea typeface="Microsoft JhengHei"/>
                <a:cs typeface="Microsoft JhengHei"/>
                <a:sym typeface="Microsoft JhengHe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icrosoft JhengHei"/>
                <a:ea typeface="Microsoft JhengHei"/>
                <a:cs typeface="Microsoft JhengHei"/>
                <a:sym typeface="Microsoft JhengHe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icrosoft JhengHei"/>
                <a:ea typeface="Microsoft JhengHei"/>
                <a:cs typeface="Microsoft JhengHei"/>
                <a:sym typeface="Microsoft JhengHe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icrosoft JhengHei"/>
                <a:ea typeface="Microsoft JhengHei"/>
                <a:cs typeface="Microsoft JhengHei"/>
                <a:sym typeface="Microsoft JhengHe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icrosoft JhengHei"/>
                <a:ea typeface="Microsoft JhengHei"/>
                <a:cs typeface="Microsoft JhengHei"/>
                <a:sym typeface="Microsoft JhengHei"/>
              </a:defRPr>
            </a:lvl9pPr>
          </a:lstStyle>
          <a:p/>
        </p:txBody>
      </p:sp>
      <p:sp>
        <p:nvSpPr>
          <p:cNvPr id="196" name="Google Shape;196;p29"/>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pic>
        <p:nvPicPr>
          <p:cNvPr id="197" name="Google Shape;197;p29"/>
          <p:cNvPicPr preferRelativeResize="0"/>
          <p:nvPr/>
        </p:nvPicPr>
        <p:blipFill rotWithShape="1">
          <a:blip r:embed="rId2">
            <a:alphaModFix/>
          </a:blip>
          <a:srcRect b="0" l="0" r="0" t="0"/>
          <a:stretch/>
        </p:blipFill>
        <p:spPr>
          <a:xfrm>
            <a:off x="6925784" y="4809682"/>
            <a:ext cx="2167539" cy="288583"/>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自訂版面配置">
  <p:cSld name="1_自訂版面配置">
    <p:spTree>
      <p:nvGrpSpPr>
        <p:cNvPr id="198" name="Shape 198"/>
        <p:cNvGrpSpPr/>
        <p:nvPr/>
      </p:nvGrpSpPr>
      <p:grpSpPr>
        <a:xfrm>
          <a:off x="0" y="0"/>
          <a:ext cx="0" cy="0"/>
          <a:chOff x="0" y="0"/>
          <a:chExt cx="0" cy="0"/>
        </a:xfrm>
      </p:grpSpPr>
      <p:sp>
        <p:nvSpPr>
          <p:cNvPr id="199" name="Google Shape;199;p30"/>
          <p:cNvSpPr/>
          <p:nvPr/>
        </p:nvSpPr>
        <p:spPr>
          <a:xfrm>
            <a:off x="0" y="0"/>
            <a:ext cx="9144000" cy="5143500"/>
          </a:xfrm>
          <a:prstGeom prst="rect">
            <a:avLst/>
          </a:prstGeom>
          <a:solidFill>
            <a:srgbClr val="50BAD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pic>
        <p:nvPicPr>
          <p:cNvPr id="200" name="Google Shape;200;p30"/>
          <p:cNvPicPr preferRelativeResize="0"/>
          <p:nvPr/>
        </p:nvPicPr>
        <p:blipFill rotWithShape="1">
          <a:blip r:embed="rId2">
            <a:alphaModFix/>
          </a:blip>
          <a:srcRect b="0" l="0" r="0" t="0"/>
          <a:stretch/>
        </p:blipFill>
        <p:spPr>
          <a:xfrm>
            <a:off x="6450898" y="3489461"/>
            <a:ext cx="2995666" cy="1654039"/>
          </a:xfrm>
          <a:prstGeom prst="rect">
            <a:avLst/>
          </a:prstGeom>
          <a:noFill/>
          <a:ln>
            <a:noFill/>
          </a:ln>
        </p:spPr>
      </p:pic>
      <p:pic>
        <p:nvPicPr>
          <p:cNvPr id="201" name="Google Shape;201;p30"/>
          <p:cNvPicPr preferRelativeResize="0"/>
          <p:nvPr/>
        </p:nvPicPr>
        <p:blipFill rotWithShape="1">
          <a:blip r:embed="rId3">
            <a:alphaModFix/>
          </a:blip>
          <a:srcRect b="0" l="0" r="0" t="0"/>
          <a:stretch/>
        </p:blipFill>
        <p:spPr>
          <a:xfrm>
            <a:off x="0" y="3808378"/>
            <a:ext cx="2002682" cy="1335121"/>
          </a:xfrm>
          <a:prstGeom prst="rect">
            <a:avLst/>
          </a:prstGeom>
          <a:noFill/>
          <a:ln>
            <a:noFill/>
          </a:ln>
        </p:spPr>
      </p:pic>
      <p:grpSp>
        <p:nvGrpSpPr>
          <p:cNvPr id="202" name="Google Shape;202;p30"/>
          <p:cNvGrpSpPr/>
          <p:nvPr/>
        </p:nvGrpSpPr>
        <p:grpSpPr>
          <a:xfrm>
            <a:off x="0" y="9"/>
            <a:ext cx="9144001" cy="60552"/>
            <a:chOff x="-1" y="-371330"/>
            <a:chExt cx="12192001" cy="325200"/>
          </a:xfrm>
        </p:grpSpPr>
        <p:sp>
          <p:nvSpPr>
            <p:cNvPr id="203" name="Google Shape;203;p30"/>
            <p:cNvSpPr/>
            <p:nvPr/>
          </p:nvSpPr>
          <p:spPr>
            <a:xfrm>
              <a:off x="-1" y="-371330"/>
              <a:ext cx="12192000" cy="325200"/>
            </a:xfrm>
            <a:prstGeom prst="rect">
              <a:avLst/>
            </a:prstGeom>
            <a:solidFill>
              <a:srgbClr val="E7615D"/>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204" name="Google Shape;204;p30"/>
            <p:cNvSpPr/>
            <p:nvPr/>
          </p:nvSpPr>
          <p:spPr>
            <a:xfrm>
              <a:off x="4063800" y="-371330"/>
              <a:ext cx="4064400" cy="325200"/>
            </a:xfrm>
            <a:prstGeom prst="rect">
              <a:avLst/>
            </a:prstGeom>
            <a:solidFill>
              <a:srgbClr val="FDCA5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205" name="Google Shape;205;p30"/>
            <p:cNvSpPr/>
            <p:nvPr/>
          </p:nvSpPr>
          <p:spPr>
            <a:xfrm>
              <a:off x="8127600" y="-371330"/>
              <a:ext cx="4064400" cy="325200"/>
            </a:xfrm>
            <a:prstGeom prst="rect">
              <a:avLst/>
            </a:prstGeom>
            <a:solidFill>
              <a:srgbClr val="0A69A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grpSp>
      <p:sp>
        <p:nvSpPr>
          <p:cNvPr id="206" name="Google Shape;206;p30"/>
          <p:cNvSpPr txBox="1"/>
          <p:nvPr>
            <p:ph type="title"/>
          </p:nvPr>
        </p:nvSpPr>
        <p:spPr>
          <a:xfrm>
            <a:off x="1044262" y="1562983"/>
            <a:ext cx="7055700" cy="901200"/>
          </a:xfrm>
          <a:prstGeom prst="rect">
            <a:avLst/>
          </a:prstGeom>
          <a:noFill/>
          <a:ln>
            <a:noFill/>
          </a:ln>
        </p:spPr>
        <p:txBody>
          <a:bodyPr anchorCtr="0" anchor="b" bIns="34275" lIns="68575" spcFirstLastPara="1" rIns="68575" wrap="square" tIns="34275">
            <a:noAutofit/>
          </a:bodyPr>
          <a:lstStyle>
            <a:lvl1pPr lvl="0" rtl="0" algn="ctr">
              <a:lnSpc>
                <a:spcPct val="90000"/>
              </a:lnSpc>
              <a:spcBef>
                <a:spcPts val="0"/>
              </a:spcBef>
              <a:spcAft>
                <a:spcPts val="0"/>
              </a:spcAft>
              <a:buClr>
                <a:schemeClr val="lt1"/>
              </a:buClr>
              <a:buSzPts val="4500"/>
              <a:buFont typeface="Microsoft JhengHei"/>
              <a:buNone/>
              <a:defRPr b="1" sz="45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大標題 - 中央" showMasterSp="0">
  <p:cSld name="大標題 - 中央">
    <p:spTree>
      <p:nvGrpSpPr>
        <p:cNvPr id="207" name="Shape 207"/>
        <p:cNvGrpSpPr/>
        <p:nvPr/>
      </p:nvGrpSpPr>
      <p:grpSpPr>
        <a:xfrm>
          <a:off x="0" y="0"/>
          <a:ext cx="0" cy="0"/>
          <a:chOff x="0" y="0"/>
          <a:chExt cx="0" cy="0"/>
        </a:xfrm>
      </p:grpSpPr>
      <p:sp>
        <p:nvSpPr>
          <p:cNvPr id="208" name="Google Shape;208;p31"/>
          <p:cNvSpPr txBox="1"/>
          <p:nvPr>
            <p:ph type="title"/>
          </p:nvPr>
        </p:nvSpPr>
        <p:spPr>
          <a:xfrm>
            <a:off x="1063838" y="2938204"/>
            <a:ext cx="5518500" cy="1741200"/>
          </a:xfrm>
          <a:prstGeom prst="rect">
            <a:avLst/>
          </a:prstGeom>
          <a:noFill/>
          <a:ln>
            <a:noFill/>
          </a:ln>
        </p:spPr>
        <p:txBody>
          <a:bodyPr anchorCtr="0" anchor="t" bIns="26775" lIns="26775" spcFirstLastPara="1" rIns="26775" wrap="square" tIns="26775">
            <a:noAutofit/>
          </a:bodyPr>
          <a:lstStyle>
            <a:lvl1pPr lvl="0" marR="0" rtl="0" algn="l">
              <a:lnSpc>
                <a:spcPct val="100000"/>
              </a:lnSpc>
              <a:spcBef>
                <a:spcPts val="0"/>
              </a:spcBef>
              <a:spcAft>
                <a:spcPts val="0"/>
              </a:spcAft>
              <a:buClr>
                <a:srgbClr val="56BADC"/>
              </a:buClr>
              <a:buSzPts val="4200"/>
              <a:buFont typeface="Arial"/>
              <a:buNone/>
              <a:defRPr b="0" i="0" sz="4200" u="none" cap="none" strike="noStrike">
                <a:solidFill>
                  <a:srgbClr val="56BADC"/>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209" name="Google Shape;209;p31"/>
          <p:cNvGrpSpPr/>
          <p:nvPr/>
        </p:nvGrpSpPr>
        <p:grpSpPr>
          <a:xfrm>
            <a:off x="1075372" y="2889512"/>
            <a:ext cx="6521640" cy="17325"/>
            <a:chOff x="0" y="0"/>
            <a:chExt cx="17391040" cy="46200"/>
          </a:xfrm>
        </p:grpSpPr>
        <p:sp>
          <p:nvSpPr>
            <p:cNvPr id="210" name="Google Shape;210;p31"/>
            <p:cNvSpPr/>
            <p:nvPr/>
          </p:nvSpPr>
          <p:spPr>
            <a:xfrm>
              <a:off x="0" y="0"/>
              <a:ext cx="5231700" cy="462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211" name="Google Shape;211;p31"/>
            <p:cNvSpPr/>
            <p:nvPr/>
          </p:nvSpPr>
          <p:spPr>
            <a:xfrm>
              <a:off x="5204271" y="0"/>
              <a:ext cx="6982500" cy="462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212" name="Google Shape;212;p31"/>
            <p:cNvSpPr/>
            <p:nvPr/>
          </p:nvSpPr>
          <p:spPr>
            <a:xfrm>
              <a:off x="12160240" y="0"/>
              <a:ext cx="5230800" cy="462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id="213" name="Google Shape;213;p31"/>
          <p:cNvSpPr txBox="1"/>
          <p:nvPr>
            <p:ph idx="1" type="body"/>
          </p:nvPr>
        </p:nvSpPr>
        <p:spPr>
          <a:xfrm>
            <a:off x="1120576" y="2262098"/>
            <a:ext cx="5518500" cy="596100"/>
          </a:xfrm>
          <a:prstGeom prst="rect">
            <a:avLst/>
          </a:prstGeom>
          <a:noFill/>
          <a:ln>
            <a:noFill/>
          </a:ln>
        </p:spPr>
        <p:txBody>
          <a:bodyPr anchorCtr="0" anchor="t" bIns="26775" lIns="26775" spcFirstLastPara="1" rIns="26775" wrap="square" tIns="26775">
            <a:noAutofit/>
          </a:bodyPr>
          <a:lstStyle>
            <a:lvl1pPr indent="-228600" lvl="0" marL="4572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214" name="Google Shape;214;p31"/>
          <p:cNvPicPr preferRelativeResize="0"/>
          <p:nvPr/>
        </p:nvPicPr>
        <p:blipFill rotWithShape="1">
          <a:blip r:embed="rId2">
            <a:alphaModFix amt="18340"/>
          </a:blip>
          <a:srcRect b="0" l="0" r="0" t="0"/>
          <a:stretch/>
        </p:blipFill>
        <p:spPr>
          <a:xfrm>
            <a:off x="7631260" y="4869421"/>
            <a:ext cx="1461636" cy="193074"/>
          </a:xfrm>
          <a:prstGeom prst="rect">
            <a:avLst/>
          </a:prstGeom>
          <a:noFill/>
          <a:ln>
            <a:noFill/>
          </a:ln>
        </p:spPr>
      </p:pic>
      <p:sp>
        <p:nvSpPr>
          <p:cNvPr id="215" name="Google Shape;215;p31"/>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項目符號" showMasterSp="0">
  <p:cSld name="項目符號">
    <p:spTree>
      <p:nvGrpSpPr>
        <p:cNvPr id="30" name="Shape 30"/>
        <p:cNvGrpSpPr/>
        <p:nvPr/>
      </p:nvGrpSpPr>
      <p:grpSpPr>
        <a:xfrm>
          <a:off x="0" y="0"/>
          <a:ext cx="0" cy="0"/>
          <a:chOff x="0" y="0"/>
          <a:chExt cx="0" cy="0"/>
        </a:xfrm>
      </p:grpSpPr>
      <p:sp>
        <p:nvSpPr>
          <p:cNvPr id="31" name="Google Shape;31;p4"/>
          <p:cNvSpPr txBox="1"/>
          <p:nvPr>
            <p:ph idx="1" type="body"/>
          </p:nvPr>
        </p:nvSpPr>
        <p:spPr>
          <a:xfrm>
            <a:off x="1645295" y="669726"/>
            <a:ext cx="5853410" cy="3804047"/>
          </a:xfrm>
          <a:prstGeom prst="rect">
            <a:avLst/>
          </a:prstGeom>
          <a:noFill/>
          <a:ln>
            <a:noFill/>
          </a:ln>
        </p:spPr>
        <p:txBody>
          <a:bodyPr anchorCtr="0" anchor="ctr" bIns="26775" lIns="26775" spcFirstLastPara="1" rIns="26775" wrap="square" tIns="26775">
            <a:noAutofit/>
          </a:bodyPr>
          <a:lstStyle>
            <a:lvl1pPr indent="-381000" lvl="0" marL="457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32" name="Google Shape;32;p4"/>
          <p:cNvPicPr preferRelativeResize="0"/>
          <p:nvPr/>
        </p:nvPicPr>
        <p:blipFill rotWithShape="1">
          <a:blip r:embed="rId2">
            <a:alphaModFix amt="18337"/>
          </a:blip>
          <a:srcRect b="0" l="0" r="0" t="0"/>
          <a:stretch/>
        </p:blipFill>
        <p:spPr>
          <a:xfrm>
            <a:off x="7631260" y="4869421"/>
            <a:ext cx="1461636" cy="193074"/>
          </a:xfrm>
          <a:prstGeom prst="rect">
            <a:avLst/>
          </a:prstGeom>
          <a:noFill/>
          <a:ln>
            <a:noFill/>
          </a:ln>
        </p:spPr>
      </p:pic>
      <p:sp>
        <p:nvSpPr>
          <p:cNvPr id="33" name="Google Shape;33;p4"/>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大標題與項目符號" showMasterSp="0">
  <p:cSld name="大標題與項目符號">
    <p:spTree>
      <p:nvGrpSpPr>
        <p:cNvPr id="34" name="Shape 34"/>
        <p:cNvGrpSpPr/>
        <p:nvPr/>
      </p:nvGrpSpPr>
      <p:grpSpPr>
        <a:xfrm>
          <a:off x="0" y="0"/>
          <a:ext cx="0" cy="0"/>
          <a:chOff x="0" y="0"/>
          <a:chExt cx="0" cy="0"/>
        </a:xfrm>
      </p:grpSpPr>
      <p:sp>
        <p:nvSpPr>
          <p:cNvPr id="35" name="Google Shape;35;p5"/>
          <p:cNvSpPr txBox="1"/>
          <p:nvPr>
            <p:ph type="title"/>
          </p:nvPr>
        </p:nvSpPr>
        <p:spPr>
          <a:xfrm>
            <a:off x="471488" y="214313"/>
            <a:ext cx="5853410" cy="566737"/>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36" name="Google Shape;36;p5"/>
          <p:cNvSpPr txBox="1"/>
          <p:nvPr>
            <p:ph idx="1" type="body"/>
          </p:nvPr>
        </p:nvSpPr>
        <p:spPr>
          <a:xfrm>
            <a:off x="1645295" y="1366242"/>
            <a:ext cx="5853410" cy="3315147"/>
          </a:xfrm>
          <a:prstGeom prst="rect">
            <a:avLst/>
          </a:prstGeom>
          <a:noFill/>
          <a:ln>
            <a:noFill/>
          </a:ln>
        </p:spPr>
        <p:txBody>
          <a:bodyPr anchorCtr="0" anchor="ctr" bIns="26775" lIns="26775" spcFirstLastPara="1" rIns="26775" wrap="square" tIns="26775">
            <a:noAutofit/>
          </a:bodyPr>
          <a:lstStyle>
            <a:lvl1pPr indent="-381000" lvl="0" marL="457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grpSp>
        <p:nvGrpSpPr>
          <p:cNvPr id="37" name="Google Shape;37;p5"/>
          <p:cNvGrpSpPr/>
          <p:nvPr/>
        </p:nvGrpSpPr>
        <p:grpSpPr>
          <a:xfrm>
            <a:off x="-17450" y="5084396"/>
            <a:ext cx="9178902" cy="59104"/>
            <a:chOff x="0" y="0"/>
            <a:chExt cx="24477068" cy="157609"/>
          </a:xfrm>
        </p:grpSpPr>
        <p:sp>
          <p:nvSpPr>
            <p:cNvPr id="38" name="Google Shape;38;p5"/>
            <p:cNvSpPr/>
            <p:nvPr/>
          </p:nvSpPr>
          <p:spPr>
            <a:xfrm>
              <a:off x="0" y="0"/>
              <a:ext cx="7363457" cy="157609"/>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39" name="Google Shape;39;p5"/>
            <p:cNvSpPr/>
            <p:nvPr/>
          </p:nvSpPr>
          <p:spPr>
            <a:xfrm>
              <a:off x="7324707" y="0"/>
              <a:ext cx="9827654" cy="157609"/>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40" name="Google Shape;40;p5"/>
            <p:cNvSpPr/>
            <p:nvPr/>
          </p:nvSpPr>
          <p:spPr>
            <a:xfrm>
              <a:off x="17114825" y="0"/>
              <a:ext cx="7362243" cy="157609"/>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41" name="Google Shape;41;p5"/>
          <p:cNvPicPr preferRelativeResize="0"/>
          <p:nvPr/>
        </p:nvPicPr>
        <p:blipFill rotWithShape="1">
          <a:blip r:embed="rId2">
            <a:alphaModFix/>
          </a:blip>
          <a:srcRect b="0" l="0" r="0" t="0"/>
          <a:stretch/>
        </p:blipFill>
        <p:spPr>
          <a:xfrm>
            <a:off x="-41394" y="4351927"/>
            <a:ext cx="1544781" cy="739186"/>
          </a:xfrm>
          <a:prstGeom prst="rect">
            <a:avLst/>
          </a:prstGeom>
          <a:noFill/>
          <a:ln>
            <a:noFill/>
          </a:ln>
        </p:spPr>
      </p:pic>
      <p:cxnSp>
        <p:nvCxnSpPr>
          <p:cNvPr id="42" name="Google Shape;42;p5"/>
          <p:cNvCxnSpPr/>
          <p:nvPr/>
        </p:nvCxnSpPr>
        <p:spPr>
          <a:xfrm>
            <a:off x="450856" y="754224"/>
            <a:ext cx="8228001"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43" name="Google Shape;43;p5"/>
          <p:cNvPicPr preferRelativeResize="0"/>
          <p:nvPr/>
        </p:nvPicPr>
        <p:blipFill rotWithShape="1">
          <a:blip r:embed="rId3">
            <a:alphaModFix amt="18337"/>
          </a:blip>
          <a:srcRect b="0" l="0" r="0" t="0"/>
          <a:stretch/>
        </p:blipFill>
        <p:spPr>
          <a:xfrm>
            <a:off x="7631260" y="4869421"/>
            <a:ext cx="1461636" cy="193074"/>
          </a:xfrm>
          <a:prstGeom prst="rect">
            <a:avLst/>
          </a:prstGeom>
          <a:noFill/>
          <a:ln>
            <a:noFill/>
          </a:ln>
        </p:spPr>
      </p:pic>
      <p:sp>
        <p:nvSpPr>
          <p:cNvPr id="44" name="Google Shape;44;p5"/>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大標題 - 中央" showMasterSp="0">
  <p:cSld name="大標題 - 中央">
    <p:spTree>
      <p:nvGrpSpPr>
        <p:cNvPr id="45" name="Shape 45"/>
        <p:cNvGrpSpPr/>
        <p:nvPr/>
      </p:nvGrpSpPr>
      <p:grpSpPr>
        <a:xfrm>
          <a:off x="0" y="0"/>
          <a:ext cx="0" cy="0"/>
          <a:chOff x="0" y="0"/>
          <a:chExt cx="0" cy="0"/>
        </a:xfrm>
      </p:grpSpPr>
      <p:sp>
        <p:nvSpPr>
          <p:cNvPr id="46" name="Google Shape;46;p6"/>
          <p:cNvSpPr txBox="1"/>
          <p:nvPr>
            <p:ph type="title"/>
          </p:nvPr>
        </p:nvSpPr>
        <p:spPr>
          <a:xfrm>
            <a:off x="1063838" y="2938204"/>
            <a:ext cx="5518547" cy="1741290"/>
          </a:xfrm>
          <a:prstGeom prst="rect">
            <a:avLst/>
          </a:prstGeom>
          <a:noFill/>
          <a:ln>
            <a:noFill/>
          </a:ln>
        </p:spPr>
        <p:txBody>
          <a:bodyPr anchorCtr="0" anchor="t" bIns="26775" lIns="26775" spcFirstLastPara="1" rIns="26775" wrap="square" tIns="26775">
            <a:noAutofit/>
          </a:bodyPr>
          <a:lstStyle>
            <a:lvl1pPr lvl="0" marR="0" algn="l">
              <a:lnSpc>
                <a:spcPct val="100000"/>
              </a:lnSpc>
              <a:spcBef>
                <a:spcPts val="0"/>
              </a:spcBef>
              <a:spcAft>
                <a:spcPts val="0"/>
              </a:spcAft>
              <a:buClr>
                <a:srgbClr val="56BADC"/>
              </a:buClr>
              <a:buSzPts val="4200"/>
              <a:buFont typeface="Arial"/>
              <a:buNone/>
              <a:defRPr b="0" i="0" sz="4200" u="none" cap="none" strike="noStrike">
                <a:solidFill>
                  <a:srgbClr val="56BADC"/>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47" name="Google Shape;47;p6"/>
          <p:cNvGrpSpPr/>
          <p:nvPr/>
        </p:nvGrpSpPr>
        <p:grpSpPr>
          <a:xfrm>
            <a:off x="1075372" y="2889512"/>
            <a:ext cx="6521694" cy="17335"/>
            <a:chOff x="0" y="0"/>
            <a:chExt cx="17391183" cy="46227"/>
          </a:xfrm>
        </p:grpSpPr>
        <p:sp>
          <p:nvSpPr>
            <p:cNvPr id="48" name="Google Shape;48;p6"/>
            <p:cNvSpPr/>
            <p:nvPr/>
          </p:nvSpPr>
          <p:spPr>
            <a:xfrm>
              <a:off x="0" y="0"/>
              <a:ext cx="5231804" cy="46227"/>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49" name="Google Shape;49;p6"/>
            <p:cNvSpPr/>
            <p:nvPr/>
          </p:nvSpPr>
          <p:spPr>
            <a:xfrm>
              <a:off x="5204271" y="0"/>
              <a:ext cx="6982639" cy="46227"/>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50" name="Google Shape;50;p6"/>
            <p:cNvSpPr/>
            <p:nvPr/>
          </p:nvSpPr>
          <p:spPr>
            <a:xfrm>
              <a:off x="12160240" y="0"/>
              <a:ext cx="5230943" cy="46227"/>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id="51" name="Google Shape;51;p6"/>
          <p:cNvSpPr txBox="1"/>
          <p:nvPr>
            <p:ph idx="1" type="body"/>
          </p:nvPr>
        </p:nvSpPr>
        <p:spPr>
          <a:xfrm>
            <a:off x="1120576" y="2262098"/>
            <a:ext cx="5518547" cy="596057"/>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52" name="Google Shape;52;p6"/>
          <p:cNvPicPr preferRelativeResize="0"/>
          <p:nvPr/>
        </p:nvPicPr>
        <p:blipFill rotWithShape="1">
          <a:blip r:embed="rId2">
            <a:alphaModFix amt="18337"/>
          </a:blip>
          <a:srcRect b="0" l="0" r="0" t="0"/>
          <a:stretch/>
        </p:blipFill>
        <p:spPr>
          <a:xfrm>
            <a:off x="7631260" y="4869421"/>
            <a:ext cx="1461636" cy="193074"/>
          </a:xfrm>
          <a:prstGeom prst="rect">
            <a:avLst/>
          </a:prstGeom>
          <a:noFill/>
          <a:ln>
            <a:noFill/>
          </a:ln>
        </p:spPr>
      </p:pic>
      <p:sp>
        <p:nvSpPr>
          <p:cNvPr id="53" name="Google Shape;53;p6"/>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大標題 - 上方">
  <p:cSld name="大標題 - 上方">
    <p:spTree>
      <p:nvGrpSpPr>
        <p:cNvPr id="54" name="Shape 54"/>
        <p:cNvGrpSpPr/>
        <p:nvPr/>
      </p:nvGrpSpPr>
      <p:grpSpPr>
        <a:xfrm>
          <a:off x="0" y="0"/>
          <a:ext cx="0" cy="0"/>
          <a:chOff x="0" y="0"/>
          <a:chExt cx="0" cy="0"/>
        </a:xfrm>
      </p:grpSpPr>
      <p:sp>
        <p:nvSpPr>
          <p:cNvPr id="55" name="Google Shape;55;p7"/>
          <p:cNvSpPr txBox="1"/>
          <p:nvPr>
            <p:ph type="title"/>
          </p:nvPr>
        </p:nvSpPr>
        <p:spPr>
          <a:xfrm>
            <a:off x="470545" y="215974"/>
            <a:ext cx="5853410" cy="568177"/>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56" name="Google Shape;56;p7"/>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照片 - 直式" showMasterSp="0">
  <p:cSld name="照片 - 直式">
    <p:spTree>
      <p:nvGrpSpPr>
        <p:cNvPr id="57" name="Shape 57"/>
        <p:cNvGrpSpPr/>
        <p:nvPr/>
      </p:nvGrpSpPr>
      <p:grpSpPr>
        <a:xfrm>
          <a:off x="0" y="0"/>
          <a:ext cx="0" cy="0"/>
          <a:chOff x="0" y="0"/>
          <a:chExt cx="0" cy="0"/>
        </a:xfrm>
      </p:grpSpPr>
      <p:sp>
        <p:nvSpPr>
          <p:cNvPr id="58" name="Google Shape;58;p8"/>
          <p:cNvSpPr/>
          <p:nvPr>
            <p:ph idx="2" type="pic"/>
          </p:nvPr>
        </p:nvSpPr>
        <p:spPr>
          <a:xfrm>
            <a:off x="4685854" y="334863"/>
            <a:ext cx="2812852" cy="4333131"/>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59" name="Google Shape;59;p8"/>
          <p:cNvSpPr txBox="1"/>
          <p:nvPr>
            <p:ph type="title"/>
          </p:nvPr>
        </p:nvSpPr>
        <p:spPr>
          <a:xfrm>
            <a:off x="1645295" y="334863"/>
            <a:ext cx="2812852" cy="2102942"/>
          </a:xfrm>
          <a:prstGeom prst="rect">
            <a:avLst/>
          </a:prstGeom>
          <a:noFill/>
          <a:ln>
            <a:noFill/>
          </a:ln>
        </p:spPr>
        <p:txBody>
          <a:bodyPr anchorCtr="0" anchor="b" bIns="26775" lIns="26775" spcFirstLastPara="1" rIns="26775" wrap="square" tIns="26775">
            <a:noAutofit/>
          </a:bodyPr>
          <a:lstStyle>
            <a:lvl1pPr lvl="0" marR="0" algn="ctr">
              <a:lnSpc>
                <a:spcPct val="100000"/>
              </a:lnSpc>
              <a:spcBef>
                <a:spcPts val="0"/>
              </a:spcBef>
              <a:spcAft>
                <a:spcPts val="0"/>
              </a:spcAft>
              <a:buClr>
                <a:srgbClr val="000000"/>
              </a:buClr>
              <a:buSzPts val="3200"/>
              <a:buFont typeface="Helvetica Neue"/>
              <a:buNone/>
              <a:defRPr b="0" i="0" sz="3200" u="none" cap="none" strike="noStrike">
                <a:solidFill>
                  <a:srgbClr val="000000"/>
                </a:solidFill>
                <a:latin typeface="Helvetica Neue"/>
                <a:ea typeface="Helvetica Neue"/>
                <a:cs typeface="Helvetica Neue"/>
                <a:sym typeface="Helvetica Neue"/>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60" name="Google Shape;60;p8"/>
          <p:cNvSpPr txBox="1"/>
          <p:nvPr>
            <p:ph idx="1" type="body"/>
          </p:nvPr>
        </p:nvSpPr>
        <p:spPr>
          <a:xfrm>
            <a:off x="1645295" y="2491383"/>
            <a:ext cx="2812852" cy="2169914"/>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1" name="Google Shape;61;p8"/>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照片 - 水平" showMasterSp="0">
  <p:cSld name="照片 - 水平">
    <p:spTree>
      <p:nvGrpSpPr>
        <p:cNvPr id="62" name="Shape 62"/>
        <p:cNvGrpSpPr/>
        <p:nvPr/>
      </p:nvGrpSpPr>
      <p:grpSpPr>
        <a:xfrm>
          <a:off x="0" y="0"/>
          <a:ext cx="0" cy="0"/>
          <a:chOff x="0" y="0"/>
          <a:chExt cx="0" cy="0"/>
        </a:xfrm>
      </p:grpSpPr>
      <p:sp>
        <p:nvSpPr>
          <p:cNvPr id="63" name="Google Shape;63;p9"/>
          <p:cNvSpPr/>
          <p:nvPr>
            <p:ph idx="2" type="pic"/>
          </p:nvPr>
        </p:nvSpPr>
        <p:spPr>
          <a:xfrm>
            <a:off x="2000250" y="354955"/>
            <a:ext cx="5143501" cy="3114229"/>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4" name="Google Shape;64;p9"/>
          <p:cNvSpPr txBox="1"/>
          <p:nvPr>
            <p:ph type="title"/>
          </p:nvPr>
        </p:nvSpPr>
        <p:spPr>
          <a:xfrm>
            <a:off x="1812726" y="3542854"/>
            <a:ext cx="5518547" cy="750094"/>
          </a:xfrm>
          <a:prstGeom prst="rect">
            <a:avLst/>
          </a:prstGeom>
          <a:noFill/>
          <a:ln>
            <a:noFill/>
          </a:ln>
        </p:spPr>
        <p:txBody>
          <a:bodyPr anchorCtr="0" anchor="b"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65" name="Google Shape;65;p9"/>
          <p:cNvSpPr txBox="1"/>
          <p:nvPr>
            <p:ph idx="1" type="body"/>
          </p:nvPr>
        </p:nvSpPr>
        <p:spPr>
          <a:xfrm>
            <a:off x="1812726" y="4299644"/>
            <a:ext cx="5518547" cy="596057"/>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6" name="Google Shape;66;p9"/>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大標題、項目符號與照片" showMasterSp="0">
  <p:cSld name="大標題、項目符號與照片">
    <p:spTree>
      <p:nvGrpSpPr>
        <p:cNvPr id="67" name="Shape 67"/>
        <p:cNvGrpSpPr/>
        <p:nvPr/>
      </p:nvGrpSpPr>
      <p:grpSpPr>
        <a:xfrm>
          <a:off x="0" y="0"/>
          <a:ext cx="0" cy="0"/>
          <a:chOff x="0" y="0"/>
          <a:chExt cx="0" cy="0"/>
        </a:xfrm>
      </p:grpSpPr>
      <p:sp>
        <p:nvSpPr>
          <p:cNvPr id="68" name="Google Shape;68;p10"/>
          <p:cNvSpPr/>
          <p:nvPr>
            <p:ph idx="2" type="pic"/>
          </p:nvPr>
        </p:nvSpPr>
        <p:spPr>
          <a:xfrm>
            <a:off x="4685854" y="1366242"/>
            <a:ext cx="2812852" cy="3315147"/>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9" name="Google Shape;69;p10"/>
          <p:cNvSpPr txBox="1"/>
          <p:nvPr>
            <p:ph type="title"/>
          </p:nvPr>
        </p:nvSpPr>
        <p:spPr>
          <a:xfrm>
            <a:off x="1645295" y="133945"/>
            <a:ext cx="5853410" cy="1138536"/>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70" name="Google Shape;70;p10"/>
          <p:cNvSpPr txBox="1"/>
          <p:nvPr>
            <p:ph idx="1" type="body"/>
          </p:nvPr>
        </p:nvSpPr>
        <p:spPr>
          <a:xfrm>
            <a:off x="1645295" y="1366242"/>
            <a:ext cx="2812852" cy="3315147"/>
          </a:xfrm>
          <a:prstGeom prst="rect">
            <a:avLst/>
          </a:prstGeom>
          <a:noFill/>
          <a:ln>
            <a:noFill/>
          </a:ln>
        </p:spPr>
        <p:txBody>
          <a:bodyPr anchorCtr="0" anchor="ctr" bIns="26775" lIns="26775" spcFirstLastPara="1" rIns="26775" wrap="square" tIns="26775">
            <a:noAutofit/>
          </a:bodyPr>
          <a:lstStyle>
            <a:lvl1pPr indent="-361950" lvl="0" marL="4572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361950" lvl="1" marL="9144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361950" lvl="2" marL="13716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361950" lvl="3" marL="18288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361950" lvl="4" marL="22860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1" name="Google Shape;71;p10"/>
          <p:cNvSpPr txBox="1"/>
          <p:nvPr>
            <p:ph idx="12" type="sldNum"/>
          </p:nvPr>
        </p:nvSpPr>
        <p:spPr>
          <a:xfrm>
            <a:off x="4482789" y="4902398"/>
            <a:ext cx="174851" cy="177404"/>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3.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8.xml"/><Relationship Id="rId10" Type="http://schemas.openxmlformats.org/officeDocument/2006/relationships/slideLayout" Target="../slideLayouts/slideLayout27.xml"/><Relationship Id="rId13" Type="http://schemas.openxmlformats.org/officeDocument/2006/relationships/theme" Target="../theme/theme2.xml"/><Relationship Id="rId12" Type="http://schemas.openxmlformats.org/officeDocument/2006/relationships/slideLayout" Target="../slideLayouts/slideLayout29.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9" Type="http://schemas.openxmlformats.org/officeDocument/2006/relationships/slideLayout" Target="../slideLayouts/slideLayout26.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0545" y="215974"/>
            <a:ext cx="5853410" cy="568177"/>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7" name="Google Shape;7;p1"/>
          <p:cNvGrpSpPr/>
          <p:nvPr/>
        </p:nvGrpSpPr>
        <p:grpSpPr>
          <a:xfrm>
            <a:off x="-17450" y="5084396"/>
            <a:ext cx="9178902" cy="59104"/>
            <a:chOff x="0" y="0"/>
            <a:chExt cx="24477068" cy="157609"/>
          </a:xfrm>
        </p:grpSpPr>
        <p:sp>
          <p:nvSpPr>
            <p:cNvPr id="8" name="Google Shape;8;p1"/>
            <p:cNvSpPr/>
            <p:nvPr/>
          </p:nvSpPr>
          <p:spPr>
            <a:xfrm>
              <a:off x="0" y="0"/>
              <a:ext cx="7363457" cy="157609"/>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9" name="Google Shape;9;p1"/>
            <p:cNvSpPr/>
            <p:nvPr/>
          </p:nvSpPr>
          <p:spPr>
            <a:xfrm>
              <a:off x="7324707" y="0"/>
              <a:ext cx="9827654" cy="157609"/>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0" name="Google Shape;10;p1"/>
            <p:cNvSpPr/>
            <p:nvPr/>
          </p:nvSpPr>
          <p:spPr>
            <a:xfrm>
              <a:off x="17114825" y="0"/>
              <a:ext cx="7362243" cy="157609"/>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11" name="Google Shape;11;p1"/>
          <p:cNvPicPr preferRelativeResize="0"/>
          <p:nvPr/>
        </p:nvPicPr>
        <p:blipFill rotWithShape="1">
          <a:blip r:embed="rId1">
            <a:alphaModFix/>
          </a:blip>
          <a:srcRect b="0" l="0" r="0" t="0"/>
          <a:stretch/>
        </p:blipFill>
        <p:spPr>
          <a:xfrm>
            <a:off x="-41394" y="4351927"/>
            <a:ext cx="1544781" cy="739186"/>
          </a:xfrm>
          <a:prstGeom prst="rect">
            <a:avLst/>
          </a:prstGeom>
          <a:noFill/>
          <a:ln>
            <a:noFill/>
          </a:ln>
        </p:spPr>
      </p:pic>
      <p:cxnSp>
        <p:nvCxnSpPr>
          <p:cNvPr id="12" name="Google Shape;12;p1"/>
          <p:cNvCxnSpPr/>
          <p:nvPr/>
        </p:nvCxnSpPr>
        <p:spPr>
          <a:xfrm>
            <a:off x="450856" y="754224"/>
            <a:ext cx="8228001"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13" name="Google Shape;13;p1"/>
          <p:cNvPicPr preferRelativeResize="0"/>
          <p:nvPr/>
        </p:nvPicPr>
        <p:blipFill rotWithShape="1">
          <a:blip r:embed="rId2">
            <a:alphaModFix amt="18337"/>
          </a:blip>
          <a:srcRect b="0" l="0" r="0" t="0"/>
          <a:stretch/>
        </p:blipFill>
        <p:spPr>
          <a:xfrm>
            <a:off x="7631260" y="4869421"/>
            <a:ext cx="1461636" cy="193074"/>
          </a:xfrm>
          <a:prstGeom prst="rect">
            <a:avLst/>
          </a:prstGeom>
          <a:noFill/>
          <a:ln>
            <a:noFill/>
          </a:ln>
        </p:spPr>
      </p:pic>
      <p:sp>
        <p:nvSpPr>
          <p:cNvPr id="14" name="Google Shape;14;p1"/>
          <p:cNvSpPr txBox="1"/>
          <p:nvPr>
            <p:ph idx="1" type="body"/>
          </p:nvPr>
        </p:nvSpPr>
        <p:spPr>
          <a:xfrm>
            <a:off x="1645295" y="1366242"/>
            <a:ext cx="5853410" cy="3315147"/>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5" name="Google Shape;15;p1"/>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 name="Shape 119"/>
        <p:cNvGrpSpPr/>
        <p:nvPr/>
      </p:nvGrpSpPr>
      <p:grpSpPr>
        <a:xfrm>
          <a:off x="0" y="0"/>
          <a:ext cx="0" cy="0"/>
          <a:chOff x="0" y="0"/>
          <a:chExt cx="0" cy="0"/>
        </a:xfrm>
      </p:grpSpPr>
      <p:sp>
        <p:nvSpPr>
          <p:cNvPr id="120" name="Google Shape;120;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Microsoft JhengHei"/>
              <a:buNone/>
              <a:defRPr b="0" i="0" sz="3300" u="none" cap="none" strike="noStrike">
                <a:solidFill>
                  <a:schemeClr val="dk1"/>
                </a:solidFill>
                <a:latin typeface="Microsoft JhengHei"/>
                <a:ea typeface="Microsoft JhengHei"/>
                <a:cs typeface="Microsoft JhengHei"/>
                <a:sym typeface="Microsoft JhengHe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21" name="Google Shape;121;p19"/>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Microsoft JhengHei"/>
                <a:ea typeface="Microsoft JhengHei"/>
                <a:cs typeface="Microsoft JhengHei"/>
                <a:sym typeface="Microsoft JhengHe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icrosoft JhengHei"/>
                <a:ea typeface="Microsoft JhengHei"/>
                <a:cs typeface="Microsoft JhengHei"/>
                <a:sym typeface="Microsoft JhengHe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icrosoft JhengHei"/>
                <a:ea typeface="Microsoft JhengHei"/>
                <a:cs typeface="Microsoft JhengHei"/>
                <a:sym typeface="Microsoft JhengHe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icrosoft JhengHei"/>
                <a:ea typeface="Microsoft JhengHei"/>
                <a:cs typeface="Microsoft JhengHei"/>
                <a:sym typeface="Microsoft JhengHe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icrosoft JhengHei"/>
                <a:ea typeface="Microsoft JhengHei"/>
                <a:cs typeface="Microsoft JhengHei"/>
                <a:sym typeface="Microsoft JhengHe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icrosoft JhengHei"/>
                <a:ea typeface="Microsoft JhengHei"/>
                <a:cs typeface="Microsoft JhengHei"/>
                <a:sym typeface="Microsoft JhengHe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icrosoft JhengHei"/>
                <a:ea typeface="Microsoft JhengHei"/>
                <a:cs typeface="Microsoft JhengHei"/>
                <a:sym typeface="Microsoft JhengHe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icrosoft JhengHei"/>
                <a:ea typeface="Microsoft JhengHei"/>
                <a:cs typeface="Microsoft JhengHei"/>
                <a:sym typeface="Microsoft JhengHe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icrosoft JhengHei"/>
                <a:ea typeface="Microsoft JhengHei"/>
                <a:cs typeface="Microsoft JhengHei"/>
                <a:sym typeface="Microsoft JhengHei"/>
              </a:defRPr>
            </a:lvl9pPr>
          </a:lstStyle>
          <a:p/>
        </p:txBody>
      </p:sp>
      <p:sp>
        <p:nvSpPr>
          <p:cNvPr id="122" name="Google Shape;122;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Microsoft JhengHei"/>
                <a:ea typeface="Microsoft JhengHei"/>
                <a:cs typeface="Microsoft JhengHei"/>
                <a:sym typeface="Microsoft JhengHei"/>
              </a:defRPr>
            </a:lvl1pPr>
            <a:lvl2pPr lvl="1"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2pPr>
            <a:lvl3pPr lvl="2"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3pPr>
            <a:lvl4pPr lvl="3"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4pPr>
            <a:lvl5pPr lvl="4"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5pPr>
            <a:lvl6pPr lvl="5"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6pPr>
            <a:lvl7pPr lvl="6"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7pPr>
            <a:lvl8pPr lvl="7"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8pPr>
            <a:lvl9pPr lvl="8"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9pPr>
          </a:lstStyle>
          <a:p/>
        </p:txBody>
      </p:sp>
      <p:sp>
        <p:nvSpPr>
          <p:cNvPr id="123" name="Google Shape;123;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Microsoft JhengHei"/>
                <a:ea typeface="Microsoft JhengHei"/>
                <a:cs typeface="Microsoft JhengHei"/>
                <a:sym typeface="Microsoft JhengHei"/>
              </a:defRPr>
            </a:lvl1pPr>
            <a:lvl2pPr lvl="1"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2pPr>
            <a:lvl3pPr lvl="2"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3pPr>
            <a:lvl4pPr lvl="3"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4pPr>
            <a:lvl5pPr lvl="4"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5pPr>
            <a:lvl6pPr lvl="5"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6pPr>
            <a:lvl7pPr lvl="6"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7pPr>
            <a:lvl8pPr lvl="7"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8pPr>
            <a:lvl9pPr lvl="8"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9pPr>
          </a:lstStyle>
          <a:p/>
        </p:txBody>
      </p:sp>
      <p:sp>
        <p:nvSpPr>
          <p:cNvPr id="124" name="Google Shape;124;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Microsoft JhengHei"/>
                <a:ea typeface="Microsoft JhengHei"/>
                <a:cs typeface="Microsoft JhengHei"/>
                <a:sym typeface="Microsoft JhengHei"/>
              </a:defRPr>
            </a:lvl1pPr>
            <a:lvl2pPr indent="0" lvl="1" marL="0" marR="0" rtl="0" algn="r">
              <a:spcBef>
                <a:spcPts val="0"/>
              </a:spcBef>
              <a:buNone/>
              <a:defRPr b="0" i="0" sz="900" u="none" cap="none" strike="noStrike">
                <a:solidFill>
                  <a:srgbClr val="888888"/>
                </a:solidFill>
                <a:latin typeface="Microsoft JhengHei"/>
                <a:ea typeface="Microsoft JhengHei"/>
                <a:cs typeface="Microsoft JhengHei"/>
                <a:sym typeface="Microsoft JhengHei"/>
              </a:defRPr>
            </a:lvl2pPr>
            <a:lvl3pPr indent="0" lvl="2" marL="0" marR="0" rtl="0" algn="r">
              <a:spcBef>
                <a:spcPts val="0"/>
              </a:spcBef>
              <a:buNone/>
              <a:defRPr b="0" i="0" sz="900" u="none" cap="none" strike="noStrike">
                <a:solidFill>
                  <a:srgbClr val="888888"/>
                </a:solidFill>
                <a:latin typeface="Microsoft JhengHei"/>
                <a:ea typeface="Microsoft JhengHei"/>
                <a:cs typeface="Microsoft JhengHei"/>
                <a:sym typeface="Microsoft JhengHei"/>
              </a:defRPr>
            </a:lvl3pPr>
            <a:lvl4pPr indent="0" lvl="3" marL="0" marR="0" rtl="0" algn="r">
              <a:spcBef>
                <a:spcPts val="0"/>
              </a:spcBef>
              <a:buNone/>
              <a:defRPr b="0" i="0" sz="900" u="none" cap="none" strike="noStrike">
                <a:solidFill>
                  <a:srgbClr val="888888"/>
                </a:solidFill>
                <a:latin typeface="Microsoft JhengHei"/>
                <a:ea typeface="Microsoft JhengHei"/>
                <a:cs typeface="Microsoft JhengHei"/>
                <a:sym typeface="Microsoft JhengHei"/>
              </a:defRPr>
            </a:lvl4pPr>
            <a:lvl5pPr indent="0" lvl="4" marL="0" marR="0" rtl="0" algn="r">
              <a:spcBef>
                <a:spcPts val="0"/>
              </a:spcBef>
              <a:buNone/>
              <a:defRPr b="0" i="0" sz="900" u="none" cap="none" strike="noStrike">
                <a:solidFill>
                  <a:srgbClr val="888888"/>
                </a:solidFill>
                <a:latin typeface="Microsoft JhengHei"/>
                <a:ea typeface="Microsoft JhengHei"/>
                <a:cs typeface="Microsoft JhengHei"/>
                <a:sym typeface="Microsoft JhengHei"/>
              </a:defRPr>
            </a:lvl5pPr>
            <a:lvl6pPr indent="0" lvl="5" marL="0" marR="0" rtl="0" algn="r">
              <a:spcBef>
                <a:spcPts val="0"/>
              </a:spcBef>
              <a:buNone/>
              <a:defRPr b="0" i="0" sz="900" u="none" cap="none" strike="noStrike">
                <a:solidFill>
                  <a:srgbClr val="888888"/>
                </a:solidFill>
                <a:latin typeface="Microsoft JhengHei"/>
                <a:ea typeface="Microsoft JhengHei"/>
                <a:cs typeface="Microsoft JhengHei"/>
                <a:sym typeface="Microsoft JhengHei"/>
              </a:defRPr>
            </a:lvl6pPr>
            <a:lvl7pPr indent="0" lvl="6" marL="0" marR="0" rtl="0" algn="r">
              <a:spcBef>
                <a:spcPts val="0"/>
              </a:spcBef>
              <a:buNone/>
              <a:defRPr b="0" i="0" sz="900" u="none" cap="none" strike="noStrike">
                <a:solidFill>
                  <a:srgbClr val="888888"/>
                </a:solidFill>
                <a:latin typeface="Microsoft JhengHei"/>
                <a:ea typeface="Microsoft JhengHei"/>
                <a:cs typeface="Microsoft JhengHei"/>
                <a:sym typeface="Microsoft JhengHei"/>
              </a:defRPr>
            </a:lvl7pPr>
            <a:lvl8pPr indent="0" lvl="7" marL="0" marR="0" rtl="0" algn="r">
              <a:spcBef>
                <a:spcPts val="0"/>
              </a:spcBef>
              <a:buNone/>
              <a:defRPr b="0" i="0" sz="900" u="none" cap="none" strike="noStrike">
                <a:solidFill>
                  <a:srgbClr val="888888"/>
                </a:solidFill>
                <a:latin typeface="Microsoft JhengHei"/>
                <a:ea typeface="Microsoft JhengHei"/>
                <a:cs typeface="Microsoft JhengHei"/>
                <a:sym typeface="Microsoft JhengHei"/>
              </a:defRPr>
            </a:lvl8pPr>
            <a:lvl9pPr indent="0" lvl="8" marL="0" marR="0" rtl="0" algn="r">
              <a:spcBef>
                <a:spcPts val="0"/>
              </a:spcBef>
              <a:buNone/>
              <a:defRPr b="0" i="0" sz="900" u="none" cap="none" strike="noStrike">
                <a:solidFill>
                  <a:srgbClr val="888888"/>
                </a:solidFill>
                <a:latin typeface="Microsoft JhengHei"/>
                <a:ea typeface="Microsoft JhengHei"/>
                <a:cs typeface="Microsoft JhengHei"/>
                <a:sym typeface="Microsoft JhengHei"/>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www.youtube.com/watch?v=GeX95Dyq0Ag" TargetMode="External"/><Relationship Id="rId4" Type="http://schemas.openxmlformats.org/officeDocument/2006/relationships/image" Target="../media/image2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www.youtube.com/watch?v=U6Qczj1t3eg" TargetMode="External"/><Relationship Id="rId4" Type="http://schemas.openxmlformats.org/officeDocument/2006/relationships/image" Target="../media/image2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www.youtube.com/watch?v=l2ABj0TmHYs" TargetMode="External"/><Relationship Id="rId4" Type="http://schemas.openxmlformats.org/officeDocument/2006/relationships/image" Target="../media/image1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www.youtube.com/watch?v=VlK5dJ5IgAU" TargetMode="External"/><Relationship Id="rId4" Type="http://schemas.openxmlformats.org/officeDocument/2006/relationships/image" Target="../media/image2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www.youtube.com/watch?v=v5vD7I54GMU" TargetMode="External"/><Relationship Id="rId4" Type="http://schemas.openxmlformats.org/officeDocument/2006/relationships/image" Target="../media/image2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www.youtube.com/watch?v=eXqx2u9ELH0" TargetMode="External"/><Relationship Id="rId4" Type="http://schemas.openxmlformats.org/officeDocument/2006/relationships/image" Target="../media/image2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www.youtube.com/watch?v=xZjbjcDHcBM" TargetMode="External"/><Relationship Id="rId4" Type="http://schemas.openxmlformats.org/officeDocument/2006/relationships/image" Target="../media/image3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www.youtube.com/watch?v=98yspofjfAo" TargetMode="External"/><Relationship Id="rId4" Type="http://schemas.openxmlformats.org/officeDocument/2006/relationships/image" Target="../media/image2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hyperlink" Target="http://www.youtube.com/watch?v=hPefluokw2Q" TargetMode="External"/><Relationship Id="rId4" Type="http://schemas.openxmlformats.org/officeDocument/2006/relationships/image" Target="../media/image2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hyperlink" Target="http://www.youtube.com/watch?v=cbX2DvpM02o" TargetMode="External"/><Relationship Id="rId4" Type="http://schemas.openxmlformats.org/officeDocument/2006/relationships/image" Target="../media/image3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hyperlink" Target="http://www.youtube.com/watch?v=7z1DaAN2dSc" TargetMode="External"/><Relationship Id="rId4" Type="http://schemas.openxmlformats.org/officeDocument/2006/relationships/image" Target="../media/image3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hyperlink" Target="http://www.youtube.com/watch?v=__CblNUU95Q" TargetMode="External"/><Relationship Id="rId4" Type="http://schemas.openxmlformats.org/officeDocument/2006/relationships/image" Target="../media/image2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hyperlink" Target="http://www.youtube.com/watch?v=hlcY2wfHOP4" TargetMode="External"/><Relationship Id="rId4" Type="http://schemas.openxmlformats.org/officeDocument/2006/relationships/image" Target="../media/image3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hyperlink" Target="http://www.youtube.com/watch?v=wR26R7gFCiM" TargetMode="External"/><Relationship Id="rId4" Type="http://schemas.openxmlformats.org/officeDocument/2006/relationships/image" Target="../media/image3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hyperlink" Target="http://www.youtube.com/watch?v=_pH5-x6F4KM" TargetMode="External"/><Relationship Id="rId4" Type="http://schemas.openxmlformats.org/officeDocument/2006/relationships/image" Target="../media/image3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www.youtube.com/watch?v=ZSZ-FJsoMUE" TargetMode="External"/><Relationship Id="rId4" Type="http://schemas.openxmlformats.org/officeDocument/2006/relationships/image" Target="../media/image3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rive.google.com/open?id=1tBUn-uCBX7Q1p6yEgGLsRIVnIfn9kJPN" TargetMode="External"/><Relationship Id="rId4" Type="http://schemas.openxmlformats.org/officeDocument/2006/relationships/hyperlink" Target="https://drive.google.com/file/d/12i-OS2KhJbFsJVDuBSdw0SZpbmhrf3UR/view?usp=sharing" TargetMode="External"/><Relationship Id="rId5" Type="http://schemas.openxmlformats.org/officeDocument/2006/relationships/hyperlink" Target="https://www.youtube.com/playlist?list=PLLe9nHbbx_jMgMchgsepcBLznzBWTto1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www.youtube.com/watch?v=wt3dF2Yv0m4" TargetMode="External"/><Relationship Id="rId4" Type="http://schemas.openxmlformats.org/officeDocument/2006/relationships/image" Target="../media/image1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www.youtube.com/watch?v=3E9020bgG-o" TargetMode="External"/><Relationship Id="rId4" Type="http://schemas.openxmlformats.org/officeDocument/2006/relationships/image" Target="../media/image2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www.youtube.com/watch?v=TpZAn5S6Dgc" TargetMode="External"/><Relationship Id="rId4" Type="http://schemas.openxmlformats.org/officeDocument/2006/relationships/image" Target="../media/image2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www.youtube.com/watch?v=gLo35sB_luU" TargetMode="External"/><Relationship Id="rId4"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ctrTitle"/>
          </p:nvPr>
        </p:nvSpPr>
        <p:spPr>
          <a:xfrm>
            <a:off x="1143000" y="1077790"/>
            <a:ext cx="6858000" cy="17907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1A1A1A"/>
              </a:buClr>
              <a:buSzPts val="4200"/>
              <a:buFont typeface="Arial"/>
              <a:buNone/>
            </a:pPr>
            <a:r>
              <a:rPr lang="zh-TW" sz="4200">
                <a:latin typeface="Microsoft JhengHei"/>
                <a:ea typeface="Microsoft JhengHei"/>
                <a:cs typeface="Microsoft JhengHei"/>
                <a:sym typeface="Microsoft JhengHei"/>
              </a:rPr>
              <a:t>遞迴神經網路與序列模型</a:t>
            </a:r>
            <a:endParaRPr>
              <a:latin typeface="Microsoft JhengHei"/>
              <a:ea typeface="Microsoft JhengHei"/>
              <a:cs typeface="Microsoft JhengHei"/>
              <a:sym typeface="Microsoft JhengHei"/>
            </a:endParaRPr>
          </a:p>
        </p:txBody>
      </p:sp>
      <p:sp>
        <p:nvSpPr>
          <p:cNvPr id="221" name="Google Shape;221;p32"/>
          <p:cNvSpPr txBox="1"/>
          <p:nvPr>
            <p:ph idx="1" type="subTitle"/>
          </p:nvPr>
        </p:nvSpPr>
        <p:spPr>
          <a:xfrm>
            <a:off x="1143000" y="2937546"/>
            <a:ext cx="6858000" cy="775800"/>
          </a:xfrm>
          <a:prstGeom prst="rect">
            <a:avLst/>
          </a:prstGeom>
          <a:noFill/>
          <a:ln>
            <a:noFill/>
          </a:ln>
        </p:spPr>
        <p:txBody>
          <a:bodyPr anchorCtr="0" anchor="t" bIns="34275" lIns="68575" spcFirstLastPara="1" rIns="68575" wrap="square" tIns="34275">
            <a:noAutofit/>
          </a:bodyPr>
          <a:lstStyle/>
          <a:p>
            <a:pPr indent="0" lvl="0" marL="0" rtl="0" algn="r">
              <a:lnSpc>
                <a:spcPct val="90000"/>
              </a:lnSpc>
              <a:spcBef>
                <a:spcPts val="0"/>
              </a:spcBef>
              <a:spcAft>
                <a:spcPts val="0"/>
              </a:spcAft>
              <a:buClr>
                <a:schemeClr val="dk1"/>
              </a:buClr>
              <a:buSzPts val="1800"/>
              <a:buNone/>
            </a:pPr>
            <a:r>
              <a:rPr lang="zh-TW">
                <a:latin typeface="Microsoft JhengHei"/>
                <a:ea typeface="Microsoft JhengHei"/>
                <a:cs typeface="Microsoft JhengHei"/>
                <a:sym typeface="Microsoft JhengHei"/>
              </a:rPr>
              <a:t>蔡炎龍＆技術處</a:t>
            </a:r>
            <a:endParaRPr>
              <a:latin typeface="Microsoft JhengHei"/>
              <a:ea typeface="Microsoft JhengHei"/>
              <a:cs typeface="Microsoft JhengHei"/>
              <a:sym typeface="Microsoft JhengHei"/>
            </a:endParaRPr>
          </a:p>
          <a:p>
            <a:pPr indent="0" lvl="0" marL="0" rtl="0" algn="ctr">
              <a:lnSpc>
                <a:spcPct val="90000"/>
              </a:lnSpc>
              <a:spcBef>
                <a:spcPts val="0"/>
              </a:spcBef>
              <a:spcAft>
                <a:spcPts val="0"/>
              </a:spcAft>
              <a:buClr>
                <a:schemeClr val="dk1"/>
              </a:buClr>
              <a:buSzPts val="1800"/>
              <a:buNone/>
            </a:pPr>
            <a:r>
              <a:t/>
            </a:r>
            <a:endParaRPr>
              <a:latin typeface="Microsoft JhengHei"/>
              <a:ea typeface="Microsoft JhengHei"/>
              <a:cs typeface="Microsoft JhengHei"/>
              <a:sym typeface="Microsoft JhengHei"/>
            </a:endParaRPr>
          </a:p>
          <a:p>
            <a:pPr indent="0" lvl="0" marL="0" rtl="0" algn="ctr">
              <a:lnSpc>
                <a:spcPct val="90000"/>
              </a:lnSpc>
              <a:spcBef>
                <a:spcPts val="0"/>
              </a:spcBef>
              <a:spcAft>
                <a:spcPts val="0"/>
              </a:spcAft>
              <a:buClr>
                <a:schemeClr val="dk1"/>
              </a:buClr>
              <a:buSzPts val="1800"/>
              <a:buNone/>
            </a:pPr>
            <a:r>
              <a:t/>
            </a:r>
            <a:endParaRPr>
              <a:latin typeface="Microsoft JhengHei"/>
              <a:ea typeface="Microsoft JhengHei"/>
              <a:cs typeface="Microsoft JhengHei"/>
              <a:sym typeface="Microsoft JhengHe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1"/>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0202 RNN Cell運作方式</a:t>
            </a:r>
            <a:endParaRPr b="0" i="0" sz="2600" u="none" cap="none" strike="noStrike">
              <a:solidFill>
                <a:srgbClr val="1A1A1A"/>
              </a:solidFill>
              <a:latin typeface="Arial"/>
              <a:ea typeface="Arial"/>
              <a:cs typeface="Arial"/>
              <a:sym typeface="Arial"/>
            </a:endParaRPr>
          </a:p>
        </p:txBody>
      </p:sp>
      <p:sp>
        <p:nvSpPr>
          <p:cNvPr id="281" name="Google Shape;281;p41"/>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282" name="Google Shape;282;p41" title="0202RNN Cell運作方式.mp4">
            <a:hlinkClick r:id="rId3"/>
          </p:cNvPr>
          <p:cNvPicPr preferRelativeResize="0"/>
          <p:nvPr/>
        </p:nvPicPr>
        <p:blipFill rotWithShape="1">
          <a:blip r:embed="rId4">
            <a:alphaModFix/>
          </a:blip>
          <a:srcRect b="0" l="0" r="0" t="0"/>
          <a:stretch/>
        </p:blipFill>
        <p:spPr>
          <a:xfrm>
            <a:off x="1721438" y="781025"/>
            <a:ext cx="5701124" cy="4275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2"/>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0203 RNN應用之對話機器人</a:t>
            </a:r>
            <a:endParaRPr b="0" i="0" sz="2600" u="none" cap="none" strike="noStrike">
              <a:solidFill>
                <a:srgbClr val="1A1A1A"/>
              </a:solidFill>
              <a:latin typeface="Arial"/>
              <a:ea typeface="Arial"/>
              <a:cs typeface="Arial"/>
              <a:sym typeface="Arial"/>
            </a:endParaRPr>
          </a:p>
        </p:txBody>
      </p:sp>
      <p:sp>
        <p:nvSpPr>
          <p:cNvPr id="288" name="Google Shape;288;p42"/>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289" name="Google Shape;289;p42" title="0203RNN應用之對話機器人.mp4">
            <a:hlinkClick r:id="rId3"/>
          </p:cNvPr>
          <p:cNvPicPr preferRelativeResize="0"/>
          <p:nvPr/>
        </p:nvPicPr>
        <p:blipFill rotWithShape="1">
          <a:blip r:embed="rId4">
            <a:alphaModFix/>
          </a:blip>
          <a:srcRect b="0" l="0" r="0" t="0"/>
          <a:stretch/>
        </p:blipFill>
        <p:spPr>
          <a:xfrm>
            <a:off x="1752800" y="781025"/>
            <a:ext cx="5665724" cy="4249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3"/>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0204 對話機器人的變型應用</a:t>
            </a:r>
            <a:endParaRPr b="0" i="0" sz="2600" u="none" cap="none" strike="noStrike">
              <a:solidFill>
                <a:srgbClr val="1A1A1A"/>
              </a:solidFill>
              <a:latin typeface="Arial"/>
              <a:ea typeface="Arial"/>
              <a:cs typeface="Arial"/>
              <a:sym typeface="Arial"/>
            </a:endParaRPr>
          </a:p>
        </p:txBody>
      </p:sp>
      <p:sp>
        <p:nvSpPr>
          <p:cNvPr id="295" name="Google Shape;295;p43"/>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296" name="Google Shape;296;p43" title="0204對話機器人的變型應用.mp4">
            <a:hlinkClick r:id="rId3"/>
          </p:cNvPr>
          <p:cNvPicPr preferRelativeResize="0"/>
          <p:nvPr/>
        </p:nvPicPr>
        <p:blipFill rotWithShape="1">
          <a:blip r:embed="rId4">
            <a:alphaModFix/>
          </a:blip>
          <a:srcRect b="0" l="0" r="0" t="0"/>
          <a:stretch/>
        </p:blipFill>
        <p:spPr>
          <a:xfrm>
            <a:off x="1811075" y="857250"/>
            <a:ext cx="5606075" cy="4204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4"/>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0205 情意分析和slot filling</a:t>
            </a:r>
            <a:endParaRPr b="0" i="0" sz="2600" u="none" cap="none" strike="noStrike">
              <a:solidFill>
                <a:srgbClr val="1A1A1A"/>
              </a:solidFill>
              <a:latin typeface="Arial"/>
              <a:ea typeface="Arial"/>
              <a:cs typeface="Arial"/>
              <a:sym typeface="Arial"/>
            </a:endParaRPr>
          </a:p>
        </p:txBody>
      </p:sp>
      <p:sp>
        <p:nvSpPr>
          <p:cNvPr id="302" name="Google Shape;302;p44"/>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303" name="Google Shape;303;p44" title="0205情意分析和slot filling.mp4">
            <a:hlinkClick r:id="rId3"/>
          </p:cNvPr>
          <p:cNvPicPr preferRelativeResize="0"/>
          <p:nvPr/>
        </p:nvPicPr>
        <p:blipFill rotWithShape="1">
          <a:blip r:embed="rId4">
            <a:alphaModFix/>
          </a:blip>
          <a:srcRect b="0" l="0" r="0" t="0"/>
          <a:stretch/>
        </p:blipFill>
        <p:spPr>
          <a:xfrm>
            <a:off x="1752800" y="857250"/>
            <a:ext cx="5593625" cy="4195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5"/>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0206 RNN全壘打預測實例</a:t>
            </a:r>
            <a:endParaRPr b="0" i="0" sz="2600" u="none" cap="none" strike="noStrike">
              <a:solidFill>
                <a:srgbClr val="1A1A1A"/>
              </a:solidFill>
              <a:latin typeface="Arial"/>
              <a:ea typeface="Arial"/>
              <a:cs typeface="Arial"/>
              <a:sym typeface="Arial"/>
            </a:endParaRPr>
          </a:p>
        </p:txBody>
      </p:sp>
      <p:sp>
        <p:nvSpPr>
          <p:cNvPr id="309" name="Google Shape;309;p45"/>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310" name="Google Shape;310;p45" title="0206RNN全壘打預測實例.mp4">
            <a:hlinkClick r:id="rId3"/>
          </p:cNvPr>
          <p:cNvPicPr preferRelativeResize="0"/>
          <p:nvPr/>
        </p:nvPicPr>
        <p:blipFill rotWithShape="1">
          <a:blip r:embed="rId4">
            <a:alphaModFix/>
          </a:blip>
          <a:srcRect b="0" l="0" r="0" t="0"/>
          <a:stretch/>
        </p:blipFill>
        <p:spPr>
          <a:xfrm>
            <a:off x="1763850" y="867350"/>
            <a:ext cx="5616200" cy="4212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6"/>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0301 RNN Cell的運作方式</a:t>
            </a:r>
            <a:endParaRPr b="0" i="0" sz="2600" u="none" cap="none" strike="noStrike">
              <a:solidFill>
                <a:srgbClr val="1A1A1A"/>
              </a:solidFill>
              <a:latin typeface="Arial"/>
              <a:ea typeface="Arial"/>
              <a:cs typeface="Arial"/>
              <a:sym typeface="Arial"/>
            </a:endParaRPr>
          </a:p>
        </p:txBody>
      </p:sp>
      <p:sp>
        <p:nvSpPr>
          <p:cNvPr id="316" name="Google Shape;316;p46"/>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317" name="Google Shape;317;p46" title="0301RNN Cell的運作方式.mp4">
            <a:hlinkClick r:id="rId3"/>
          </p:cNvPr>
          <p:cNvPicPr preferRelativeResize="0"/>
          <p:nvPr/>
        </p:nvPicPr>
        <p:blipFill rotWithShape="1">
          <a:blip r:embed="rId4">
            <a:alphaModFix/>
          </a:blip>
          <a:srcRect b="0" l="0" r="0" t="0"/>
          <a:stretch/>
        </p:blipFill>
        <p:spPr>
          <a:xfrm>
            <a:off x="1725666" y="781018"/>
            <a:ext cx="5692675" cy="4269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7"/>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0302 RNN的應用類型</a:t>
            </a:r>
            <a:endParaRPr b="0" i="0" sz="2600" u="none" cap="none" strike="noStrike">
              <a:solidFill>
                <a:srgbClr val="1A1A1A"/>
              </a:solidFill>
              <a:latin typeface="Arial"/>
              <a:ea typeface="Arial"/>
              <a:cs typeface="Arial"/>
              <a:sym typeface="Arial"/>
            </a:endParaRPr>
          </a:p>
        </p:txBody>
      </p:sp>
      <p:sp>
        <p:nvSpPr>
          <p:cNvPr id="323" name="Google Shape;323;p47"/>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324" name="Google Shape;324;p47" title="0302RNN的應用類型.mp4">
            <a:hlinkClick r:id="rId3"/>
          </p:cNvPr>
          <p:cNvPicPr preferRelativeResize="0"/>
          <p:nvPr/>
        </p:nvPicPr>
        <p:blipFill rotWithShape="1">
          <a:blip r:embed="rId4">
            <a:alphaModFix/>
          </a:blip>
          <a:srcRect b="0" l="0" r="0" t="0"/>
          <a:stretch/>
        </p:blipFill>
        <p:spPr>
          <a:xfrm>
            <a:off x="1752800" y="781025"/>
            <a:ext cx="5684550" cy="4263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8"/>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0303 Bidirectional RNN</a:t>
            </a:r>
            <a:endParaRPr b="0" i="0" sz="2600" u="none" cap="none" strike="noStrike">
              <a:solidFill>
                <a:srgbClr val="1A1A1A"/>
              </a:solidFill>
              <a:latin typeface="Arial"/>
              <a:ea typeface="Arial"/>
              <a:cs typeface="Arial"/>
              <a:sym typeface="Arial"/>
            </a:endParaRPr>
          </a:p>
        </p:txBody>
      </p:sp>
      <p:sp>
        <p:nvSpPr>
          <p:cNvPr id="330" name="Google Shape;330;p48"/>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331" name="Google Shape;331;p48" title="0303Bidirectional RNN.mp4">
            <a:hlinkClick r:id="rId3"/>
          </p:cNvPr>
          <p:cNvPicPr preferRelativeResize="0"/>
          <p:nvPr/>
        </p:nvPicPr>
        <p:blipFill rotWithShape="1">
          <a:blip r:embed="rId4">
            <a:alphaModFix/>
          </a:blip>
          <a:srcRect b="0" l="0" r="0" t="0"/>
          <a:stretch/>
        </p:blipFill>
        <p:spPr>
          <a:xfrm>
            <a:off x="1699900" y="781025"/>
            <a:ext cx="5692675" cy="4269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9"/>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0401 RNN簡單作業</a:t>
            </a:r>
            <a:endParaRPr b="0" i="0" sz="2600" u="none" cap="none" strike="noStrike">
              <a:solidFill>
                <a:srgbClr val="1A1A1A"/>
              </a:solidFill>
              <a:latin typeface="Arial"/>
              <a:ea typeface="Arial"/>
              <a:cs typeface="Arial"/>
              <a:sym typeface="Arial"/>
            </a:endParaRPr>
          </a:p>
        </p:txBody>
      </p:sp>
      <p:sp>
        <p:nvSpPr>
          <p:cNvPr id="337" name="Google Shape;337;p49"/>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338" name="Google Shape;338;p49" title="0401RNN簡單作業.mp4">
            <a:hlinkClick r:id="rId3"/>
          </p:cNvPr>
          <p:cNvPicPr preferRelativeResize="0"/>
          <p:nvPr/>
        </p:nvPicPr>
        <p:blipFill rotWithShape="1">
          <a:blip r:embed="rId4">
            <a:alphaModFix/>
          </a:blip>
          <a:srcRect b="0" l="0" r="0" t="0"/>
          <a:stretch/>
        </p:blipFill>
        <p:spPr>
          <a:xfrm>
            <a:off x="1752800" y="781025"/>
            <a:ext cx="5674450" cy="4255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0"/>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0402 用Numpy計算到h1</a:t>
            </a:r>
            <a:endParaRPr b="0" i="0" sz="2600" u="none" cap="none" strike="noStrike">
              <a:solidFill>
                <a:srgbClr val="1A1A1A"/>
              </a:solidFill>
              <a:latin typeface="Arial"/>
              <a:ea typeface="Arial"/>
              <a:cs typeface="Arial"/>
              <a:sym typeface="Arial"/>
            </a:endParaRPr>
          </a:p>
        </p:txBody>
      </p:sp>
      <p:sp>
        <p:nvSpPr>
          <p:cNvPr id="344" name="Google Shape;344;p50"/>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345" name="Google Shape;345;p50" title="0402用Numpy計算到h1.mp4">
            <a:hlinkClick r:id="rId3"/>
          </p:cNvPr>
          <p:cNvPicPr preferRelativeResize="0"/>
          <p:nvPr/>
        </p:nvPicPr>
        <p:blipFill rotWithShape="1">
          <a:blip r:embed="rId4">
            <a:alphaModFix/>
          </a:blip>
          <a:srcRect b="0" l="0" r="0" t="0"/>
          <a:stretch/>
        </p:blipFill>
        <p:spPr>
          <a:xfrm>
            <a:off x="1699900" y="781025"/>
            <a:ext cx="5706175" cy="4279625"/>
          </a:xfrm>
          <a:prstGeom prst="rect">
            <a:avLst/>
          </a:prstGeom>
          <a:noFill/>
          <a:ln>
            <a:noFill/>
          </a:ln>
        </p:spPr>
      </p:pic>
      <p:sp>
        <p:nvSpPr>
          <p:cNvPr id="346" name="Google Shape;346;p50"/>
          <p:cNvSpPr txBox="1"/>
          <p:nvPr/>
        </p:nvSpPr>
        <p:spPr>
          <a:xfrm>
            <a:off x="4572000" y="0"/>
            <a:ext cx="4515300" cy="50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FF0000"/>
                </a:solidFill>
                <a:latin typeface="Arial"/>
                <a:ea typeface="Arial"/>
                <a:cs typeface="Arial"/>
                <a:sym typeface="Arial"/>
              </a:rPr>
              <a:t>註：影片</a:t>
            </a:r>
            <a:r>
              <a:rPr lang="zh-TW" sz="1800">
                <a:solidFill>
                  <a:srgbClr val="FF0000"/>
                </a:solidFill>
              </a:rPr>
              <a:t>中</a:t>
            </a:r>
            <a:r>
              <a:rPr b="0" i="0" lang="zh-TW" sz="1800" u="none" cap="none" strike="noStrike">
                <a:solidFill>
                  <a:srgbClr val="FF0000"/>
                </a:solidFill>
                <a:latin typeface="Arial"/>
                <a:ea typeface="Arial"/>
                <a:cs typeface="Arial"/>
                <a:sym typeface="Arial"/>
              </a:rPr>
              <a:t>2:52的 Wh矩陣數值有誤，應為[[1.0,0.2],[0.2,1.0]]</a:t>
            </a:r>
            <a:endParaRPr b="0" i="0" sz="1800" u="none" cap="none" strike="noStrike">
              <a:solidFill>
                <a:srgbClr val="FF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1"/>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0403 計算完整輸出</a:t>
            </a:r>
            <a:endParaRPr b="0" i="0" sz="2600" u="none" cap="none" strike="noStrike">
              <a:solidFill>
                <a:srgbClr val="1A1A1A"/>
              </a:solidFill>
              <a:latin typeface="Arial"/>
              <a:ea typeface="Arial"/>
              <a:cs typeface="Arial"/>
              <a:sym typeface="Arial"/>
            </a:endParaRPr>
          </a:p>
        </p:txBody>
      </p:sp>
      <p:sp>
        <p:nvSpPr>
          <p:cNvPr id="352" name="Google Shape;352;p51"/>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353" name="Google Shape;353;p51" title="0403計算完整輸出.mp4">
            <a:hlinkClick r:id="rId3"/>
          </p:cNvPr>
          <p:cNvPicPr preferRelativeResize="0"/>
          <p:nvPr/>
        </p:nvPicPr>
        <p:blipFill rotWithShape="1">
          <a:blip r:embed="rId4">
            <a:alphaModFix/>
          </a:blip>
          <a:srcRect b="0" l="0" r="0" t="0"/>
          <a:stretch/>
        </p:blipFill>
        <p:spPr>
          <a:xfrm>
            <a:off x="1645300" y="781025"/>
            <a:ext cx="5717250" cy="4287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2"/>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0404 完成你「第一個」RNN</a:t>
            </a:r>
            <a:endParaRPr b="0" i="0" sz="2600" u="none" cap="none" strike="noStrike">
              <a:solidFill>
                <a:srgbClr val="1A1A1A"/>
              </a:solidFill>
              <a:latin typeface="Arial"/>
              <a:ea typeface="Arial"/>
              <a:cs typeface="Arial"/>
              <a:sym typeface="Arial"/>
            </a:endParaRPr>
          </a:p>
        </p:txBody>
      </p:sp>
      <p:sp>
        <p:nvSpPr>
          <p:cNvPr id="359" name="Google Shape;359;p52"/>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360" name="Google Shape;360;p52" title="0404完成你「第一個」RNN.mp4">
            <a:hlinkClick r:id="rId3"/>
          </p:cNvPr>
          <p:cNvPicPr preferRelativeResize="0"/>
          <p:nvPr/>
        </p:nvPicPr>
        <p:blipFill rotWithShape="1">
          <a:blip r:embed="rId4">
            <a:alphaModFix/>
          </a:blip>
          <a:srcRect b="0" l="0" r="0" t="0"/>
          <a:stretch/>
        </p:blipFill>
        <p:spPr>
          <a:xfrm>
            <a:off x="1699900" y="781025"/>
            <a:ext cx="5692675" cy="4269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3"/>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0501 RNN的學習法和問題</a:t>
            </a:r>
            <a:endParaRPr b="0" i="0" sz="2600" u="none" cap="none" strike="noStrike">
              <a:solidFill>
                <a:srgbClr val="1A1A1A"/>
              </a:solidFill>
              <a:latin typeface="Arial"/>
              <a:ea typeface="Arial"/>
              <a:cs typeface="Arial"/>
              <a:sym typeface="Arial"/>
            </a:endParaRPr>
          </a:p>
        </p:txBody>
      </p:sp>
      <p:sp>
        <p:nvSpPr>
          <p:cNvPr id="366" name="Google Shape;366;p53"/>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367" name="Google Shape;367;p53" title="0501RNN的學習法和問題.mp4">
            <a:hlinkClick r:id="rId3"/>
          </p:cNvPr>
          <p:cNvPicPr preferRelativeResize="0"/>
          <p:nvPr/>
        </p:nvPicPr>
        <p:blipFill rotWithShape="1">
          <a:blip r:embed="rId4">
            <a:alphaModFix/>
          </a:blip>
          <a:srcRect b="0" l="0" r="0" t="0"/>
          <a:stretch/>
        </p:blipFill>
        <p:spPr>
          <a:xfrm>
            <a:off x="1699900" y="781025"/>
            <a:ext cx="5707150" cy="4280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4"/>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0502 LSTM的Gates</a:t>
            </a:r>
            <a:endParaRPr b="0" i="0" sz="2600" u="none" cap="none" strike="noStrike">
              <a:solidFill>
                <a:srgbClr val="1A1A1A"/>
              </a:solidFill>
              <a:latin typeface="Arial"/>
              <a:ea typeface="Arial"/>
              <a:cs typeface="Arial"/>
              <a:sym typeface="Arial"/>
            </a:endParaRPr>
          </a:p>
        </p:txBody>
      </p:sp>
      <p:sp>
        <p:nvSpPr>
          <p:cNvPr id="373" name="Google Shape;373;p54"/>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374" name="Google Shape;374;p54" title="0502LSTM的Gates.mp4">
            <a:hlinkClick r:id="rId3"/>
          </p:cNvPr>
          <p:cNvPicPr preferRelativeResize="0"/>
          <p:nvPr/>
        </p:nvPicPr>
        <p:blipFill rotWithShape="1">
          <a:blip r:embed="rId4">
            <a:alphaModFix/>
          </a:blip>
          <a:srcRect b="0" l="0" r="0" t="0"/>
          <a:stretch/>
        </p:blipFill>
        <p:spPr>
          <a:xfrm>
            <a:off x="1645300" y="781025"/>
            <a:ext cx="5727350" cy="4295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5"/>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0503 LSTM的運作方式</a:t>
            </a:r>
            <a:endParaRPr b="0" i="0" sz="2600" u="none" cap="none" strike="noStrike">
              <a:solidFill>
                <a:srgbClr val="1A1A1A"/>
              </a:solidFill>
              <a:latin typeface="Arial"/>
              <a:ea typeface="Arial"/>
              <a:cs typeface="Arial"/>
              <a:sym typeface="Arial"/>
            </a:endParaRPr>
          </a:p>
        </p:txBody>
      </p:sp>
      <p:sp>
        <p:nvSpPr>
          <p:cNvPr id="380" name="Google Shape;380;p55"/>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381" name="Google Shape;381;p55" title="0503LSTM的運作方式.mp4">
            <a:hlinkClick r:id="rId3"/>
          </p:cNvPr>
          <p:cNvPicPr preferRelativeResize="0"/>
          <p:nvPr/>
        </p:nvPicPr>
        <p:blipFill rotWithShape="1">
          <a:blip r:embed="rId4">
            <a:alphaModFix/>
          </a:blip>
          <a:srcRect b="0" l="0" r="0" t="0"/>
          <a:stretch/>
        </p:blipFill>
        <p:spPr>
          <a:xfrm>
            <a:off x="1710000" y="781025"/>
            <a:ext cx="5719625" cy="4289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6"/>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0504 GRU</a:t>
            </a:r>
            <a:endParaRPr b="0" i="0" sz="2600" u="none" cap="none" strike="noStrike">
              <a:solidFill>
                <a:srgbClr val="1A1A1A"/>
              </a:solidFill>
              <a:latin typeface="Arial"/>
              <a:ea typeface="Arial"/>
              <a:cs typeface="Arial"/>
              <a:sym typeface="Arial"/>
            </a:endParaRPr>
          </a:p>
        </p:txBody>
      </p:sp>
      <p:sp>
        <p:nvSpPr>
          <p:cNvPr id="387" name="Google Shape;387;p56"/>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388" name="Google Shape;388;p56" title="0504GRU.mp4">
            <a:hlinkClick r:id="rId3"/>
          </p:cNvPr>
          <p:cNvPicPr preferRelativeResize="0"/>
          <p:nvPr/>
        </p:nvPicPr>
        <p:blipFill rotWithShape="1">
          <a:blip r:embed="rId4">
            <a:alphaModFix/>
          </a:blip>
          <a:srcRect b="0" l="0" r="0" t="0"/>
          <a:stretch/>
        </p:blipFill>
        <p:spPr>
          <a:xfrm>
            <a:off x="1699925" y="781025"/>
            <a:ext cx="5697025" cy="4272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4"/>
          <p:cNvSpPr txBox="1"/>
          <p:nvPr>
            <p:ph idx="1" type="body"/>
          </p:nvPr>
        </p:nvSpPr>
        <p:spPr>
          <a:xfrm>
            <a:off x="1107675" y="2061250"/>
            <a:ext cx="2292300" cy="808800"/>
          </a:xfrm>
          <a:prstGeom prst="rect">
            <a:avLst/>
          </a:prstGeom>
          <a:noFill/>
          <a:ln>
            <a:noFill/>
          </a:ln>
        </p:spPr>
        <p:txBody>
          <a:bodyPr anchorCtr="0" anchor="ctr" bIns="26775" lIns="26775" spcFirstLastPara="1" rIns="26775" wrap="square" tIns="26775">
            <a:noAutofit/>
          </a:bodyPr>
          <a:lstStyle/>
          <a:p>
            <a:pPr indent="-76200" lvl="0" marL="228600" marR="0" rtl="0" algn="l">
              <a:lnSpc>
                <a:spcPct val="100000"/>
              </a:lnSpc>
              <a:spcBef>
                <a:spcPts val="0"/>
              </a:spcBef>
              <a:spcAft>
                <a:spcPts val="0"/>
              </a:spcAft>
              <a:buClr>
                <a:srgbClr val="000000"/>
              </a:buClr>
              <a:buSzPts val="2400"/>
              <a:buFont typeface="Helvetica Neue"/>
              <a:buNone/>
            </a:pPr>
            <a:r>
              <a:rPr b="1" i="0" lang="zh-TW" sz="3600" u="none" cap="none" strike="noStrike">
                <a:solidFill>
                  <a:srgbClr val="000000"/>
                </a:solidFill>
                <a:latin typeface="Arial"/>
                <a:ea typeface="Arial"/>
                <a:cs typeface="Arial"/>
                <a:sym typeface="Arial"/>
              </a:rPr>
              <a:t>課程內容</a:t>
            </a:r>
            <a:endParaRPr b="1" i="0" sz="3600" u="none" cap="none" strike="noStrike">
              <a:solidFill>
                <a:srgbClr val="000000"/>
              </a:solidFill>
              <a:latin typeface="Arial"/>
              <a:ea typeface="Arial"/>
              <a:cs typeface="Arial"/>
              <a:sym typeface="Arial"/>
            </a:endParaRPr>
          </a:p>
        </p:txBody>
      </p:sp>
      <p:sp>
        <p:nvSpPr>
          <p:cNvPr id="231" name="Google Shape;231;p34"/>
          <p:cNvSpPr/>
          <p:nvPr/>
        </p:nvSpPr>
        <p:spPr>
          <a:xfrm>
            <a:off x="4122500" y="183000"/>
            <a:ext cx="4680900" cy="4671600"/>
          </a:xfrm>
          <a:prstGeom prst="rect">
            <a:avLst/>
          </a:pr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2" name="Google Shape;232;p34"/>
          <p:cNvCxnSpPr/>
          <p:nvPr/>
        </p:nvCxnSpPr>
        <p:spPr>
          <a:xfrm flipH="1" rot="10800000">
            <a:off x="557800" y="2793325"/>
            <a:ext cx="3294000" cy="9600"/>
          </a:xfrm>
          <a:prstGeom prst="straightConnector1">
            <a:avLst/>
          </a:prstGeom>
          <a:noFill/>
          <a:ln cap="flat" cmpd="sng" w="38100">
            <a:solidFill>
              <a:srgbClr val="00FF00"/>
            </a:solidFill>
            <a:prstDash val="solid"/>
            <a:round/>
            <a:headEnd len="sm" w="sm" type="none"/>
            <a:tailEnd len="sm" w="sm" type="none"/>
          </a:ln>
        </p:spPr>
      </p:cxnSp>
      <p:sp>
        <p:nvSpPr>
          <p:cNvPr id="233" name="Google Shape;233;p34"/>
          <p:cNvSpPr txBox="1"/>
          <p:nvPr/>
        </p:nvSpPr>
        <p:spPr>
          <a:xfrm>
            <a:off x="4222200" y="775025"/>
            <a:ext cx="4581300" cy="37623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AutoNum type="arabicPeriod"/>
            </a:pPr>
            <a:r>
              <a:rPr lang="zh-TW" sz="2400">
                <a:solidFill>
                  <a:schemeClr val="dk1"/>
                </a:solidFill>
              </a:rPr>
              <a:t>DNN 與 RNN 理論講解</a:t>
            </a:r>
            <a:endParaRPr sz="2400">
              <a:solidFill>
                <a:schemeClr val="dk1"/>
              </a:solidFil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p:txBody>
      </p:sp>
      <p:sp>
        <p:nvSpPr>
          <p:cNvPr id="234" name="Google Shape;234;p34"/>
          <p:cNvSpPr txBox="1"/>
          <p:nvPr>
            <p:ph idx="1" type="body"/>
          </p:nvPr>
        </p:nvSpPr>
        <p:spPr>
          <a:xfrm>
            <a:off x="557800" y="3852600"/>
            <a:ext cx="4811400" cy="1002000"/>
          </a:xfrm>
          <a:prstGeom prst="rect">
            <a:avLst/>
          </a:prstGeom>
          <a:noFill/>
          <a:ln>
            <a:noFill/>
          </a:ln>
        </p:spPr>
        <p:txBody>
          <a:bodyPr anchorCtr="0" anchor="ctr" bIns="26775" lIns="26775" spcFirstLastPara="1" rIns="26775" wrap="square" tIns="26775">
            <a:noAutofit/>
          </a:bodyPr>
          <a:lstStyle/>
          <a:p>
            <a:pPr indent="-76200" lvl="0" marL="228600" marR="0" rtl="0" algn="l">
              <a:lnSpc>
                <a:spcPct val="100000"/>
              </a:lnSpc>
              <a:spcBef>
                <a:spcPts val="0"/>
              </a:spcBef>
              <a:spcAft>
                <a:spcPts val="0"/>
              </a:spcAft>
              <a:buClr>
                <a:srgbClr val="000000"/>
              </a:buClr>
              <a:buSzPts val="2400"/>
              <a:buFont typeface="Helvetica Neue"/>
              <a:buNone/>
            </a:pPr>
            <a:r>
              <a:rPr b="0" i="0" lang="zh-TW" sz="1700" u="sng" cap="none" strike="noStrike">
                <a:solidFill>
                  <a:schemeClr val="hlink"/>
                </a:solidFill>
                <a:latin typeface="Helvetica Neue"/>
                <a:ea typeface="Helvetica Neue"/>
                <a:cs typeface="Helvetica Neue"/>
                <a:sym typeface="Helvetica Neue"/>
                <a:hlinkClick r:id="rId3"/>
              </a:rPr>
              <a:t>講師投影片</a:t>
            </a:r>
            <a:endParaRPr b="0" i="0" sz="1700" u="none" cap="none" strike="noStrike">
              <a:solidFill>
                <a:srgbClr val="000000"/>
              </a:solidFill>
              <a:latin typeface="Helvetica Neue"/>
              <a:ea typeface="Helvetica Neue"/>
              <a:cs typeface="Helvetica Neue"/>
              <a:sym typeface="Helvetica Neue"/>
            </a:endParaRPr>
          </a:p>
          <a:p>
            <a:pPr indent="-76200" lvl="0" marL="228600" marR="0" rtl="0" algn="l">
              <a:lnSpc>
                <a:spcPct val="100000"/>
              </a:lnSpc>
              <a:spcBef>
                <a:spcPts val="0"/>
              </a:spcBef>
              <a:spcAft>
                <a:spcPts val="0"/>
              </a:spcAft>
              <a:buClr>
                <a:srgbClr val="000000"/>
              </a:buClr>
              <a:buSzPts val="2400"/>
              <a:buFont typeface="Helvetica Neue"/>
              <a:buNone/>
            </a:pPr>
            <a:r>
              <a:rPr lang="zh-TW" u="sng">
                <a:solidFill>
                  <a:schemeClr val="hlink"/>
                </a:solidFill>
                <a:hlinkClick r:id="rId4"/>
              </a:rPr>
              <a:t>課程投影片</a:t>
            </a:r>
            <a:endParaRPr b="0" i="0" sz="1700" u="none" cap="none" strike="noStrike">
              <a:solidFill>
                <a:srgbClr val="000000"/>
              </a:solidFill>
              <a:latin typeface="Helvetica Neue"/>
              <a:ea typeface="Helvetica Neue"/>
              <a:cs typeface="Helvetica Neue"/>
              <a:sym typeface="Helvetica Neue"/>
            </a:endParaRPr>
          </a:p>
          <a:p>
            <a:pPr indent="-76200" lvl="0" marL="228600" marR="0" rtl="0" algn="l">
              <a:lnSpc>
                <a:spcPct val="100000"/>
              </a:lnSpc>
              <a:spcBef>
                <a:spcPts val="0"/>
              </a:spcBef>
              <a:spcAft>
                <a:spcPts val="0"/>
              </a:spcAft>
              <a:buClr>
                <a:srgbClr val="000000"/>
              </a:buClr>
              <a:buSzPts val="2400"/>
              <a:buFont typeface="Helvetica Neue"/>
              <a:buNone/>
            </a:pPr>
            <a:r>
              <a:rPr b="0" i="0" lang="zh-TW" sz="1700" u="sng" cap="none" strike="noStrike">
                <a:solidFill>
                  <a:schemeClr val="hlink"/>
                </a:solidFill>
                <a:latin typeface="Helvetica Neue"/>
                <a:ea typeface="Helvetica Neue"/>
                <a:cs typeface="Helvetica Neue"/>
                <a:sym typeface="Helvetica Neue"/>
                <a:hlinkClick r:id="rId5"/>
              </a:rPr>
              <a:t>影片播放列表</a:t>
            </a:r>
            <a:endParaRPr b="0" i="0" sz="1700" u="none" cap="none" strike="noStrike">
              <a:solidFill>
                <a:srgbClr val="000000"/>
              </a:solidFill>
              <a:latin typeface="Helvetica Neue"/>
              <a:ea typeface="Helvetica Neue"/>
              <a:cs typeface="Helvetica Neue"/>
              <a:sym typeface="Helvetica Neue"/>
            </a:endParaRPr>
          </a:p>
          <a:p>
            <a:pPr indent="-76200" lvl="0" marL="228600" marR="0" rtl="0" algn="l">
              <a:lnSpc>
                <a:spcPct val="100000"/>
              </a:lnSpc>
              <a:spcBef>
                <a:spcPts val="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TW"/>
              <a:t>Code 放在 Hub 中的 course 內</a:t>
            </a:r>
            <a:endParaRPr/>
          </a:p>
        </p:txBody>
      </p:sp>
      <p:sp>
        <p:nvSpPr>
          <p:cNvPr id="240" name="Google Shape;240;p35"/>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254000" lvl="0" marL="342900" rtl="0" algn="l">
              <a:lnSpc>
                <a:spcPct val="115000"/>
              </a:lnSpc>
              <a:spcBef>
                <a:spcPts val="800"/>
              </a:spcBef>
              <a:spcAft>
                <a:spcPts val="0"/>
              </a:spcAft>
              <a:buSzPts val="1400"/>
              <a:buChar char="•"/>
            </a:pPr>
            <a:r>
              <a:rPr lang="zh-TW"/>
              <a:t>為維護課程資料，courses 中的檔案皆為 read-only，如需修改請複製到自身環境中。</a:t>
            </a:r>
            <a:endParaRPr/>
          </a:p>
          <a:p>
            <a:pPr indent="-254000" lvl="0" marL="342900" rtl="0" algn="l">
              <a:lnSpc>
                <a:spcPct val="115000"/>
              </a:lnSpc>
              <a:spcBef>
                <a:spcPts val="800"/>
              </a:spcBef>
              <a:spcAft>
                <a:spcPts val="0"/>
              </a:spcAft>
              <a:buSzPts val="1400"/>
              <a:buChar char="•"/>
            </a:pPr>
            <a:r>
              <a:rPr lang="zh-TW"/>
              <a:t>打開 terminal，輸入</a:t>
            </a:r>
            <a:endParaRPr/>
          </a:p>
          <a:p>
            <a:pPr indent="0" lvl="0" marL="685800" rtl="0" algn="l">
              <a:lnSpc>
                <a:spcPct val="115000"/>
              </a:lnSpc>
              <a:spcBef>
                <a:spcPts val="800"/>
              </a:spcBef>
              <a:spcAft>
                <a:spcPts val="0"/>
              </a:spcAft>
              <a:buNone/>
            </a:pPr>
            <a:r>
              <a:rPr lang="zh-TW">
                <a:solidFill>
                  <a:srgbClr val="FF0000"/>
                </a:solidFill>
              </a:rPr>
              <a:t>cp -r</a:t>
            </a:r>
            <a:r>
              <a:rPr lang="zh-TW"/>
              <a:t> </a:t>
            </a:r>
            <a:r>
              <a:rPr lang="zh-TW">
                <a:solidFill>
                  <a:schemeClr val="accent3"/>
                </a:solidFill>
              </a:rPr>
              <a:t>datasets/[課程名稱]/</a:t>
            </a:r>
            <a:r>
              <a:rPr lang="zh-TW"/>
              <a:t> </a:t>
            </a:r>
            <a:r>
              <a:rPr lang="zh-TW">
                <a:solidFill>
                  <a:schemeClr val="accent1"/>
                </a:solidFill>
              </a:rPr>
              <a:t>[存放本機位置]</a:t>
            </a:r>
            <a:endParaRPr>
              <a:solidFill>
                <a:schemeClr val="accent1"/>
              </a:solidFill>
            </a:endParaRPr>
          </a:p>
          <a:p>
            <a:pPr indent="0" lvl="0" marL="685800" rtl="0" algn="l">
              <a:lnSpc>
                <a:spcPct val="115000"/>
              </a:lnSpc>
              <a:spcBef>
                <a:spcPts val="800"/>
              </a:spcBef>
              <a:spcAft>
                <a:spcPts val="0"/>
              </a:spcAft>
              <a:buNone/>
            </a:pPr>
            <a:r>
              <a:rPr lang="zh-TW"/>
              <a:t>ex :</a:t>
            </a:r>
            <a:endParaRPr/>
          </a:p>
          <a:p>
            <a:pPr indent="0" lvl="0" marL="685800" rtl="0" algn="l">
              <a:lnSpc>
                <a:spcPct val="115000"/>
              </a:lnSpc>
              <a:spcBef>
                <a:spcPts val="800"/>
              </a:spcBef>
              <a:spcAft>
                <a:spcPts val="0"/>
              </a:spcAft>
              <a:buNone/>
            </a:pPr>
            <a:r>
              <a:rPr lang="zh-TW">
                <a:solidFill>
                  <a:srgbClr val="FF0000"/>
                </a:solidFill>
              </a:rPr>
              <a:t>cp -r</a:t>
            </a:r>
            <a:r>
              <a:rPr lang="zh-TW">
                <a:solidFill>
                  <a:schemeClr val="accent1"/>
                </a:solidFill>
              </a:rPr>
              <a:t> </a:t>
            </a:r>
            <a:r>
              <a:rPr lang="zh-TW">
                <a:solidFill>
                  <a:schemeClr val="accent3"/>
                </a:solidFill>
              </a:rPr>
              <a:t>datasets/</a:t>
            </a:r>
            <a:r>
              <a:rPr lang="zh-TW">
                <a:solidFill>
                  <a:schemeClr val="accent3"/>
                </a:solidFill>
              </a:rPr>
              <a:t>v2-5-rnn</a:t>
            </a:r>
            <a:r>
              <a:rPr lang="zh-TW">
                <a:solidFill>
                  <a:schemeClr val="accent3"/>
                </a:solidFill>
              </a:rPr>
              <a:t>/</a:t>
            </a:r>
            <a:r>
              <a:rPr lang="zh-TW">
                <a:solidFill>
                  <a:schemeClr val="accent1"/>
                </a:solidFill>
              </a:rPr>
              <a:t> </a:t>
            </a:r>
            <a:r>
              <a:rPr lang="zh-TW">
                <a:solidFill>
                  <a:schemeClr val="accent1"/>
                </a:solidFill>
              </a:rPr>
              <a:t>MyCourse/</a:t>
            </a:r>
            <a:r>
              <a:rPr lang="zh-TW">
                <a:solidFill>
                  <a:schemeClr val="accent1"/>
                </a:solidFill>
              </a:rPr>
              <a:t>v2-5-rnn</a:t>
            </a:r>
            <a:endParaRPr>
              <a:solidFill>
                <a:schemeClr val="accent1"/>
              </a:solidFill>
            </a:endParaRPr>
          </a:p>
          <a:p>
            <a:pPr indent="0" lvl="0" marL="685800" rtl="0" algn="l">
              <a:lnSpc>
                <a:spcPct val="115000"/>
              </a:lnSpc>
              <a:spcBef>
                <a:spcPts val="800"/>
              </a:spcBef>
              <a:spcAft>
                <a:spcPts val="0"/>
              </a:spcAft>
              <a:buNone/>
            </a:pPr>
            <a:r>
              <a:rPr lang="zh-TW">
                <a:solidFill>
                  <a:schemeClr val="accent1"/>
                </a:solidFill>
              </a:rPr>
              <a:t>                                            </a:t>
            </a:r>
            <a:endParaRPr>
              <a:solidFill>
                <a:schemeClr val="accent1"/>
              </a:solidFill>
            </a:endParaRPr>
          </a:p>
        </p:txBody>
      </p:sp>
      <p:cxnSp>
        <p:nvCxnSpPr>
          <p:cNvPr id="241" name="Google Shape;241;p35"/>
          <p:cNvCxnSpPr/>
          <p:nvPr/>
        </p:nvCxnSpPr>
        <p:spPr>
          <a:xfrm>
            <a:off x="4313750" y="4082194"/>
            <a:ext cx="0" cy="325200"/>
          </a:xfrm>
          <a:prstGeom prst="straightConnector1">
            <a:avLst/>
          </a:prstGeom>
          <a:noFill/>
          <a:ln cap="flat" cmpd="sng" w="38100">
            <a:solidFill>
              <a:schemeClr val="accent3"/>
            </a:solidFill>
            <a:prstDash val="solid"/>
            <a:round/>
            <a:headEnd len="med" w="med" type="stealth"/>
            <a:tailEnd len="med" w="med" type="none"/>
          </a:ln>
        </p:spPr>
      </p:cxnSp>
      <p:sp>
        <p:nvSpPr>
          <p:cNvPr id="242" name="Google Shape;242;p35"/>
          <p:cNvSpPr txBox="1"/>
          <p:nvPr/>
        </p:nvSpPr>
        <p:spPr>
          <a:xfrm>
            <a:off x="3479288" y="4407394"/>
            <a:ext cx="1668900" cy="325200"/>
          </a:xfrm>
          <a:prstGeom prst="rect">
            <a:avLst/>
          </a:prstGeom>
          <a:noFill/>
          <a:ln>
            <a:noFill/>
          </a:ln>
        </p:spPr>
        <p:txBody>
          <a:bodyPr anchorCtr="0" anchor="t" bIns="68575" lIns="68575" spcFirstLastPara="1" rIns="68575" wrap="square" tIns="68575">
            <a:noAutofit/>
          </a:bodyPr>
          <a:lstStyle/>
          <a:p>
            <a:pPr indent="0" lvl="0" marL="0" rtl="0" algn="ctr">
              <a:spcBef>
                <a:spcPts val="0"/>
              </a:spcBef>
              <a:spcAft>
                <a:spcPts val="0"/>
              </a:spcAft>
              <a:buNone/>
            </a:pPr>
            <a:r>
              <a:rPr lang="zh-TW" sz="1400">
                <a:solidFill>
                  <a:schemeClr val="accent3"/>
                </a:solidFill>
                <a:latin typeface="Microsoft JhengHei"/>
                <a:ea typeface="Microsoft JhengHei"/>
                <a:cs typeface="Microsoft JhengHei"/>
                <a:sym typeface="Microsoft JhengHei"/>
              </a:rPr>
              <a:t>一定要有這個斜線</a:t>
            </a:r>
            <a:endParaRPr sz="1400">
              <a:solidFill>
                <a:schemeClr val="accent3"/>
              </a:solidFill>
              <a:latin typeface="Microsoft JhengHei"/>
              <a:ea typeface="Microsoft JhengHei"/>
              <a:cs typeface="Microsoft JhengHei"/>
              <a:sym typeface="Microsoft JhengHe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6"/>
          <p:cNvSpPr txBox="1"/>
          <p:nvPr>
            <p:ph type="title"/>
          </p:nvPr>
        </p:nvSpPr>
        <p:spPr>
          <a:xfrm>
            <a:off x="1063838" y="2938204"/>
            <a:ext cx="5518500" cy="1741200"/>
          </a:xfrm>
          <a:prstGeom prst="rect">
            <a:avLst/>
          </a:prstGeom>
          <a:noFill/>
          <a:ln>
            <a:noFill/>
          </a:ln>
        </p:spPr>
        <p:txBody>
          <a:bodyPr anchorCtr="0" anchor="t" bIns="26775" lIns="26775" spcFirstLastPara="1" rIns="26775" wrap="square" tIns="26775">
            <a:noAutofit/>
          </a:bodyPr>
          <a:lstStyle/>
          <a:p>
            <a:pPr indent="0" lvl="0" marL="0" marR="0" rtl="0" algn="l">
              <a:lnSpc>
                <a:spcPct val="100000"/>
              </a:lnSpc>
              <a:spcBef>
                <a:spcPts val="0"/>
              </a:spcBef>
              <a:spcAft>
                <a:spcPts val="0"/>
              </a:spcAft>
              <a:buClr>
                <a:srgbClr val="56BADC"/>
              </a:buClr>
              <a:buSzPts val="4200"/>
              <a:buFont typeface="Arial"/>
              <a:buNone/>
            </a:pPr>
            <a:r>
              <a:rPr lang="zh-TW" sz="3200">
                <a:solidFill>
                  <a:schemeClr val="dk1"/>
                </a:solidFill>
              </a:rPr>
              <a:t>DNN複習與RNN理論講解</a:t>
            </a:r>
            <a:endParaRPr sz="3200">
              <a:solidFill>
                <a:schemeClr val="dk1"/>
              </a:solidFill>
            </a:endParaRPr>
          </a:p>
          <a:p>
            <a:pPr indent="0" lvl="0" marL="0" marR="0" rtl="0" algn="l">
              <a:lnSpc>
                <a:spcPct val="100000"/>
              </a:lnSpc>
              <a:spcBef>
                <a:spcPts val="0"/>
              </a:spcBef>
              <a:spcAft>
                <a:spcPts val="0"/>
              </a:spcAft>
              <a:buClr>
                <a:srgbClr val="56BADC"/>
              </a:buClr>
              <a:buSzPts val="4200"/>
              <a:buFont typeface="Arial"/>
              <a:buNone/>
            </a:pPr>
            <a:r>
              <a:t/>
            </a:r>
            <a:endParaRPr sz="32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7"/>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0101 神經網路概念複習</a:t>
            </a:r>
            <a:endParaRPr b="0" i="0" sz="2600" u="none" cap="none" strike="noStrike">
              <a:solidFill>
                <a:srgbClr val="1A1A1A"/>
              </a:solidFill>
              <a:latin typeface="Arial"/>
              <a:ea typeface="Arial"/>
              <a:cs typeface="Arial"/>
              <a:sym typeface="Arial"/>
            </a:endParaRPr>
          </a:p>
        </p:txBody>
      </p:sp>
      <p:sp>
        <p:nvSpPr>
          <p:cNvPr id="253" name="Google Shape;253;p37"/>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254" name="Google Shape;254;p37" title="0101神經網路概念複習.mp4">
            <a:hlinkClick r:id="rId3"/>
          </p:cNvPr>
          <p:cNvPicPr preferRelativeResize="0"/>
          <p:nvPr/>
        </p:nvPicPr>
        <p:blipFill rotWithShape="1">
          <a:blip r:embed="rId4">
            <a:alphaModFix/>
          </a:blip>
          <a:srcRect b="0" l="0" r="0" t="0"/>
          <a:stretch/>
        </p:blipFill>
        <p:spPr>
          <a:xfrm>
            <a:off x="1723425" y="781025"/>
            <a:ext cx="5697025" cy="4272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8"/>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0102 一層神經網路矩陣表示法</a:t>
            </a:r>
            <a:endParaRPr b="0" i="0" sz="2600" u="none" cap="none" strike="noStrike">
              <a:solidFill>
                <a:srgbClr val="1A1A1A"/>
              </a:solidFill>
              <a:latin typeface="Arial"/>
              <a:ea typeface="Arial"/>
              <a:cs typeface="Arial"/>
              <a:sym typeface="Arial"/>
            </a:endParaRPr>
          </a:p>
        </p:txBody>
      </p:sp>
      <p:sp>
        <p:nvSpPr>
          <p:cNvPr id="260" name="Google Shape;260;p38"/>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261" name="Google Shape;261;p38" title="0102一層神經網路矩陣表示法.mp4">
            <a:hlinkClick r:id="rId3"/>
          </p:cNvPr>
          <p:cNvPicPr preferRelativeResize="0"/>
          <p:nvPr/>
        </p:nvPicPr>
        <p:blipFill rotWithShape="1">
          <a:blip r:embed="rId4">
            <a:alphaModFix/>
          </a:blip>
          <a:srcRect b="0" l="0" r="0" t="0"/>
          <a:stretch/>
        </p:blipFill>
        <p:spPr>
          <a:xfrm>
            <a:off x="1796638" y="837050"/>
            <a:ext cx="5550625" cy="4162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9"/>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0103 人工智慧解決問題的流程</a:t>
            </a:r>
            <a:endParaRPr b="0" i="0" sz="2600" u="none" cap="none" strike="noStrike">
              <a:solidFill>
                <a:srgbClr val="1A1A1A"/>
              </a:solidFill>
              <a:latin typeface="Arial"/>
              <a:ea typeface="Arial"/>
              <a:cs typeface="Arial"/>
              <a:sym typeface="Arial"/>
            </a:endParaRPr>
          </a:p>
        </p:txBody>
      </p:sp>
      <p:sp>
        <p:nvSpPr>
          <p:cNvPr id="267" name="Google Shape;267;p39"/>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268" name="Google Shape;268;p39" title="0103人工智慧解決問題的流程.mp4">
            <a:hlinkClick r:id="rId3"/>
          </p:cNvPr>
          <p:cNvPicPr preferRelativeResize="0"/>
          <p:nvPr/>
        </p:nvPicPr>
        <p:blipFill rotWithShape="1">
          <a:blip r:embed="rId4">
            <a:alphaModFix/>
          </a:blip>
          <a:srcRect b="0" l="0" r="0" t="0"/>
          <a:stretch/>
        </p:blipFill>
        <p:spPr>
          <a:xfrm>
            <a:off x="1706288" y="781025"/>
            <a:ext cx="5731424" cy="4298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0"/>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0201 RNN概念簡介</a:t>
            </a:r>
            <a:endParaRPr b="0" i="0" sz="2600" u="none" cap="none" strike="noStrike">
              <a:solidFill>
                <a:srgbClr val="1A1A1A"/>
              </a:solidFill>
              <a:latin typeface="Arial"/>
              <a:ea typeface="Arial"/>
              <a:cs typeface="Arial"/>
              <a:sym typeface="Arial"/>
            </a:endParaRPr>
          </a:p>
        </p:txBody>
      </p:sp>
      <p:sp>
        <p:nvSpPr>
          <p:cNvPr id="274" name="Google Shape;274;p40"/>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275" name="Google Shape;275;p40" title="0201RNN概念簡介.mp4">
            <a:hlinkClick r:id="rId3"/>
          </p:cNvPr>
          <p:cNvPicPr preferRelativeResize="0"/>
          <p:nvPr/>
        </p:nvPicPr>
        <p:blipFill rotWithShape="1">
          <a:blip r:embed="rId4">
            <a:alphaModFix/>
          </a:blip>
          <a:srcRect b="0" l="0" r="0" t="0"/>
          <a:stretch/>
        </p:blipFill>
        <p:spPr>
          <a:xfrm>
            <a:off x="1713388" y="781025"/>
            <a:ext cx="5717225" cy="4287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PTtemplat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