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8" r:id="rId7"/>
    <p:sldId id="260" r:id="rId8"/>
    <p:sldId id="267" r:id="rId9"/>
    <p:sldId id="264" r:id="rId10"/>
    <p:sldId id="265" r:id="rId11"/>
    <p:sldId id="266" r:id="rId12"/>
    <p:sldId id="269" r:id="rId13"/>
    <p:sldId id="270" r:id="rId14"/>
    <p:sldId id="25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833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73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13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3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183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91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389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03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349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57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A25B-CB19-6342-8EF1-7AAAE7C15343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315C-02EB-724F-98E3-BDB53C96B7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12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Wafer map classification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76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ACC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2191544"/>
            <a:ext cx="5422900" cy="3619500"/>
          </a:xfrm>
        </p:spPr>
      </p:pic>
    </p:spTree>
    <p:extLst>
      <p:ext uri="{BB962C8B-B14F-4D97-AF65-F5344CB8AC3E}">
        <p14:creationId xmlns:p14="http://schemas.microsoft.com/office/powerpoint/2010/main" val="166285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7822"/>
            <a:ext cx="3886200" cy="558800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83" y="1730953"/>
            <a:ext cx="4379532" cy="4351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38" y="3918312"/>
            <a:ext cx="5243945" cy="15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EfficientNet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GPU</a:t>
            </a:r>
            <a:r>
              <a:rPr kumimoji="1" lang="zh-TW" altLang="en-US" dirty="0" smtClean="0"/>
              <a:t>只跑的動這個</a:t>
            </a:r>
            <a:r>
              <a:rPr kumimoji="1" lang="en-US" altLang="zh-TW" dirty="0" smtClean="0"/>
              <a:t>size</a:t>
            </a:r>
            <a:r>
              <a:rPr kumimoji="1" lang="zh-TW" altLang="en-US" dirty="0" smtClean="0"/>
              <a:t>而且由於圖片過小跑太深的模型反而</a:t>
            </a:r>
            <a:r>
              <a:rPr kumimoji="1" lang="en-US" altLang="zh-TW" dirty="0" smtClean="0"/>
              <a:t>overfitting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3372249"/>
            <a:ext cx="7564582" cy="22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EfficientNet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08" y="1690687"/>
            <a:ext cx="6655955" cy="4749475"/>
          </a:xfrm>
        </p:spPr>
      </p:pic>
    </p:spTree>
    <p:extLst>
      <p:ext uri="{BB962C8B-B14F-4D97-AF65-F5344CB8AC3E}">
        <p14:creationId xmlns:p14="http://schemas.microsoft.com/office/powerpoint/2010/main" val="87112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問題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Small image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Super resolution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Data </a:t>
            </a:r>
            <a:r>
              <a:rPr kumimoji="1" lang="en-US" altLang="zh-TW" dirty="0" smtClean="0"/>
              <a:t>augmentation </a:t>
            </a:r>
          </a:p>
          <a:p>
            <a:pPr lvl="1"/>
            <a:r>
              <a:rPr kumimoji="1" lang="en-US" altLang="zh-TW" dirty="0" smtClean="0"/>
              <a:t>By pattern generate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275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Resize all photo without data augmentation</a:t>
            </a:r>
          </a:p>
          <a:p>
            <a:r>
              <a:rPr kumimoji="1" lang="en-US" altLang="zh-TW" dirty="0" smtClean="0"/>
              <a:t>Resize all photo with data augmentation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9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Resize all photo without data augmentation </a:t>
            </a:r>
            <a:br>
              <a:rPr kumimoji="1" lang="en-US" altLang="zh-TW" dirty="0" smtClean="0"/>
            </a:br>
            <a:r>
              <a:rPr kumimoji="1" lang="en-US" altLang="zh-TW" dirty="0" smtClean="0"/>
              <a:t>loss</a:t>
            </a:r>
            <a:endParaRPr kumimoji="1" lang="en-US" altLang="zh-TW" dirty="0" smtClean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68" y="2168452"/>
            <a:ext cx="6907068" cy="4565114"/>
          </a:xfrm>
        </p:spPr>
      </p:pic>
      <p:sp>
        <p:nvSpPr>
          <p:cNvPr id="5" name="矩形 4"/>
          <p:cNvSpPr/>
          <p:nvPr/>
        </p:nvSpPr>
        <p:spPr>
          <a:xfrm>
            <a:off x="838200" y="17344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 smtClean="0">
                <a:solidFill>
                  <a:srgbClr val="212121"/>
                </a:solidFill>
                <a:effectLst/>
                <a:latin typeface="Courier New" charset="0"/>
              </a:rPr>
              <a:t>loss: 0.2777 - accuracy: 0.8951 - </a:t>
            </a:r>
            <a:r>
              <a:rPr lang="en-US" altLang="zh-TW" b="0" i="0" dirty="0" err="1" smtClean="0">
                <a:solidFill>
                  <a:srgbClr val="212121"/>
                </a:solidFill>
                <a:effectLst/>
                <a:latin typeface="Courier New" charset="0"/>
              </a:rPr>
              <a:t>val_loss</a:t>
            </a:r>
            <a:r>
              <a:rPr lang="en-US" altLang="zh-TW" b="0" i="0" dirty="0" smtClean="0">
                <a:solidFill>
                  <a:srgbClr val="212121"/>
                </a:solidFill>
                <a:effectLst/>
                <a:latin typeface="Courier New" charset="0"/>
              </a:rPr>
              <a:t>: 0.4301 - </a:t>
            </a:r>
            <a:r>
              <a:rPr lang="en-US" altLang="zh-TW" b="0" i="0" dirty="0" err="1" smtClean="0">
                <a:solidFill>
                  <a:srgbClr val="212121"/>
                </a:solidFill>
                <a:effectLst/>
                <a:latin typeface="Courier New" charset="0"/>
              </a:rPr>
              <a:t>val_accuracy</a:t>
            </a:r>
            <a:r>
              <a:rPr lang="en-US" altLang="zh-TW" b="0" i="0" dirty="0" smtClean="0">
                <a:solidFill>
                  <a:srgbClr val="212121"/>
                </a:solidFill>
                <a:effectLst/>
                <a:latin typeface="Courier New" charset="0"/>
              </a:rPr>
              <a:t>: 0.8572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33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Acc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153444"/>
            <a:ext cx="5143500" cy="3695700"/>
          </a:xfrm>
        </p:spPr>
      </p:pic>
    </p:spTree>
    <p:extLst>
      <p:ext uri="{BB962C8B-B14F-4D97-AF65-F5344CB8AC3E}">
        <p14:creationId xmlns:p14="http://schemas.microsoft.com/office/powerpoint/2010/main" val="197358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Test,CM</a:t>
            </a:r>
            <a:r>
              <a:rPr kumimoji="1" lang="en-US" altLang="zh-TW" dirty="0" smtClean="0"/>
              <a:t> 0.84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9" y="2479804"/>
            <a:ext cx="5019963" cy="291012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07" y="1813433"/>
            <a:ext cx="5811202" cy="4351338"/>
          </a:xfrm>
        </p:spPr>
      </p:pic>
    </p:spTree>
    <p:extLst>
      <p:ext uri="{BB962C8B-B14F-4D97-AF65-F5344CB8AC3E}">
        <p14:creationId xmlns:p14="http://schemas.microsoft.com/office/powerpoint/2010/main" val="211174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Resize all photo with data augmentation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Loss (test 0.2 </a:t>
            </a:r>
            <a:r>
              <a:rPr kumimoji="1" lang="en-US" altLang="zh-TW" dirty="0" err="1" smtClean="0"/>
              <a:t>vali</a:t>
            </a:r>
            <a:r>
              <a:rPr kumimoji="1" lang="en-US" altLang="zh-TW" dirty="0" smtClean="0"/>
              <a:t> 0.2)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2197894"/>
            <a:ext cx="5435600" cy="3606800"/>
          </a:xfrm>
        </p:spPr>
      </p:pic>
    </p:spTree>
    <p:extLst>
      <p:ext uri="{BB962C8B-B14F-4D97-AF65-F5344CB8AC3E}">
        <p14:creationId xmlns:p14="http://schemas.microsoft.com/office/powerpoint/2010/main" val="167256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Acc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159794"/>
            <a:ext cx="5613400" cy="3683000"/>
          </a:xfrm>
        </p:spPr>
      </p:pic>
    </p:spTree>
    <p:extLst>
      <p:ext uri="{BB962C8B-B14F-4D97-AF65-F5344CB8AC3E}">
        <p14:creationId xmlns:p14="http://schemas.microsoft.com/office/powerpoint/2010/main" val="35104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Test,CM</a:t>
            </a:r>
            <a:r>
              <a:rPr kumimoji="1" lang="en-US" altLang="zh-TW" dirty="0" smtClean="0"/>
              <a:t> 0.90 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37117"/>
            <a:ext cx="4114800" cy="6477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3784817"/>
            <a:ext cx="65913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4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Resize all photo with data augmentation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Loss (test 0.25 </a:t>
            </a:r>
            <a:r>
              <a:rPr kumimoji="1" lang="en-US" altLang="zh-TW" dirty="0" err="1" smtClean="0"/>
              <a:t>vali</a:t>
            </a:r>
            <a:r>
              <a:rPr kumimoji="1" lang="en-US" altLang="zh-TW" dirty="0" smtClean="0"/>
              <a:t> 0.15)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2197894"/>
            <a:ext cx="5092700" cy="3606800"/>
          </a:xfrm>
        </p:spPr>
      </p:pic>
    </p:spTree>
    <p:extLst>
      <p:ext uri="{BB962C8B-B14F-4D97-AF65-F5344CB8AC3E}">
        <p14:creationId xmlns:p14="http://schemas.microsoft.com/office/powerpoint/2010/main" val="169302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89</Words>
  <Application>Microsoft Macintosh PowerPoint</Application>
  <PresentationFormat>寬螢幕</PresentationFormat>
  <Paragraphs>23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 New</vt:lpstr>
      <vt:lpstr>新細明體</vt:lpstr>
      <vt:lpstr>Arial</vt:lpstr>
      <vt:lpstr>Office 佈景主題</vt:lpstr>
      <vt:lpstr>Wafer map classification</vt:lpstr>
      <vt:lpstr>Outline</vt:lpstr>
      <vt:lpstr>Resize all photo without data augmentation  loss</vt:lpstr>
      <vt:lpstr>Acc</vt:lpstr>
      <vt:lpstr>Test,CM 0.84</vt:lpstr>
      <vt:lpstr>Resize all photo with data augmentation Loss (test 0.2 vali 0.2)</vt:lpstr>
      <vt:lpstr>Acc</vt:lpstr>
      <vt:lpstr>Test,CM 0.90 </vt:lpstr>
      <vt:lpstr>Resize all photo with data augmentation Loss (test 0.25 vali 0.15)</vt:lpstr>
      <vt:lpstr>ACC</vt:lpstr>
      <vt:lpstr>Test</vt:lpstr>
      <vt:lpstr>EfficientNet</vt:lpstr>
      <vt:lpstr>EfficientNet</vt:lpstr>
      <vt:lpstr>問題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</cp:revision>
  <dcterms:created xsi:type="dcterms:W3CDTF">2020-11-30T06:29:15Z</dcterms:created>
  <dcterms:modified xsi:type="dcterms:W3CDTF">2020-11-30T12:24:08Z</dcterms:modified>
</cp:coreProperties>
</file>