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76" r:id="rId9"/>
    <p:sldId id="262" r:id="rId10"/>
    <p:sldId id="267" r:id="rId11"/>
    <p:sldId id="263" r:id="rId12"/>
    <p:sldId id="271" r:id="rId13"/>
    <p:sldId id="265" r:id="rId14"/>
    <p:sldId id="266" r:id="rId15"/>
    <p:sldId id="268" r:id="rId16"/>
    <p:sldId id="269" r:id="rId17"/>
    <p:sldId id="270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E7FC4"/>
    <a:srgbClr val="7F7F7F"/>
    <a:srgbClr val="4472C4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8181-8FF0-534D-9C07-4449A29BB42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D767-477E-734A-9270-25877E28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3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AD767-477E-734A-9270-25877E2893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529-C105-604C-A0E8-AD3CA91A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49AD3-F2AD-5B44-93FC-D1090C7B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E819-ABA3-2646-8085-75EBFC1E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FC1F-AE08-1342-A6FA-EA4A0CFB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0287-2667-4F47-A2A4-3052B63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3205-F828-744E-A72F-1F08841F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DB6D-B7BF-5A46-9D83-BFDE9EB1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DDB7-F9F0-3F4F-8B20-21F926D7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D09A-D30B-F34A-9975-284FD69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00BA-5D8D-9146-ADDD-EEDFA856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9518F-BC10-3240-B4F0-B530296C6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7DCD7-F158-034D-A25D-6908C871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0B2D-C18D-5344-AB9C-16E33C4B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49A-9C12-5A44-A38A-CE808F87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F92C-0820-1D43-8187-F35D0584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A43D-6F97-594E-9560-803EC18D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FF0C-7E0F-5E4F-81EE-F8A7FFBD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DF30-7DEC-4F45-B804-924C964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2787-CBF2-D849-A503-C7CF3BAA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2DCA-72C9-6148-ACF4-159DF60E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C2FD-E211-494E-8C76-898A4DC5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9AE83-8A58-C641-A27A-9C88BBA7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1036-C4B1-584D-B789-04953B88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C800-1645-1C46-BF69-CA8D6BA7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FAE5-30D7-C049-925E-D11B7E82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3B0-A9D3-B846-9742-BD90BC9C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9E-8BC8-B042-ABAE-6830D155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16B6E-501D-BD4F-AC5D-FFE8C872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7748-B73B-2C47-B149-0DEA46C1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4F263-7B6B-1A40-9A26-A8DAD909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25EC-03EB-884E-8B41-C44DCBD0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24CD-D602-B243-A5EA-EFCDB861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4913-1BBD-7441-AFB6-E41D0AD9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18B21-931C-E44C-9F05-DD66A193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3C2CE-BBD9-0D43-A00A-83BFB14D4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364CD-E614-1449-A3A3-B72711880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B23B0-EDD0-8B4E-81BE-6BBE364A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1BBC1-4539-C245-8062-B5F9953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24A6E-D97C-E242-948D-688C076C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07BE-9162-9544-B1C9-956239D6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2964F-AAAB-5947-93D1-CB02F891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FB997-E8CE-C743-9DF6-7E8ED7D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8DAA-9FB4-CE44-9EFB-50EE3A6D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F51BA-2C36-4843-85C1-896679E0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5243-5BAC-554A-85AF-4F4E856F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34744-129E-F349-924A-0FD84044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EC49-0708-064D-BE83-BD4D7467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4E6-D043-8D41-BF0E-3C69806F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04D43-8AA5-3448-A3E1-7EB3DCA5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9E8C-FB8F-0F4F-8053-391651F2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8BD2-086B-9449-85F2-6BBE325A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5C90-7A0C-094C-B0DB-CA4FE4B3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4356-E924-B84D-A0E0-032DB2E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DBDC4-0C4C-7540-A039-48B36E216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6C086-8444-714E-9BCD-B6F27DC2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A0A72-3642-A34D-A07C-D841DC8E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C19A-B71E-6A42-8806-38FAD4E4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97F7C-DAC8-264B-A3B2-7A90010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45AB9-4C53-8F4F-A7B6-338C95D4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E0EA-FF6F-C743-8E80-45B58523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E620-E79D-004F-A6E1-4033A00E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1905-ECD0-F84B-AD8F-672D6B8FFCA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B37B-81E8-5E4F-96E6-35E26B5B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39EC-9EDF-6B41-81A6-465E85DAE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5E77-5085-B745-9B4D-0A4B41147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64F0F-8922-0246-ADE5-3C7AAA8B3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E813-13EF-8C45-8CD7-66F49E226065}"/>
              </a:ext>
            </a:extLst>
          </p:cNvPr>
          <p:cNvCxnSpPr>
            <a:cxnSpLocks/>
          </p:cNvCxnSpPr>
          <p:nvPr/>
        </p:nvCxnSpPr>
        <p:spPr>
          <a:xfrm>
            <a:off x="1471447" y="550467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D1843-06A1-5648-8045-1DAE5EC77740}"/>
              </a:ext>
            </a:extLst>
          </p:cNvPr>
          <p:cNvCxnSpPr>
            <a:cxnSpLocks/>
          </p:cNvCxnSpPr>
          <p:nvPr/>
        </p:nvCxnSpPr>
        <p:spPr>
          <a:xfrm>
            <a:off x="1471447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12BC56-676C-0748-9CC0-2D90538DECBA}"/>
              </a:ext>
            </a:extLst>
          </p:cNvPr>
          <p:cNvCxnSpPr>
            <a:cxnSpLocks/>
          </p:cNvCxnSpPr>
          <p:nvPr/>
        </p:nvCxnSpPr>
        <p:spPr>
          <a:xfrm>
            <a:off x="3636578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617DA8-B63B-E648-9EAC-E60327860FA8}"/>
              </a:ext>
            </a:extLst>
          </p:cNvPr>
          <p:cNvCxnSpPr>
            <a:cxnSpLocks/>
          </p:cNvCxnSpPr>
          <p:nvPr/>
        </p:nvCxnSpPr>
        <p:spPr>
          <a:xfrm>
            <a:off x="5801709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32603-DD25-3B4A-B160-FFD97828C5AB}"/>
              </a:ext>
            </a:extLst>
          </p:cNvPr>
          <p:cNvCxnSpPr>
            <a:cxnSpLocks/>
          </p:cNvCxnSpPr>
          <p:nvPr/>
        </p:nvCxnSpPr>
        <p:spPr>
          <a:xfrm>
            <a:off x="7966840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FEABE-17D8-2445-B757-43ED2F77BC9B}"/>
              </a:ext>
            </a:extLst>
          </p:cNvPr>
          <p:cNvCxnSpPr>
            <a:cxnSpLocks/>
          </p:cNvCxnSpPr>
          <p:nvPr/>
        </p:nvCxnSpPr>
        <p:spPr>
          <a:xfrm>
            <a:off x="10131971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8FAF63-197C-C645-9C6A-15FE2FA8949F}"/>
              </a:ext>
            </a:extLst>
          </p:cNvPr>
          <p:cNvSpPr/>
          <p:nvPr/>
        </p:nvSpPr>
        <p:spPr>
          <a:xfrm rot="16200000">
            <a:off x="4665214" y="4583412"/>
            <a:ext cx="91440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0DAB3E6-C3F9-964D-958C-BEB635AE72C9}"/>
              </a:ext>
            </a:extLst>
          </p:cNvPr>
          <p:cNvSpPr/>
          <p:nvPr/>
        </p:nvSpPr>
        <p:spPr>
          <a:xfrm rot="16200000">
            <a:off x="2495483" y="4583412"/>
            <a:ext cx="91440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25AB4-ECE4-F946-9E24-FDC920BA4850}"/>
              </a:ext>
            </a:extLst>
          </p:cNvPr>
          <p:cNvSpPr txBox="1"/>
          <p:nvPr/>
        </p:nvSpPr>
        <p:spPr>
          <a:xfrm>
            <a:off x="2293883" y="5688380"/>
            <a:ext cx="266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same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BAE2D-1C9A-E14F-B4CE-2543897B4DC8}"/>
              </a:ext>
            </a:extLst>
          </p:cNvPr>
          <p:cNvSpPr txBox="1"/>
          <p:nvPr/>
        </p:nvSpPr>
        <p:spPr>
          <a:xfrm>
            <a:off x="804041" y="4843082"/>
            <a:ext cx="135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Not Satisfied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3CB4DB-FE24-C242-8EF2-EB4BB7F397D3}"/>
              </a:ext>
            </a:extLst>
          </p:cNvPr>
          <p:cNvSpPr txBox="1"/>
          <p:nvPr/>
        </p:nvSpPr>
        <p:spPr>
          <a:xfrm>
            <a:off x="5134303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5E143-CE29-2943-8376-9FC3C010EE1D}"/>
              </a:ext>
            </a:extLst>
          </p:cNvPr>
          <p:cNvSpPr txBox="1"/>
          <p:nvPr/>
        </p:nvSpPr>
        <p:spPr>
          <a:xfrm>
            <a:off x="7299434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8877B-27C8-014B-9712-99CD7CC8F601}"/>
              </a:ext>
            </a:extLst>
          </p:cNvPr>
          <p:cNvSpPr txBox="1"/>
          <p:nvPr/>
        </p:nvSpPr>
        <p:spPr>
          <a:xfrm>
            <a:off x="9464565" y="4843082"/>
            <a:ext cx="135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Satisfied</a:t>
            </a:r>
          </a:p>
          <a:p>
            <a:pPr algn="ctr"/>
            <a:r>
              <a:rPr lang="en-US" sz="1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794AD-4AFE-9247-8DBF-5DAF6A76A998}"/>
              </a:ext>
            </a:extLst>
          </p:cNvPr>
          <p:cNvSpPr txBox="1"/>
          <p:nvPr/>
        </p:nvSpPr>
        <p:spPr>
          <a:xfrm>
            <a:off x="2969172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61D9E3-5E65-F44F-A721-5E7F42AE3697}"/>
              </a:ext>
            </a:extLst>
          </p:cNvPr>
          <p:cNvSpPr txBox="1"/>
          <p:nvPr/>
        </p:nvSpPr>
        <p:spPr>
          <a:xfrm>
            <a:off x="733424" y="364383"/>
            <a:ext cx="1075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Feel About Your Experience?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3F118-1A79-2A40-81D1-2BC2C9E2F659}"/>
              </a:ext>
            </a:extLst>
          </p:cNvPr>
          <p:cNvCxnSpPr>
            <a:cxnSpLocks/>
          </p:cNvCxnSpPr>
          <p:nvPr/>
        </p:nvCxnSpPr>
        <p:spPr>
          <a:xfrm>
            <a:off x="1471449" y="2228817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A2FEB1-01DF-B64C-AE36-689B31B3E5AC}"/>
              </a:ext>
            </a:extLst>
          </p:cNvPr>
          <p:cNvCxnSpPr>
            <a:cxnSpLocks/>
          </p:cNvCxnSpPr>
          <p:nvPr/>
        </p:nvCxnSpPr>
        <p:spPr>
          <a:xfrm>
            <a:off x="1471449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8FD00-1AC9-9640-88C4-3E3F5FAC179F}"/>
              </a:ext>
            </a:extLst>
          </p:cNvPr>
          <p:cNvCxnSpPr>
            <a:cxnSpLocks/>
          </p:cNvCxnSpPr>
          <p:nvPr/>
        </p:nvCxnSpPr>
        <p:spPr>
          <a:xfrm>
            <a:off x="4315811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5228C0-3978-2640-8BF9-E95C9D21D5F9}"/>
              </a:ext>
            </a:extLst>
          </p:cNvPr>
          <p:cNvCxnSpPr>
            <a:cxnSpLocks/>
          </p:cNvCxnSpPr>
          <p:nvPr/>
        </p:nvCxnSpPr>
        <p:spPr>
          <a:xfrm>
            <a:off x="5801711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21B786-EA99-9944-9EEF-BF3098B40676}"/>
              </a:ext>
            </a:extLst>
          </p:cNvPr>
          <p:cNvCxnSpPr>
            <a:cxnSpLocks/>
          </p:cNvCxnSpPr>
          <p:nvPr/>
        </p:nvCxnSpPr>
        <p:spPr>
          <a:xfrm>
            <a:off x="7291552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AB62A-477A-B242-B8A3-14F9823F5927}"/>
              </a:ext>
            </a:extLst>
          </p:cNvPr>
          <p:cNvCxnSpPr>
            <a:cxnSpLocks/>
          </p:cNvCxnSpPr>
          <p:nvPr/>
        </p:nvCxnSpPr>
        <p:spPr>
          <a:xfrm>
            <a:off x="10131973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EC3B8E-6CA7-FF4E-B28A-ADB9E32C32B5}"/>
              </a:ext>
            </a:extLst>
          </p:cNvPr>
          <p:cNvSpPr txBox="1"/>
          <p:nvPr/>
        </p:nvSpPr>
        <p:spPr>
          <a:xfrm>
            <a:off x="798788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Satisfied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1855C-BC1B-F248-9C07-ABA273BD8E63}"/>
              </a:ext>
            </a:extLst>
          </p:cNvPr>
          <p:cNvSpPr txBox="1"/>
          <p:nvPr/>
        </p:nvSpPr>
        <p:spPr>
          <a:xfrm>
            <a:off x="5131678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Neutral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DACB8-21AE-3D4D-8A13-05677060CE0C}"/>
              </a:ext>
            </a:extLst>
          </p:cNvPr>
          <p:cNvSpPr txBox="1"/>
          <p:nvPr/>
        </p:nvSpPr>
        <p:spPr>
          <a:xfrm>
            <a:off x="6621519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Somewhat Satisfied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CC023-AD16-4942-B9ED-D6EC021A7E63}"/>
              </a:ext>
            </a:extLst>
          </p:cNvPr>
          <p:cNvSpPr txBox="1"/>
          <p:nvPr/>
        </p:nvSpPr>
        <p:spPr>
          <a:xfrm>
            <a:off x="9464565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Satisfied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D1AF0-2181-AF45-AB45-1E065D3F2E84}"/>
              </a:ext>
            </a:extLst>
          </p:cNvPr>
          <p:cNvSpPr txBox="1"/>
          <p:nvPr/>
        </p:nvSpPr>
        <p:spPr>
          <a:xfrm>
            <a:off x="3647095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Somewhat Not Satisfied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FABBCB4-A37E-DE4B-9D9E-BAC796BE3647}"/>
              </a:ext>
            </a:extLst>
          </p:cNvPr>
          <p:cNvSpPr/>
          <p:nvPr/>
        </p:nvSpPr>
        <p:spPr>
          <a:xfrm rot="16200000">
            <a:off x="2828859" y="953195"/>
            <a:ext cx="9144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92C5AF0-A7BA-5445-9EF1-9EA573A648B4}"/>
              </a:ext>
            </a:extLst>
          </p:cNvPr>
          <p:cNvSpPr/>
          <p:nvPr/>
        </p:nvSpPr>
        <p:spPr>
          <a:xfrm rot="16200000">
            <a:off x="5018298" y="1639650"/>
            <a:ext cx="91440" cy="1370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D37A57-D1CA-F34D-8442-A340696D95C4}"/>
              </a:ext>
            </a:extLst>
          </p:cNvPr>
          <p:cNvSpPr txBox="1"/>
          <p:nvPr/>
        </p:nvSpPr>
        <p:spPr>
          <a:xfrm>
            <a:off x="2913992" y="2370514"/>
            <a:ext cx="266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not the same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143BB6-C706-4741-BBA6-8543C7ED8247}"/>
              </a:ext>
            </a:extLst>
          </p:cNvPr>
          <p:cNvSpPr/>
          <p:nvPr/>
        </p:nvSpPr>
        <p:spPr>
          <a:xfrm>
            <a:off x="1408385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CBB61-9BE1-3E48-B752-916F355AF77B}"/>
              </a:ext>
            </a:extLst>
          </p:cNvPr>
          <p:cNvSpPr/>
          <p:nvPr/>
        </p:nvSpPr>
        <p:spPr>
          <a:xfrm>
            <a:off x="4256688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FBDD8-1CD0-FD44-8DE7-470F011BDD31}"/>
              </a:ext>
            </a:extLst>
          </p:cNvPr>
          <p:cNvSpPr/>
          <p:nvPr/>
        </p:nvSpPr>
        <p:spPr>
          <a:xfrm>
            <a:off x="5739963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F17ED3-BF0E-1A40-BC17-C4816D9F1BEA}"/>
              </a:ext>
            </a:extLst>
          </p:cNvPr>
          <p:cNvSpPr/>
          <p:nvPr/>
        </p:nvSpPr>
        <p:spPr>
          <a:xfrm>
            <a:off x="7227175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4C7D8-B3C2-794E-B9AB-2C41A90C6B55}"/>
              </a:ext>
            </a:extLst>
          </p:cNvPr>
          <p:cNvSpPr/>
          <p:nvPr/>
        </p:nvSpPr>
        <p:spPr>
          <a:xfrm>
            <a:off x="10074162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A28760-62B7-B848-A728-E15C2AAC6E01}"/>
              </a:ext>
            </a:extLst>
          </p:cNvPr>
          <p:cNvSpPr/>
          <p:nvPr/>
        </p:nvSpPr>
        <p:spPr>
          <a:xfrm>
            <a:off x="1408384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DA1C3-3C73-4143-A334-B9533B96BEA1}"/>
              </a:ext>
            </a:extLst>
          </p:cNvPr>
          <p:cNvSpPr/>
          <p:nvPr/>
        </p:nvSpPr>
        <p:spPr>
          <a:xfrm>
            <a:off x="3573516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1BC7CF-64B7-344A-9E81-242131149B11}"/>
              </a:ext>
            </a:extLst>
          </p:cNvPr>
          <p:cNvSpPr/>
          <p:nvPr/>
        </p:nvSpPr>
        <p:spPr>
          <a:xfrm>
            <a:off x="5739962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B4AAC7-B371-7A44-83D5-3156D7D9B26A}"/>
              </a:ext>
            </a:extLst>
          </p:cNvPr>
          <p:cNvSpPr/>
          <p:nvPr/>
        </p:nvSpPr>
        <p:spPr>
          <a:xfrm>
            <a:off x="7899837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8D0C61-017E-634F-B768-780174DBE986}"/>
              </a:ext>
            </a:extLst>
          </p:cNvPr>
          <p:cNvSpPr/>
          <p:nvPr/>
        </p:nvSpPr>
        <p:spPr>
          <a:xfrm>
            <a:off x="10074161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98BB027-8EB1-D644-BBEE-C36C4786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72" y="2498296"/>
            <a:ext cx="4978400" cy="35306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DF4EC9-AD51-6D44-8C56-B27504F3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72" y="2498296"/>
            <a:ext cx="4978400" cy="353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D5A8A-EA34-B242-BD02-9ADBCAE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4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5A8A-EA34-B242-BD02-9ADBCAE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8C3406-313F-7B4F-AB4A-7F9C7341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97" y="2038865"/>
            <a:ext cx="9652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3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A24B-B19E-034D-A894-221244F6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9C8887-237D-3541-9604-05852941BD4F}"/>
              </a:ext>
            </a:extLst>
          </p:cNvPr>
          <p:cNvSpPr/>
          <p:nvPr/>
        </p:nvSpPr>
        <p:spPr>
          <a:xfrm>
            <a:off x="4130565" y="2144110"/>
            <a:ext cx="36576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561542-D692-5643-904F-2EDFC3405DD7}"/>
              </a:ext>
            </a:extLst>
          </p:cNvPr>
          <p:cNvCxnSpPr>
            <a:stCxn id="4" idx="0"/>
            <a:endCxn id="4" idx="3"/>
          </p:cNvCxnSpPr>
          <p:nvPr/>
        </p:nvCxnSpPr>
        <p:spPr>
          <a:xfrm flipH="1">
            <a:off x="4666208" y="2144110"/>
            <a:ext cx="1293157" cy="31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547E75-E3F1-854F-968B-937D6B2382C7}"/>
              </a:ext>
            </a:extLst>
          </p:cNvPr>
          <p:cNvCxnSpPr>
            <a:cxnSpLocks/>
            <a:stCxn id="4" idx="5"/>
            <a:endCxn id="4" idx="3"/>
          </p:cNvCxnSpPr>
          <p:nvPr/>
        </p:nvCxnSpPr>
        <p:spPr>
          <a:xfrm flipH="1">
            <a:off x="4666208" y="5266067"/>
            <a:ext cx="2586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6F39B-EF9C-8841-889E-FE8A9FE1175B}"/>
              </a:ext>
            </a:extLst>
          </p:cNvPr>
          <p:cNvCxnSpPr>
            <a:cxnSpLocks/>
            <a:stCxn id="4" idx="5"/>
            <a:endCxn id="4" idx="0"/>
          </p:cNvCxnSpPr>
          <p:nvPr/>
        </p:nvCxnSpPr>
        <p:spPr>
          <a:xfrm flipH="1" flipV="1">
            <a:off x="5959365" y="2144110"/>
            <a:ext cx="1293157" cy="31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2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9F36D1-D8EF-DB48-9C94-53BED9406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20870"/>
              </p:ext>
            </p:extLst>
          </p:nvPr>
        </p:nvGraphicFramePr>
        <p:xfrm>
          <a:off x="468583" y="1190821"/>
          <a:ext cx="11324023" cy="548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16">
                  <a:extLst>
                    <a:ext uri="{9D8B030D-6E8A-4147-A177-3AD203B41FA5}">
                      <a16:colId xmlns:a16="http://schemas.microsoft.com/office/drawing/2014/main" val="909709554"/>
                    </a:ext>
                  </a:extLst>
                </a:gridCol>
                <a:gridCol w="9749707">
                  <a:extLst>
                    <a:ext uri="{9D8B030D-6E8A-4147-A177-3AD203B41FA5}">
                      <a16:colId xmlns:a16="http://schemas.microsoft.com/office/drawing/2014/main" val="1148160152"/>
                    </a:ext>
                  </a:extLst>
                </a:gridCol>
              </a:tblGrid>
              <a:tr h="434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 and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06289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labelled but has no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991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in a specific order but not equidistant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2308"/>
                  </a:ext>
                </a:extLst>
              </a:tr>
              <a:tr h="17384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ordered and equidistant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2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ordered, equidistant, and accommodate 0 as starting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97410"/>
                  </a:ext>
                </a:extLst>
              </a:tr>
            </a:tbl>
          </a:graphicData>
        </a:graphic>
      </p:graphicFrame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8260157-E3D4-EC4B-98D6-916887499B33}"/>
              </a:ext>
            </a:extLst>
          </p:cNvPr>
          <p:cNvCxnSpPr>
            <a:cxnSpLocks/>
          </p:cNvCxnSpPr>
          <p:nvPr/>
        </p:nvCxnSpPr>
        <p:spPr>
          <a:xfrm>
            <a:off x="2617077" y="3644366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61E2F-8E53-5C43-B5E4-D5834B035C33}"/>
              </a:ext>
            </a:extLst>
          </p:cNvPr>
          <p:cNvCxnSpPr>
            <a:cxnSpLocks/>
          </p:cNvCxnSpPr>
          <p:nvPr/>
        </p:nvCxnSpPr>
        <p:spPr>
          <a:xfrm>
            <a:off x="2617077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F8FF01-EBAE-274C-9E9B-6BE4EF66A2A6}"/>
              </a:ext>
            </a:extLst>
          </p:cNvPr>
          <p:cNvCxnSpPr>
            <a:cxnSpLocks/>
          </p:cNvCxnSpPr>
          <p:nvPr/>
        </p:nvCxnSpPr>
        <p:spPr>
          <a:xfrm>
            <a:off x="5461439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CDCDF1-DD34-BD42-B8B6-CD07695C1CE3}"/>
              </a:ext>
            </a:extLst>
          </p:cNvPr>
          <p:cNvCxnSpPr>
            <a:cxnSpLocks/>
          </p:cNvCxnSpPr>
          <p:nvPr/>
        </p:nvCxnSpPr>
        <p:spPr>
          <a:xfrm>
            <a:off x="6947339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395F0D8-1DD8-6945-8099-036728A57237}"/>
              </a:ext>
            </a:extLst>
          </p:cNvPr>
          <p:cNvCxnSpPr>
            <a:cxnSpLocks/>
          </p:cNvCxnSpPr>
          <p:nvPr/>
        </p:nvCxnSpPr>
        <p:spPr>
          <a:xfrm>
            <a:off x="8437180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804556-83B9-4A49-B674-3D67A1E8E86C}"/>
              </a:ext>
            </a:extLst>
          </p:cNvPr>
          <p:cNvCxnSpPr>
            <a:cxnSpLocks/>
          </p:cNvCxnSpPr>
          <p:nvPr/>
        </p:nvCxnSpPr>
        <p:spPr>
          <a:xfrm>
            <a:off x="11277601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A1972B6-1555-C943-B530-A91ECB801514}"/>
              </a:ext>
            </a:extLst>
          </p:cNvPr>
          <p:cNvSpPr txBox="1"/>
          <p:nvPr/>
        </p:nvSpPr>
        <p:spPr>
          <a:xfrm>
            <a:off x="1944416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Not Satisfied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DE55B8-2B2E-DA4B-9434-6C237F104992}"/>
              </a:ext>
            </a:extLst>
          </p:cNvPr>
          <p:cNvSpPr txBox="1"/>
          <p:nvPr/>
        </p:nvSpPr>
        <p:spPr>
          <a:xfrm>
            <a:off x="6277306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37B43B-73E0-284F-98AC-E6598D421B8A}"/>
              </a:ext>
            </a:extLst>
          </p:cNvPr>
          <p:cNvSpPr txBox="1"/>
          <p:nvPr/>
        </p:nvSpPr>
        <p:spPr>
          <a:xfrm>
            <a:off x="7658894" y="3123908"/>
            <a:ext cx="1564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Somewhat Satisfied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1AA763-2EB4-4143-8EF2-88BFC0264EF1}"/>
              </a:ext>
            </a:extLst>
          </p:cNvPr>
          <p:cNvSpPr txBox="1"/>
          <p:nvPr/>
        </p:nvSpPr>
        <p:spPr>
          <a:xfrm>
            <a:off x="10610193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Satisfied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AEA6E9-C89D-7141-8B7E-4377640F445B}"/>
              </a:ext>
            </a:extLst>
          </p:cNvPr>
          <p:cNvSpPr txBox="1"/>
          <p:nvPr/>
        </p:nvSpPr>
        <p:spPr>
          <a:xfrm>
            <a:off x="4578840" y="3124215"/>
            <a:ext cx="178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Somewhat Not Satisfied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C9E34F4-3001-864C-82E4-B4E77729B375}"/>
              </a:ext>
            </a:extLst>
          </p:cNvPr>
          <p:cNvSpPr/>
          <p:nvPr/>
        </p:nvSpPr>
        <p:spPr>
          <a:xfrm>
            <a:off x="2554013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5285F66-127D-FB49-A843-9B3F68926070}"/>
              </a:ext>
            </a:extLst>
          </p:cNvPr>
          <p:cNvSpPr/>
          <p:nvPr/>
        </p:nvSpPr>
        <p:spPr>
          <a:xfrm>
            <a:off x="5402316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57B363B-1FAB-6C48-A7DB-11CECE898150}"/>
              </a:ext>
            </a:extLst>
          </p:cNvPr>
          <p:cNvSpPr/>
          <p:nvPr/>
        </p:nvSpPr>
        <p:spPr>
          <a:xfrm>
            <a:off x="6885591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C20AAAE-EBAC-BD4F-B5F3-6E3DCA1A353D}"/>
              </a:ext>
            </a:extLst>
          </p:cNvPr>
          <p:cNvSpPr/>
          <p:nvPr/>
        </p:nvSpPr>
        <p:spPr>
          <a:xfrm>
            <a:off x="8372803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33D930A-4ACD-DA42-9F0B-7DE9B6E569DC}"/>
              </a:ext>
            </a:extLst>
          </p:cNvPr>
          <p:cNvSpPr/>
          <p:nvPr/>
        </p:nvSpPr>
        <p:spPr>
          <a:xfrm>
            <a:off x="11219790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355F5B-18AF-404A-A38F-3BF9B06C5090}"/>
              </a:ext>
            </a:extLst>
          </p:cNvPr>
          <p:cNvCxnSpPr>
            <a:cxnSpLocks/>
          </p:cNvCxnSpPr>
          <p:nvPr/>
        </p:nvCxnSpPr>
        <p:spPr>
          <a:xfrm>
            <a:off x="2617082" y="4809348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037897-7C24-F54D-A07B-3C671E75268A}"/>
              </a:ext>
            </a:extLst>
          </p:cNvPr>
          <p:cNvCxnSpPr>
            <a:cxnSpLocks/>
          </p:cNvCxnSpPr>
          <p:nvPr/>
        </p:nvCxnSpPr>
        <p:spPr>
          <a:xfrm>
            <a:off x="2617082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5DD380D-E68D-5842-A48A-07E9D0E3F1DC}"/>
              </a:ext>
            </a:extLst>
          </p:cNvPr>
          <p:cNvCxnSpPr>
            <a:cxnSpLocks/>
          </p:cNvCxnSpPr>
          <p:nvPr/>
        </p:nvCxnSpPr>
        <p:spPr>
          <a:xfrm>
            <a:off x="4782213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D963C1B-98AA-3D40-9DD6-8A1DAF06CE3A}"/>
              </a:ext>
            </a:extLst>
          </p:cNvPr>
          <p:cNvCxnSpPr>
            <a:cxnSpLocks/>
          </p:cNvCxnSpPr>
          <p:nvPr/>
        </p:nvCxnSpPr>
        <p:spPr>
          <a:xfrm>
            <a:off x="6947344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328BDD-B7BA-A649-A1CF-74D829E6EF17}"/>
              </a:ext>
            </a:extLst>
          </p:cNvPr>
          <p:cNvCxnSpPr>
            <a:cxnSpLocks/>
          </p:cNvCxnSpPr>
          <p:nvPr/>
        </p:nvCxnSpPr>
        <p:spPr>
          <a:xfrm>
            <a:off x="9112475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6812AF1-5699-5243-BDD6-6A9372E5C3A9}"/>
              </a:ext>
            </a:extLst>
          </p:cNvPr>
          <p:cNvCxnSpPr>
            <a:cxnSpLocks/>
          </p:cNvCxnSpPr>
          <p:nvPr/>
        </p:nvCxnSpPr>
        <p:spPr>
          <a:xfrm>
            <a:off x="11277606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3C874E7-DCCF-CF46-B5A7-C951723D11F3}"/>
              </a:ext>
            </a:extLst>
          </p:cNvPr>
          <p:cNvSpPr txBox="1"/>
          <p:nvPr/>
        </p:nvSpPr>
        <p:spPr>
          <a:xfrm>
            <a:off x="1939166" y="4116221"/>
            <a:ext cx="135583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Not Satisfied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AC4F45-FD5A-D44C-9636-1143AA75DBE0}"/>
              </a:ext>
            </a:extLst>
          </p:cNvPr>
          <p:cNvSpPr txBox="1"/>
          <p:nvPr/>
        </p:nvSpPr>
        <p:spPr>
          <a:xfrm>
            <a:off x="6269428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D384D2-C672-994D-B776-5F627B8B83C6}"/>
              </a:ext>
            </a:extLst>
          </p:cNvPr>
          <p:cNvSpPr txBox="1"/>
          <p:nvPr/>
        </p:nvSpPr>
        <p:spPr>
          <a:xfrm>
            <a:off x="8434559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8F75EF-EB14-794C-8B24-498E6EC83C5C}"/>
              </a:ext>
            </a:extLst>
          </p:cNvPr>
          <p:cNvSpPr txBox="1"/>
          <p:nvPr/>
        </p:nvSpPr>
        <p:spPr>
          <a:xfrm>
            <a:off x="10610200" y="4116221"/>
            <a:ext cx="135583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Satisfied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35FF5FF-50D6-9643-AA78-872B95989344}"/>
              </a:ext>
            </a:extLst>
          </p:cNvPr>
          <p:cNvSpPr txBox="1"/>
          <p:nvPr/>
        </p:nvSpPr>
        <p:spPr>
          <a:xfrm>
            <a:off x="4104297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35EC852-66BC-7E40-B913-AF90C4D4A4A9}"/>
              </a:ext>
            </a:extLst>
          </p:cNvPr>
          <p:cNvSpPr/>
          <p:nvPr/>
        </p:nvSpPr>
        <p:spPr>
          <a:xfrm>
            <a:off x="2554019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966A15-C395-3F44-BA97-76DF09429326}"/>
              </a:ext>
            </a:extLst>
          </p:cNvPr>
          <p:cNvSpPr/>
          <p:nvPr/>
        </p:nvSpPr>
        <p:spPr>
          <a:xfrm>
            <a:off x="4719151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6E89150-9A7D-734B-8657-4CE533D7D36D}"/>
              </a:ext>
            </a:extLst>
          </p:cNvPr>
          <p:cNvSpPr/>
          <p:nvPr/>
        </p:nvSpPr>
        <p:spPr>
          <a:xfrm>
            <a:off x="6885597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FF95F89-7F83-E048-9967-A9BAA1D0D67F}"/>
              </a:ext>
            </a:extLst>
          </p:cNvPr>
          <p:cNvSpPr/>
          <p:nvPr/>
        </p:nvSpPr>
        <p:spPr>
          <a:xfrm>
            <a:off x="9045472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2F0955E-0EA0-894D-9D08-64B92EB4DE81}"/>
              </a:ext>
            </a:extLst>
          </p:cNvPr>
          <p:cNvSpPr/>
          <p:nvPr/>
        </p:nvSpPr>
        <p:spPr>
          <a:xfrm>
            <a:off x="11219796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F82433-ABC7-734D-ADFE-D1FBC54BC9EA}"/>
              </a:ext>
            </a:extLst>
          </p:cNvPr>
          <p:cNvCxnSpPr>
            <a:cxnSpLocks/>
          </p:cNvCxnSpPr>
          <p:nvPr/>
        </p:nvCxnSpPr>
        <p:spPr>
          <a:xfrm>
            <a:off x="2617077" y="631866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688ECE1-8517-4A48-BAB0-16A6A34B0917}"/>
              </a:ext>
            </a:extLst>
          </p:cNvPr>
          <p:cNvCxnSpPr>
            <a:cxnSpLocks/>
          </p:cNvCxnSpPr>
          <p:nvPr/>
        </p:nvCxnSpPr>
        <p:spPr>
          <a:xfrm>
            <a:off x="2617077" y="612816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B1F1F06-B76E-4A4A-AF25-0A71548FEB60}"/>
              </a:ext>
            </a:extLst>
          </p:cNvPr>
          <p:cNvCxnSpPr>
            <a:cxnSpLocks/>
          </p:cNvCxnSpPr>
          <p:nvPr/>
        </p:nvCxnSpPr>
        <p:spPr>
          <a:xfrm>
            <a:off x="11277601" y="612816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735B5F1-D9ED-4349-BBCD-DB1273EB05D7}"/>
              </a:ext>
            </a:extLst>
          </p:cNvPr>
          <p:cNvSpPr txBox="1"/>
          <p:nvPr/>
        </p:nvSpPr>
        <p:spPr>
          <a:xfrm>
            <a:off x="1944416" y="5945662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F5B099-A35A-8140-8564-38926AC84130}"/>
              </a:ext>
            </a:extLst>
          </p:cNvPr>
          <p:cNvSpPr txBox="1"/>
          <p:nvPr/>
        </p:nvSpPr>
        <p:spPr>
          <a:xfrm>
            <a:off x="10610193" y="5945662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420C41E-423F-DA4A-86BE-A47AB89631CC}"/>
              </a:ext>
            </a:extLst>
          </p:cNvPr>
          <p:cNvSpPr/>
          <p:nvPr/>
        </p:nvSpPr>
        <p:spPr>
          <a:xfrm>
            <a:off x="6885591" y="6258753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89011D-1280-EA47-885B-615DDD1E460F}"/>
              </a:ext>
            </a:extLst>
          </p:cNvPr>
          <p:cNvSpPr txBox="1"/>
          <p:nvPr/>
        </p:nvSpPr>
        <p:spPr>
          <a:xfrm>
            <a:off x="1933905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confusing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ED42EE2-34CA-9942-908B-B307363D6861}"/>
              </a:ext>
            </a:extLst>
          </p:cNvPr>
          <p:cNvSpPr txBox="1"/>
          <p:nvPr/>
        </p:nvSpPr>
        <p:spPr>
          <a:xfrm>
            <a:off x="6266795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ok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C4C63ED-3C08-A94A-B16F-F55DA6D11BD0}"/>
              </a:ext>
            </a:extLst>
          </p:cNvPr>
          <p:cNvSpPr txBox="1"/>
          <p:nvPr/>
        </p:nvSpPr>
        <p:spPr>
          <a:xfrm>
            <a:off x="8230905" y="2010225"/>
            <a:ext cx="1755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 look forward to more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FE8789C-713C-FF48-B7DA-300C80BECE2B}"/>
              </a:ext>
            </a:extLst>
          </p:cNvPr>
          <p:cNvSpPr txBox="1"/>
          <p:nvPr/>
        </p:nvSpPr>
        <p:spPr>
          <a:xfrm>
            <a:off x="4130574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rushed 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53B75C0-B5A6-1347-AFF9-4F9DFB42260C}"/>
              </a:ext>
            </a:extLst>
          </p:cNvPr>
          <p:cNvSpPr/>
          <p:nvPr/>
        </p:nvSpPr>
        <p:spPr>
          <a:xfrm>
            <a:off x="2543502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85F9452-0C79-0245-8151-A3566BA18A36}"/>
              </a:ext>
            </a:extLst>
          </p:cNvPr>
          <p:cNvSpPr/>
          <p:nvPr/>
        </p:nvSpPr>
        <p:spPr>
          <a:xfrm>
            <a:off x="4740167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DA68C3F-2F81-7649-A57E-86CDB05B1F8E}"/>
              </a:ext>
            </a:extLst>
          </p:cNvPr>
          <p:cNvSpPr/>
          <p:nvPr/>
        </p:nvSpPr>
        <p:spPr>
          <a:xfrm>
            <a:off x="6875080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BACF694-F513-E74F-9DC6-6881DE2F8455}"/>
              </a:ext>
            </a:extLst>
          </p:cNvPr>
          <p:cNvSpPr/>
          <p:nvPr/>
        </p:nvSpPr>
        <p:spPr>
          <a:xfrm>
            <a:off x="9055975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3A6B8B7-15D5-F944-A3DB-063112C2EA8C}"/>
              </a:ext>
            </a:extLst>
          </p:cNvPr>
          <p:cNvSpPr/>
          <p:nvPr/>
        </p:nvSpPr>
        <p:spPr>
          <a:xfrm>
            <a:off x="11209279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17556CB-F10B-8546-A1C7-76658B0B684D}"/>
              </a:ext>
            </a:extLst>
          </p:cNvPr>
          <p:cNvSpPr txBox="1"/>
          <p:nvPr/>
        </p:nvSpPr>
        <p:spPr>
          <a:xfrm>
            <a:off x="10594424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 learned a lot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A542614-5155-004E-BA9E-3EDD7C7118AC}"/>
              </a:ext>
            </a:extLst>
          </p:cNvPr>
          <p:cNvCxnSpPr/>
          <p:nvPr/>
        </p:nvCxnSpPr>
        <p:spPr>
          <a:xfrm flipH="1">
            <a:off x="4025462" y="3552511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4A9C037-9C6F-5D48-8CFF-5EF571382F69}"/>
              </a:ext>
            </a:extLst>
          </p:cNvPr>
          <p:cNvCxnSpPr/>
          <p:nvPr/>
        </p:nvCxnSpPr>
        <p:spPr>
          <a:xfrm flipH="1">
            <a:off x="6237888" y="353926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BA0EE4C-3F08-1B40-B112-972CEA80224E}"/>
              </a:ext>
            </a:extLst>
          </p:cNvPr>
          <p:cNvCxnSpPr/>
          <p:nvPr/>
        </p:nvCxnSpPr>
        <p:spPr>
          <a:xfrm flipH="1">
            <a:off x="6173956" y="354108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E92899E-0AE5-554D-AD05-2BC0A05410DB}"/>
              </a:ext>
            </a:extLst>
          </p:cNvPr>
          <p:cNvCxnSpPr/>
          <p:nvPr/>
        </p:nvCxnSpPr>
        <p:spPr>
          <a:xfrm flipH="1">
            <a:off x="3660230" y="472079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20F482F-B1FB-A044-AC00-5496D1F8F5D2}"/>
              </a:ext>
            </a:extLst>
          </p:cNvPr>
          <p:cNvCxnSpPr/>
          <p:nvPr/>
        </p:nvCxnSpPr>
        <p:spPr>
          <a:xfrm flipH="1">
            <a:off x="5796463" y="4707134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9B21A99-DB5D-0B4B-8EB9-F09F347E868F}"/>
              </a:ext>
            </a:extLst>
          </p:cNvPr>
          <p:cNvCxnSpPr/>
          <p:nvPr/>
        </p:nvCxnSpPr>
        <p:spPr>
          <a:xfrm flipH="1">
            <a:off x="8040428" y="4710450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72E7A24-3C60-1C4A-AFCB-70F0B271EBA0}"/>
              </a:ext>
            </a:extLst>
          </p:cNvPr>
          <p:cNvCxnSpPr/>
          <p:nvPr/>
        </p:nvCxnSpPr>
        <p:spPr>
          <a:xfrm flipH="1">
            <a:off x="10205558" y="4707133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524FD3-1451-A848-B57A-0F7C0C69F2CD}"/>
              </a:ext>
            </a:extLst>
          </p:cNvPr>
          <p:cNvCxnSpPr/>
          <p:nvPr/>
        </p:nvCxnSpPr>
        <p:spPr>
          <a:xfrm flipH="1">
            <a:off x="10016229" y="354977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7687474-51BF-0741-871D-4FFB3561AD26}"/>
              </a:ext>
            </a:extLst>
          </p:cNvPr>
          <p:cNvCxnSpPr/>
          <p:nvPr/>
        </p:nvCxnSpPr>
        <p:spPr>
          <a:xfrm flipH="1">
            <a:off x="9958416" y="3551846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87A4477-AD03-4446-8B4E-C36E7CF398A5}"/>
              </a:ext>
            </a:extLst>
          </p:cNvPr>
          <p:cNvCxnSpPr/>
          <p:nvPr/>
        </p:nvCxnSpPr>
        <p:spPr>
          <a:xfrm flipH="1">
            <a:off x="9890341" y="3551846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A78751E-EC1D-8147-8F49-59B0DB68912B}"/>
              </a:ext>
            </a:extLst>
          </p:cNvPr>
          <p:cNvCxnSpPr/>
          <p:nvPr/>
        </p:nvCxnSpPr>
        <p:spPr>
          <a:xfrm flipH="1">
            <a:off x="7669834" y="354977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233F76C-3A32-D241-B0EB-71987B9177C1}"/>
              </a:ext>
            </a:extLst>
          </p:cNvPr>
          <p:cNvCxnSpPr/>
          <p:nvPr/>
        </p:nvCxnSpPr>
        <p:spPr>
          <a:xfrm flipH="1">
            <a:off x="7605902" y="355159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378AAB-EEAA-7547-B525-8BF50A8A45CF}"/>
              </a:ext>
            </a:extLst>
          </p:cNvPr>
          <p:cNvSpPr txBox="1"/>
          <p:nvPr/>
        </p:nvSpPr>
        <p:spPr>
          <a:xfrm>
            <a:off x="541176" y="524553"/>
            <a:ext cx="1117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Question: How Do You Feel About Your Experience with Class?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7621462-7B3B-9740-AB54-B661B490B52B}"/>
              </a:ext>
            </a:extLst>
          </p:cNvPr>
          <p:cNvCxnSpPr>
            <a:cxnSpLocks/>
          </p:cNvCxnSpPr>
          <p:nvPr/>
        </p:nvCxnSpPr>
        <p:spPr>
          <a:xfrm>
            <a:off x="5288014" y="3459662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C47D71C-BDC6-4742-AF84-F3A031CE0367}"/>
              </a:ext>
            </a:extLst>
          </p:cNvPr>
          <p:cNvSpPr/>
          <p:nvPr/>
        </p:nvSpPr>
        <p:spPr>
          <a:xfrm>
            <a:off x="5228891" y="3327242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D59887-90CB-4B47-BFE0-4E45BC62C346}"/>
              </a:ext>
            </a:extLst>
          </p:cNvPr>
          <p:cNvCxnSpPr>
            <a:cxnSpLocks/>
          </p:cNvCxnSpPr>
          <p:nvPr/>
        </p:nvCxnSpPr>
        <p:spPr>
          <a:xfrm>
            <a:off x="5644890" y="3459662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D1BB066-7583-CC44-AF72-F98C9AB46854}"/>
              </a:ext>
            </a:extLst>
          </p:cNvPr>
          <p:cNvSpPr/>
          <p:nvPr/>
        </p:nvSpPr>
        <p:spPr>
          <a:xfrm>
            <a:off x="5585767" y="3327242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20617D-715B-F545-ADA8-B4AF13A995C5}"/>
              </a:ext>
            </a:extLst>
          </p:cNvPr>
          <p:cNvCxnSpPr>
            <a:cxnSpLocks/>
          </p:cNvCxnSpPr>
          <p:nvPr/>
        </p:nvCxnSpPr>
        <p:spPr>
          <a:xfrm>
            <a:off x="8251950" y="3464376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394CD99-F90C-E046-A09D-3D519540B5C0}"/>
              </a:ext>
            </a:extLst>
          </p:cNvPr>
          <p:cNvSpPr/>
          <p:nvPr/>
        </p:nvSpPr>
        <p:spPr>
          <a:xfrm>
            <a:off x="8192827" y="3331956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2D5698-D539-554A-9140-595AE5CEE6BE}"/>
              </a:ext>
            </a:extLst>
          </p:cNvPr>
          <p:cNvCxnSpPr>
            <a:cxnSpLocks/>
          </p:cNvCxnSpPr>
          <p:nvPr/>
        </p:nvCxnSpPr>
        <p:spPr>
          <a:xfrm>
            <a:off x="8608826" y="3464376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96FACF1-8F6B-FE4E-AFB4-E3A0ABCDC92B}"/>
              </a:ext>
            </a:extLst>
          </p:cNvPr>
          <p:cNvSpPr/>
          <p:nvPr/>
        </p:nvSpPr>
        <p:spPr>
          <a:xfrm>
            <a:off x="8549703" y="3331956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19A9C-A81A-BA49-B631-80E38D1287B5}"/>
              </a:ext>
            </a:extLst>
          </p:cNvPr>
          <p:cNvSpPr txBox="1"/>
          <p:nvPr/>
        </p:nvSpPr>
        <p:spPr>
          <a:xfrm>
            <a:off x="2060028" y="49723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actual numbers in place of/in addition to word anchors – the implication is that the intervals between numbers may be considered equal since they appear to be mapped to a number line</a:t>
            </a:r>
          </a:p>
        </p:txBody>
      </p:sp>
    </p:spTree>
    <p:extLst>
      <p:ext uri="{BB962C8B-B14F-4D97-AF65-F5344CB8AC3E}">
        <p14:creationId xmlns:p14="http://schemas.microsoft.com/office/powerpoint/2010/main" val="252973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0E2D7AE6-1283-F54D-B99A-3E43CCD8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58" y="2024456"/>
            <a:ext cx="5890932" cy="325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DF57A-D607-8A47-AB99-7B3BD159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3" y="2032158"/>
            <a:ext cx="2212849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B688BF-590C-384C-A2B4-87AA23293CAE}"/>
              </a:ext>
            </a:extLst>
          </p:cNvPr>
          <p:cNvSpPr txBox="1"/>
          <p:nvPr/>
        </p:nvSpPr>
        <p:spPr>
          <a:xfrm>
            <a:off x="420632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5A62C-7E2F-EC4B-A2E9-4281C8F3C6E9}"/>
              </a:ext>
            </a:extLst>
          </p:cNvPr>
          <p:cNvSpPr txBox="1"/>
          <p:nvPr/>
        </p:nvSpPr>
        <p:spPr>
          <a:xfrm>
            <a:off x="4797022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Scatter Plots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0173C-AC5C-8C4C-9166-CB933A9832BD}"/>
              </a:ext>
            </a:extLst>
          </p:cNvPr>
          <p:cNvSpPr txBox="1"/>
          <p:nvPr/>
        </p:nvSpPr>
        <p:spPr>
          <a:xfrm>
            <a:off x="8695297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C) Correlation by Week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F46E-4014-4A41-A9F7-E55EF401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585" y="2272284"/>
            <a:ext cx="2065009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C7101F-764B-2A43-8209-09FC008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0" y="3154933"/>
            <a:ext cx="5042915" cy="224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CE5B3-2ECB-2649-8285-6D329DCD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19" y="3154933"/>
            <a:ext cx="3534414" cy="216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82B9A-BBCF-AA48-9A0F-01CCEB2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2C7D-A1D2-9C43-9DAC-96D60B812A7E}"/>
              </a:ext>
            </a:extLst>
          </p:cNvPr>
          <p:cNvSpPr txBox="1"/>
          <p:nvPr/>
        </p:nvSpPr>
        <p:spPr>
          <a:xfrm>
            <a:off x="4112404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F7270-070B-E142-8B7F-DCCAC6C7DDFA}"/>
              </a:ext>
            </a:extLst>
          </p:cNvPr>
          <p:cNvSpPr txBox="1"/>
          <p:nvPr/>
        </p:nvSpPr>
        <p:spPr>
          <a:xfrm>
            <a:off x="8517672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50084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9D8663-4796-754C-B093-36C2BC31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99" y="3014702"/>
            <a:ext cx="3529554" cy="2393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82B9A-BBCF-AA48-9A0F-01CCEB2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2C7D-A1D2-9C43-9DAC-96D60B812A7E}"/>
              </a:ext>
            </a:extLst>
          </p:cNvPr>
          <p:cNvSpPr txBox="1"/>
          <p:nvPr/>
        </p:nvSpPr>
        <p:spPr>
          <a:xfrm>
            <a:off x="2144356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F7270-070B-E142-8B7F-DCCAC6C7DDFA}"/>
              </a:ext>
            </a:extLst>
          </p:cNvPr>
          <p:cNvSpPr txBox="1"/>
          <p:nvPr/>
        </p:nvSpPr>
        <p:spPr>
          <a:xfrm>
            <a:off x="6409172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Correlation Heatmap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8FFD7-3206-7E4B-8802-84F4A0BD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2" y="3112128"/>
            <a:ext cx="5207996" cy="23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3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85C0-C2CC-F74B-AD9A-37930409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A669AC-9B0C-EF43-9E41-77CAB1B2C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926275"/>
              </p:ext>
            </p:extLst>
          </p:nvPr>
        </p:nvGraphicFramePr>
        <p:xfrm>
          <a:off x="691054" y="2319612"/>
          <a:ext cx="100584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587">
                  <a:extLst>
                    <a:ext uri="{9D8B030D-6E8A-4147-A177-3AD203B41FA5}">
                      <a16:colId xmlns:a16="http://schemas.microsoft.com/office/drawing/2014/main" val="3994028231"/>
                    </a:ext>
                  </a:extLst>
                </a:gridCol>
                <a:gridCol w="3762427">
                  <a:extLst>
                    <a:ext uri="{9D8B030D-6E8A-4147-A177-3AD203B41FA5}">
                      <a16:colId xmlns:a16="http://schemas.microsoft.com/office/drawing/2014/main" val="3166027715"/>
                    </a:ext>
                  </a:extLst>
                </a:gridCol>
                <a:gridCol w="4584386">
                  <a:extLst>
                    <a:ext uri="{9D8B030D-6E8A-4147-A177-3AD203B41FA5}">
                      <a16:colId xmlns:a16="http://schemas.microsoft.com/office/drawing/2014/main" val="296714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5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Social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Occurs when respondents are inclined to portray themselves in a favorable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responses anonymous or avoid framing questions/choices in a socially desirable 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7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Acquiesce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Occurs when questions stir respondents towards a direction or to agree with the statement as presented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Formulate instructions, questions, statements, and choice labels in a clear and objective way. Avoid having an even number of choices as it eliminates a neutral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80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Central tendency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Occurs when respondents are likely to choose the middle of a Rating Scale if the stakes are too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 using extreme response 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6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Sampling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Occurs when results only represent the opinions of those inclined to submit responses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responses easy but mandatory to 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08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Question Order Bias (Order Effect Bias)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respondents react differently to questions based on the order in which questions appear in a survey 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Mix the order in which questions are arranged in the survey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24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7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DDE2-C6A3-524E-9057-00B57841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639F955-5041-9840-A3C3-E05A2C77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54" y="2195041"/>
            <a:ext cx="4978400" cy="35306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193A746-CAAD-744C-B81B-B0600F33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54" y="2195041"/>
            <a:ext cx="4978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4BB9-DA1F-BF41-A7A0-C8E71EAE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B13B-7FB0-034E-B9DF-4AF64E5A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2CBBE8-A1BD-1E45-818A-FBE1FB1D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27859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54640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156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Overall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Class 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Academic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Apply Learning Outside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Instructor Clarity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3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Homework Feedback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4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0E40-1D1D-7B41-A872-F5F583C6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1C0AB12-368F-7B4A-83FB-9E14695A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0" y="2281537"/>
            <a:ext cx="4902200" cy="3530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F194931-5AA3-5642-9ED7-D1CFC3D7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70" y="2281537"/>
            <a:ext cx="4826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3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23F-E507-B443-82D8-801CFCF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88A1FF-0BA5-8644-A3F3-FB6A048C6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3683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806410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0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Self-Reported Outcome in 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Insight/Satisfaction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Preference in Market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7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 Intentions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7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Exercise Routine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1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Promoter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0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4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545-F1F9-D543-B039-F66DEDDA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162D29A9-497F-BE43-8C7D-5151A061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18" y="2143125"/>
            <a:ext cx="3213100" cy="4229100"/>
          </a:xfrm>
        </p:spPr>
      </p:pic>
      <p:pic>
        <p:nvPicPr>
          <p:cNvPr id="23" name="Picture 22" descr="A picture containing text, first-aid kit, scoreboard, clipart&#10;&#10;Description automatically generated">
            <a:extLst>
              <a:ext uri="{FF2B5EF4-FFF2-40B4-BE49-F238E27FC236}">
                <a16:creationId xmlns:a16="http://schemas.microsoft.com/office/drawing/2014/main" id="{8F7DE045-D036-C14A-8486-D081C60B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18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D730AE0-DC6D-FF4C-9C07-1E2BEEB1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911" y="2082006"/>
            <a:ext cx="3163472" cy="4351338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B97F2E-106B-7E4E-A3B6-FD40CE6C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83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853D128A-9A8B-204A-8BBC-179D9F7E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79" y="1962944"/>
            <a:ext cx="6350000" cy="4470400"/>
          </a:xfrm>
          <a:prstGeom prst="rect">
            <a:avLst/>
          </a:prstGeom>
        </p:spPr>
      </p:pic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E03CFF06-5E30-1142-AD9F-814064DC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507" y="2022475"/>
            <a:ext cx="3163472" cy="4351338"/>
          </a:xfrm>
        </p:spPr>
      </p:pic>
    </p:spTree>
    <p:extLst>
      <p:ext uri="{BB962C8B-B14F-4D97-AF65-F5344CB8AC3E}">
        <p14:creationId xmlns:p14="http://schemas.microsoft.com/office/powerpoint/2010/main" val="111212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73B978-39E5-454E-9BB8-1D8E130B17B4}"/>
              </a:ext>
            </a:extLst>
          </p:cNvPr>
          <p:cNvSpPr/>
          <p:nvPr/>
        </p:nvSpPr>
        <p:spPr>
          <a:xfrm>
            <a:off x="1962615" y="1873405"/>
            <a:ext cx="8664497" cy="458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2452B366-F34C-544F-8254-E24E3614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13" y="2139330"/>
            <a:ext cx="7353300" cy="4051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4D01B-FFFC-7640-88C4-8FEC7FF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6EC79-DA32-044E-B8E1-B045B5528563}"/>
              </a:ext>
            </a:extLst>
          </p:cNvPr>
          <p:cNvSpPr/>
          <p:nvPr/>
        </p:nvSpPr>
        <p:spPr>
          <a:xfrm>
            <a:off x="3218393" y="2885983"/>
            <a:ext cx="67531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Taking a Closer Look 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 </a:t>
            </a:r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Rating Scales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711B4-0AA9-FA4C-B442-FF0BD152D96D}"/>
              </a:ext>
            </a:extLst>
          </p:cNvPr>
          <p:cNvSpPr/>
          <p:nvPr/>
        </p:nvSpPr>
        <p:spPr>
          <a:xfrm>
            <a:off x="3676891" y="4164980"/>
            <a:ext cx="594360" cy="802436"/>
          </a:xfrm>
          <a:prstGeom prst="rect">
            <a:avLst/>
          </a:prstGeom>
          <a:solidFill>
            <a:srgbClr val="7E7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2D295B-061A-DA49-B8E3-05316D8CD8E5}"/>
              </a:ext>
            </a:extLst>
          </p:cNvPr>
          <p:cNvSpPr/>
          <p:nvPr/>
        </p:nvSpPr>
        <p:spPr>
          <a:xfrm>
            <a:off x="3034957" y="3719385"/>
            <a:ext cx="1234440" cy="123444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EFA4B985-7852-B544-B445-1768042BE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0487" y="3383399"/>
            <a:ext cx="2403997" cy="240399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D2C6B1-3343-C54D-9C17-19A80310D051}"/>
              </a:ext>
            </a:extLst>
          </p:cNvPr>
          <p:cNvSpPr txBox="1"/>
          <p:nvPr/>
        </p:nvSpPr>
        <p:spPr>
          <a:xfrm>
            <a:off x="3022600" y="6104173"/>
            <a:ext cx="270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Satisfaction Rating Before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B419C-C47E-6941-BF8C-90614AB01D86}"/>
              </a:ext>
            </a:extLst>
          </p:cNvPr>
          <p:cNvSpPr txBox="1"/>
          <p:nvPr/>
        </p:nvSpPr>
        <p:spPr>
          <a:xfrm>
            <a:off x="6818894" y="6104174"/>
            <a:ext cx="282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Satisfaction Rating After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1F569-AC03-FE45-8606-8BD41912DE09}"/>
              </a:ext>
            </a:extLst>
          </p:cNvPr>
          <p:cNvSpPr txBox="1"/>
          <p:nvPr/>
        </p:nvSpPr>
        <p:spPr>
          <a:xfrm rot="16200000">
            <a:off x="1474941" y="4011091"/>
            <a:ext cx="186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8692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D01B-FFFC-7640-88C4-8FEC7FF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6C3580-D778-124B-9DD8-867FDDA9E957}"/>
              </a:ext>
            </a:extLst>
          </p:cNvPr>
          <p:cNvCxnSpPr>
            <a:cxnSpLocks/>
          </p:cNvCxnSpPr>
          <p:nvPr/>
        </p:nvCxnSpPr>
        <p:spPr>
          <a:xfrm>
            <a:off x="2200924" y="4735208"/>
            <a:ext cx="80056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1C2E4-C93A-254A-AD32-FC95C89E6E4A}"/>
              </a:ext>
            </a:extLst>
          </p:cNvPr>
          <p:cNvCxnSpPr>
            <a:cxnSpLocks/>
          </p:cNvCxnSpPr>
          <p:nvPr/>
        </p:nvCxnSpPr>
        <p:spPr>
          <a:xfrm>
            <a:off x="2200927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EBA8A3-A1E9-5D40-B16B-5411298D159C}"/>
              </a:ext>
            </a:extLst>
          </p:cNvPr>
          <p:cNvCxnSpPr>
            <a:cxnSpLocks/>
          </p:cNvCxnSpPr>
          <p:nvPr/>
        </p:nvCxnSpPr>
        <p:spPr>
          <a:xfrm>
            <a:off x="4202329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087792-439A-7B4D-BE47-F172DC673B3D}"/>
              </a:ext>
            </a:extLst>
          </p:cNvPr>
          <p:cNvCxnSpPr>
            <a:cxnSpLocks/>
          </p:cNvCxnSpPr>
          <p:nvPr/>
        </p:nvCxnSpPr>
        <p:spPr>
          <a:xfrm>
            <a:off x="6203731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5B1B6A-D7B9-774A-9790-C0222FE739EC}"/>
              </a:ext>
            </a:extLst>
          </p:cNvPr>
          <p:cNvCxnSpPr>
            <a:cxnSpLocks/>
          </p:cNvCxnSpPr>
          <p:nvPr/>
        </p:nvCxnSpPr>
        <p:spPr>
          <a:xfrm>
            <a:off x="8205133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A5A140-DE04-5249-84B4-1640ACDD6AC9}"/>
              </a:ext>
            </a:extLst>
          </p:cNvPr>
          <p:cNvCxnSpPr>
            <a:cxnSpLocks/>
          </p:cNvCxnSpPr>
          <p:nvPr/>
        </p:nvCxnSpPr>
        <p:spPr>
          <a:xfrm>
            <a:off x="10206536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5E0F37-B308-DC46-A69E-0EC034507368}"/>
              </a:ext>
            </a:extLst>
          </p:cNvPr>
          <p:cNvSpPr txBox="1"/>
          <p:nvPr/>
        </p:nvSpPr>
        <p:spPr>
          <a:xfrm>
            <a:off x="1297753" y="3542429"/>
            <a:ext cx="180634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Not Satisfied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7A13C-2BDB-D040-B5FD-4347DCAA170B}"/>
              </a:ext>
            </a:extLst>
          </p:cNvPr>
          <p:cNvSpPr txBox="1"/>
          <p:nvPr/>
        </p:nvSpPr>
        <p:spPr>
          <a:xfrm>
            <a:off x="5531994" y="3819428"/>
            <a:ext cx="1355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C6436B-65D5-D544-861A-29FF10133C31}"/>
              </a:ext>
            </a:extLst>
          </p:cNvPr>
          <p:cNvSpPr txBox="1"/>
          <p:nvPr/>
        </p:nvSpPr>
        <p:spPr>
          <a:xfrm>
            <a:off x="7536486" y="3819428"/>
            <a:ext cx="1355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41A08-7DA0-694A-BD06-A623F8EE5D17}"/>
              </a:ext>
            </a:extLst>
          </p:cNvPr>
          <p:cNvSpPr txBox="1"/>
          <p:nvPr/>
        </p:nvSpPr>
        <p:spPr>
          <a:xfrm>
            <a:off x="9539130" y="3542429"/>
            <a:ext cx="135583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Satisfied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F66422-44CB-2B43-9C11-0732C9909C38}"/>
              </a:ext>
            </a:extLst>
          </p:cNvPr>
          <p:cNvSpPr txBox="1"/>
          <p:nvPr/>
        </p:nvSpPr>
        <p:spPr>
          <a:xfrm>
            <a:off x="3515147" y="3819428"/>
            <a:ext cx="1355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CB6E97-7202-E04A-8240-352838B0B4E9}"/>
              </a:ext>
            </a:extLst>
          </p:cNvPr>
          <p:cNvSpPr/>
          <p:nvPr/>
        </p:nvSpPr>
        <p:spPr>
          <a:xfrm>
            <a:off x="2137864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9B9C46-0F88-CE48-8D31-2C4C799B1067}"/>
              </a:ext>
            </a:extLst>
          </p:cNvPr>
          <p:cNvSpPr/>
          <p:nvPr/>
        </p:nvSpPr>
        <p:spPr>
          <a:xfrm>
            <a:off x="4130001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D03016-29C7-044D-A751-EFEABE06B704}"/>
              </a:ext>
            </a:extLst>
          </p:cNvPr>
          <p:cNvSpPr/>
          <p:nvPr/>
        </p:nvSpPr>
        <p:spPr>
          <a:xfrm>
            <a:off x="6123451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A2F2AF-1F85-3C4E-A7D5-8ECA20336ABA}"/>
              </a:ext>
            </a:extLst>
          </p:cNvPr>
          <p:cNvSpPr/>
          <p:nvPr/>
        </p:nvSpPr>
        <p:spPr>
          <a:xfrm>
            <a:off x="8135043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69A094-DD37-3A49-A1E7-AAB321341AA6}"/>
              </a:ext>
            </a:extLst>
          </p:cNvPr>
          <p:cNvSpPr/>
          <p:nvPr/>
        </p:nvSpPr>
        <p:spPr>
          <a:xfrm>
            <a:off x="10148726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7F55E32-4678-034D-8783-CD5343F4E65C}"/>
              </a:ext>
            </a:extLst>
          </p:cNvPr>
          <p:cNvSpPr/>
          <p:nvPr/>
        </p:nvSpPr>
        <p:spPr>
          <a:xfrm>
            <a:off x="10107489" y="4140413"/>
            <a:ext cx="210412" cy="191300"/>
          </a:xfrm>
          <a:custGeom>
            <a:avLst/>
            <a:gdLst>
              <a:gd name="connsiteX0" fmla="*/ 148628 w 210412"/>
              <a:gd name="connsiteY0" fmla="*/ 0 h 191300"/>
              <a:gd name="connsiteX1" fmla="*/ 347 w 210412"/>
              <a:gd name="connsiteY1" fmla="*/ 111211 h 191300"/>
              <a:gd name="connsiteX2" fmla="*/ 185699 w 210412"/>
              <a:gd name="connsiteY2" fmla="*/ 86497 h 191300"/>
              <a:gd name="connsiteX3" fmla="*/ 49774 w 210412"/>
              <a:gd name="connsiteY3" fmla="*/ 172995 h 191300"/>
              <a:gd name="connsiteX4" fmla="*/ 210412 w 210412"/>
              <a:gd name="connsiteY4" fmla="*/ 185351 h 1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2" h="191300">
                <a:moveTo>
                  <a:pt x="148628" y="0"/>
                </a:moveTo>
                <a:cubicBezTo>
                  <a:pt x="71398" y="48397"/>
                  <a:pt x="-5832" y="96795"/>
                  <a:pt x="347" y="111211"/>
                </a:cubicBezTo>
                <a:cubicBezTo>
                  <a:pt x="6526" y="125627"/>
                  <a:pt x="177461" y="76200"/>
                  <a:pt x="185699" y="86497"/>
                </a:cubicBezTo>
                <a:cubicBezTo>
                  <a:pt x="193937" y="96794"/>
                  <a:pt x="45655" y="156519"/>
                  <a:pt x="49774" y="172995"/>
                </a:cubicBezTo>
                <a:cubicBezTo>
                  <a:pt x="53893" y="189471"/>
                  <a:pt x="181580" y="197708"/>
                  <a:pt x="210412" y="185351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66557A-679B-924C-A11C-41101825706B}"/>
              </a:ext>
            </a:extLst>
          </p:cNvPr>
          <p:cNvSpPr txBox="1"/>
          <p:nvPr/>
        </p:nvSpPr>
        <p:spPr>
          <a:xfrm>
            <a:off x="1501634" y="3059641"/>
            <a:ext cx="1075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How Do You Feel About Your Experience?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078C6D-48ED-1444-B14D-A74F30437577}"/>
              </a:ext>
            </a:extLst>
          </p:cNvPr>
          <p:cNvSpPr/>
          <p:nvPr/>
        </p:nvSpPr>
        <p:spPr>
          <a:xfrm>
            <a:off x="3962400" y="1597950"/>
            <a:ext cx="69325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Taking a Closer Look 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 </a:t>
            </a:r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Rating Scales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761B23-E0A0-F244-BF03-4780C25DCD5E}"/>
              </a:ext>
            </a:extLst>
          </p:cNvPr>
          <p:cNvSpPr/>
          <p:nvPr/>
        </p:nvSpPr>
        <p:spPr>
          <a:xfrm>
            <a:off x="8502479" y="3677154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136D5D-E363-E049-AF9A-2BECBE2B67BB}"/>
              </a:ext>
            </a:extLst>
          </p:cNvPr>
          <p:cNvCxnSpPr>
            <a:cxnSpLocks/>
          </p:cNvCxnSpPr>
          <p:nvPr/>
        </p:nvCxnSpPr>
        <p:spPr>
          <a:xfrm>
            <a:off x="8460977" y="4503876"/>
            <a:ext cx="128016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EFA4B985-7852-B544-B445-1768042B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0923" y="3305802"/>
            <a:ext cx="2403997" cy="240399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6" name="Picture 45" descr="A picture containing text&#10;&#10;Description automatically generated">
            <a:extLst>
              <a:ext uri="{FF2B5EF4-FFF2-40B4-BE49-F238E27FC236}">
                <a16:creationId xmlns:a16="http://schemas.microsoft.com/office/drawing/2014/main" id="{FDD9ED80-3757-684C-AE75-EF0B1121F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510" y="3437641"/>
            <a:ext cx="845725" cy="8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F94E-6FD7-5548-B13C-193D18FD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E813-13EF-8C45-8CD7-66F49E226065}"/>
              </a:ext>
            </a:extLst>
          </p:cNvPr>
          <p:cNvCxnSpPr>
            <a:cxnSpLocks/>
          </p:cNvCxnSpPr>
          <p:nvPr/>
        </p:nvCxnSpPr>
        <p:spPr>
          <a:xfrm>
            <a:off x="1471447" y="551518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D1843-06A1-5648-8045-1DAE5EC77740}"/>
              </a:ext>
            </a:extLst>
          </p:cNvPr>
          <p:cNvCxnSpPr>
            <a:cxnSpLocks/>
          </p:cNvCxnSpPr>
          <p:nvPr/>
        </p:nvCxnSpPr>
        <p:spPr>
          <a:xfrm>
            <a:off x="1471447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12BC56-676C-0748-9CC0-2D90538DECBA}"/>
              </a:ext>
            </a:extLst>
          </p:cNvPr>
          <p:cNvCxnSpPr>
            <a:cxnSpLocks/>
          </p:cNvCxnSpPr>
          <p:nvPr/>
        </p:nvCxnSpPr>
        <p:spPr>
          <a:xfrm>
            <a:off x="3636578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617DA8-B63B-E648-9EAC-E60327860FA8}"/>
              </a:ext>
            </a:extLst>
          </p:cNvPr>
          <p:cNvCxnSpPr>
            <a:cxnSpLocks/>
          </p:cNvCxnSpPr>
          <p:nvPr/>
        </p:nvCxnSpPr>
        <p:spPr>
          <a:xfrm>
            <a:off x="5801709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32603-DD25-3B4A-B160-FFD97828C5AB}"/>
              </a:ext>
            </a:extLst>
          </p:cNvPr>
          <p:cNvCxnSpPr>
            <a:cxnSpLocks/>
          </p:cNvCxnSpPr>
          <p:nvPr/>
        </p:nvCxnSpPr>
        <p:spPr>
          <a:xfrm>
            <a:off x="7966840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FEABE-17D8-2445-B757-43ED2F77BC9B}"/>
              </a:ext>
            </a:extLst>
          </p:cNvPr>
          <p:cNvCxnSpPr>
            <a:cxnSpLocks/>
          </p:cNvCxnSpPr>
          <p:nvPr/>
        </p:nvCxnSpPr>
        <p:spPr>
          <a:xfrm>
            <a:off x="10131971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8FAF63-197C-C645-9C6A-15FE2FA8949F}"/>
              </a:ext>
            </a:extLst>
          </p:cNvPr>
          <p:cNvSpPr/>
          <p:nvPr/>
        </p:nvSpPr>
        <p:spPr>
          <a:xfrm rot="16200000">
            <a:off x="4619513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0DAB3E6-C3F9-964D-958C-BEB635AE72C9}"/>
              </a:ext>
            </a:extLst>
          </p:cNvPr>
          <p:cNvSpPr/>
          <p:nvPr/>
        </p:nvSpPr>
        <p:spPr>
          <a:xfrm rot="16200000">
            <a:off x="2449782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25AB4-ECE4-F946-9E24-FDC920BA4850}"/>
              </a:ext>
            </a:extLst>
          </p:cNvPr>
          <p:cNvSpPr txBox="1"/>
          <p:nvPr/>
        </p:nvSpPr>
        <p:spPr>
          <a:xfrm>
            <a:off x="2293883" y="5961647"/>
            <a:ext cx="266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same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BAE2D-1C9A-E14F-B4CE-2543897B4DC8}"/>
              </a:ext>
            </a:extLst>
          </p:cNvPr>
          <p:cNvSpPr txBox="1"/>
          <p:nvPr/>
        </p:nvSpPr>
        <p:spPr>
          <a:xfrm>
            <a:off x="793531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Satisfied</a:t>
            </a:r>
          </a:p>
          <a:p>
            <a:pPr algn="ctr"/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3CB4DB-FE24-C242-8EF2-EB4BB7F397D3}"/>
              </a:ext>
            </a:extLst>
          </p:cNvPr>
          <p:cNvSpPr txBox="1"/>
          <p:nvPr/>
        </p:nvSpPr>
        <p:spPr>
          <a:xfrm>
            <a:off x="5123793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5E143-CE29-2943-8376-9FC3C010EE1D}"/>
              </a:ext>
            </a:extLst>
          </p:cNvPr>
          <p:cNvSpPr txBox="1"/>
          <p:nvPr/>
        </p:nvSpPr>
        <p:spPr>
          <a:xfrm>
            <a:off x="7288924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8877B-27C8-014B-9712-99CD7CC8F601}"/>
              </a:ext>
            </a:extLst>
          </p:cNvPr>
          <p:cNvSpPr txBox="1"/>
          <p:nvPr/>
        </p:nvSpPr>
        <p:spPr>
          <a:xfrm>
            <a:off x="9454055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Satisfied</a:t>
            </a:r>
          </a:p>
          <a:p>
            <a:pPr algn="ctr"/>
            <a:r>
              <a:rPr lang="en-US" sz="12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794AD-4AFE-9247-8DBF-5DAF6A76A998}"/>
              </a:ext>
            </a:extLst>
          </p:cNvPr>
          <p:cNvSpPr txBox="1"/>
          <p:nvPr/>
        </p:nvSpPr>
        <p:spPr>
          <a:xfrm>
            <a:off x="2958662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B859B9-9031-5F43-BFAD-86CCE5078529}"/>
              </a:ext>
            </a:extLst>
          </p:cNvPr>
          <p:cNvSpPr txBox="1"/>
          <p:nvPr/>
        </p:nvSpPr>
        <p:spPr>
          <a:xfrm>
            <a:off x="1185371" y="2487329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Ordinal</a:t>
            </a:r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B6E28B-D3A7-7542-9E8B-AF0E31FBF618}"/>
              </a:ext>
            </a:extLst>
          </p:cNvPr>
          <p:cNvSpPr txBox="1"/>
          <p:nvPr/>
        </p:nvSpPr>
        <p:spPr>
          <a:xfrm>
            <a:off x="1185371" y="4311118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Interval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B3FD7F-58A2-E74A-81B5-9DD863ADF178}"/>
              </a:ext>
            </a:extLst>
          </p:cNvPr>
          <p:cNvSpPr txBox="1"/>
          <p:nvPr/>
        </p:nvSpPr>
        <p:spPr>
          <a:xfrm>
            <a:off x="2298774" y="4367245"/>
            <a:ext cx="329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Implies Choices Are Equidistant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61D9E3-5E65-F44F-A721-5E7F42AE3697}"/>
              </a:ext>
            </a:extLst>
          </p:cNvPr>
          <p:cNvSpPr txBox="1"/>
          <p:nvPr/>
        </p:nvSpPr>
        <p:spPr>
          <a:xfrm>
            <a:off x="718005" y="1834724"/>
            <a:ext cx="1075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Feel About Your Experience?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867EB9-72F6-F746-A6DD-B5E204840BA3}"/>
              </a:ext>
            </a:extLst>
          </p:cNvPr>
          <p:cNvGrpSpPr/>
          <p:nvPr/>
        </p:nvGrpSpPr>
        <p:grpSpPr>
          <a:xfrm>
            <a:off x="788277" y="2873005"/>
            <a:ext cx="10021608" cy="1493628"/>
            <a:chOff x="788277" y="2873005"/>
            <a:chExt cx="10021608" cy="14936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B43F118-1A79-2A40-81D1-2BC2C9E2F6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48" y="3622119"/>
              <a:ext cx="86605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A2FEB1-01DF-B64C-AE36-689B31B3E5AC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48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F8FD00-1AC9-9640-88C4-3E3F5FAC179F}"/>
                </a:ext>
              </a:extLst>
            </p:cNvPr>
            <p:cNvCxnSpPr>
              <a:cxnSpLocks/>
            </p:cNvCxnSpPr>
            <p:nvPr/>
          </p:nvCxnSpPr>
          <p:spPr>
            <a:xfrm>
              <a:off x="4315810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5228C0-3978-2640-8BF9-E95C9D21D5F9}"/>
                </a:ext>
              </a:extLst>
            </p:cNvPr>
            <p:cNvCxnSpPr>
              <a:cxnSpLocks/>
            </p:cNvCxnSpPr>
            <p:nvPr/>
          </p:nvCxnSpPr>
          <p:spPr>
            <a:xfrm>
              <a:off x="5801710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1B786-EA99-9944-9EEF-BF3098B4067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51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BAB62A-477A-B242-B8A3-14F9823F5927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972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C3B8E-6CA7-FF4E-B28A-ADB9E32C32B5}"/>
                </a:ext>
              </a:extLst>
            </p:cNvPr>
            <p:cNvSpPr txBox="1"/>
            <p:nvPr/>
          </p:nvSpPr>
          <p:spPr>
            <a:xfrm>
              <a:off x="788277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Satisfied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91855C-BC1B-F248-9C07-ABA273BD8E63}"/>
                </a:ext>
              </a:extLst>
            </p:cNvPr>
            <p:cNvSpPr txBox="1"/>
            <p:nvPr/>
          </p:nvSpPr>
          <p:spPr>
            <a:xfrm>
              <a:off x="5121167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Neutral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CDACB8-21AE-3D4D-8A13-05677060CE0C}"/>
                </a:ext>
              </a:extLst>
            </p:cNvPr>
            <p:cNvSpPr txBox="1"/>
            <p:nvPr/>
          </p:nvSpPr>
          <p:spPr>
            <a:xfrm>
              <a:off x="6611008" y="2873005"/>
              <a:ext cx="135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Somewhat Satisfied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3CC023-AD16-4942-B9ED-D6EC021A7E63}"/>
                </a:ext>
              </a:extLst>
            </p:cNvPr>
            <p:cNvSpPr txBox="1"/>
            <p:nvPr/>
          </p:nvSpPr>
          <p:spPr>
            <a:xfrm>
              <a:off x="9454054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Satisfied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2D1AF0-2181-AF45-AB45-1E065D3F2E84}"/>
                </a:ext>
              </a:extLst>
            </p:cNvPr>
            <p:cNvSpPr txBox="1"/>
            <p:nvPr/>
          </p:nvSpPr>
          <p:spPr>
            <a:xfrm>
              <a:off x="3699644" y="2873005"/>
              <a:ext cx="135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Somewhat Not Satisfied</a:t>
              </a:r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4FABBCB4-A37E-DE4B-9D9E-BAC796BE3647}"/>
                </a:ext>
              </a:extLst>
            </p:cNvPr>
            <p:cNvSpPr/>
            <p:nvPr/>
          </p:nvSpPr>
          <p:spPr>
            <a:xfrm rot="16200000">
              <a:off x="2783138" y="2626595"/>
              <a:ext cx="182880" cy="2743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992C5AF0-A7BA-5445-9EF1-9EA573A648B4}"/>
                </a:ext>
              </a:extLst>
            </p:cNvPr>
            <p:cNvSpPr/>
            <p:nvPr/>
          </p:nvSpPr>
          <p:spPr>
            <a:xfrm rot="16200000">
              <a:off x="4972577" y="3313050"/>
              <a:ext cx="182880" cy="13702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D37A57-D1CA-F34D-8442-A340696D95C4}"/>
                </a:ext>
              </a:extLst>
            </p:cNvPr>
            <p:cNvSpPr txBox="1"/>
            <p:nvPr/>
          </p:nvSpPr>
          <p:spPr>
            <a:xfrm>
              <a:off x="2913991" y="4089634"/>
              <a:ext cx="2664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not the same distance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143BB6-C706-4741-BBA6-8543C7ED8247}"/>
                </a:ext>
              </a:extLst>
            </p:cNvPr>
            <p:cNvSpPr/>
            <p:nvPr/>
          </p:nvSpPr>
          <p:spPr>
            <a:xfrm>
              <a:off x="1408384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ACBB61-9BE1-3E48-B752-916F355AF77B}"/>
                </a:ext>
              </a:extLst>
            </p:cNvPr>
            <p:cNvSpPr/>
            <p:nvPr/>
          </p:nvSpPr>
          <p:spPr>
            <a:xfrm>
              <a:off x="4256687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8FBDD8-1CD0-FD44-8DE7-470F011BDD31}"/>
                </a:ext>
              </a:extLst>
            </p:cNvPr>
            <p:cNvSpPr/>
            <p:nvPr/>
          </p:nvSpPr>
          <p:spPr>
            <a:xfrm>
              <a:off x="5739962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F17ED3-BF0E-1A40-BC17-C4816D9F1BEA}"/>
                </a:ext>
              </a:extLst>
            </p:cNvPr>
            <p:cNvSpPr/>
            <p:nvPr/>
          </p:nvSpPr>
          <p:spPr>
            <a:xfrm>
              <a:off x="7227174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154C7D8-B3C2-794E-B9AB-2C41A90C6B55}"/>
                </a:ext>
              </a:extLst>
            </p:cNvPr>
            <p:cNvSpPr/>
            <p:nvPr/>
          </p:nvSpPr>
          <p:spPr>
            <a:xfrm>
              <a:off x="10074161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7EA28760-62B7-B848-A728-E15C2AAC6E01}"/>
              </a:ext>
            </a:extLst>
          </p:cNvPr>
          <p:cNvSpPr/>
          <p:nvPr/>
        </p:nvSpPr>
        <p:spPr>
          <a:xfrm>
            <a:off x="1408384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DA1C3-3C73-4143-A334-B9533B96BEA1}"/>
              </a:ext>
            </a:extLst>
          </p:cNvPr>
          <p:cNvSpPr/>
          <p:nvPr/>
        </p:nvSpPr>
        <p:spPr>
          <a:xfrm>
            <a:off x="3573516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1BC7CF-64B7-344A-9E81-242131149B11}"/>
              </a:ext>
            </a:extLst>
          </p:cNvPr>
          <p:cNvSpPr/>
          <p:nvPr/>
        </p:nvSpPr>
        <p:spPr>
          <a:xfrm>
            <a:off x="5739962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B4AAC7-B371-7A44-83D5-3156D7D9B26A}"/>
              </a:ext>
            </a:extLst>
          </p:cNvPr>
          <p:cNvSpPr/>
          <p:nvPr/>
        </p:nvSpPr>
        <p:spPr>
          <a:xfrm>
            <a:off x="7899837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8D0C61-017E-634F-B768-780174DBE986}"/>
              </a:ext>
            </a:extLst>
          </p:cNvPr>
          <p:cNvSpPr/>
          <p:nvPr/>
        </p:nvSpPr>
        <p:spPr>
          <a:xfrm>
            <a:off x="10074161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22711</TotalTime>
  <Words>466</Words>
  <Application>Microsoft Macintosh PowerPoint</Application>
  <PresentationFormat>Widescreen</PresentationFormat>
  <Paragraphs>117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67</cp:revision>
  <dcterms:created xsi:type="dcterms:W3CDTF">2021-02-03T23:34:09Z</dcterms:created>
  <dcterms:modified xsi:type="dcterms:W3CDTF">2021-03-25T19:17:00Z</dcterms:modified>
</cp:coreProperties>
</file>